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06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978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9980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029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503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031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833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346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56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953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145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356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310115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Picture 2" descr="F:\0图片下载\B-3D效果\05_3500x2333副本.png"/>
          <p:cNvPicPr>
            <a:picLocks noChangeAspect="1" noChangeArrowheads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auto">
          <a:xfrm>
            <a:off x="2214546" y="3069272"/>
            <a:ext cx="5027657" cy="2808000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sp>
        <p:nvSpPr>
          <p:cNvPr id="125" name="椭圆 124"/>
          <p:cNvSpPr/>
          <p:nvPr/>
        </p:nvSpPr>
        <p:spPr>
          <a:xfrm rot="20312904">
            <a:off x="2917025" y="4799165"/>
            <a:ext cx="324000" cy="144000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26" name="Freeform 18"/>
          <p:cNvSpPr>
            <a:spLocks noChangeAspect="1"/>
          </p:cNvSpPr>
          <p:nvPr/>
        </p:nvSpPr>
        <p:spPr bwMode="auto">
          <a:xfrm rot="18920977">
            <a:off x="1940828" y="2855886"/>
            <a:ext cx="1167703" cy="2160000"/>
          </a:xfrm>
          <a:custGeom>
            <a:avLst/>
            <a:gdLst/>
            <a:ahLst/>
            <a:cxnLst>
              <a:cxn ang="0">
                <a:pos x="123" y="391"/>
              </a:cxn>
              <a:cxn ang="0">
                <a:pos x="83" y="431"/>
              </a:cxn>
              <a:cxn ang="0">
                <a:pos x="42" y="391"/>
              </a:cxn>
              <a:cxn ang="0">
                <a:pos x="76" y="350"/>
              </a:cxn>
              <a:cxn ang="0">
                <a:pos x="121" y="288"/>
              </a:cxn>
              <a:cxn ang="0">
                <a:pos x="120" y="275"/>
              </a:cxn>
              <a:cxn ang="0">
                <a:pos x="121" y="263"/>
              </a:cxn>
              <a:cxn ang="0">
                <a:pos x="68" y="180"/>
              </a:cxn>
              <a:cxn ang="0">
                <a:pos x="0" y="91"/>
              </a:cxn>
              <a:cxn ang="0">
                <a:pos x="91" y="0"/>
              </a:cxn>
              <a:cxn ang="0">
                <a:pos x="183" y="91"/>
              </a:cxn>
              <a:cxn ang="0">
                <a:pos x="177" y="125"/>
              </a:cxn>
              <a:cxn ang="0">
                <a:pos x="204" y="226"/>
              </a:cxn>
              <a:cxn ang="0">
                <a:pos x="233" y="275"/>
              </a:cxn>
              <a:cxn ang="0">
                <a:pos x="184" y="332"/>
              </a:cxn>
              <a:cxn ang="0">
                <a:pos x="123" y="391"/>
              </a:cxn>
            </a:cxnLst>
            <a:rect l="0" t="0" r="r" b="b"/>
            <a:pathLst>
              <a:path w="233" h="431">
                <a:moveTo>
                  <a:pt x="123" y="391"/>
                </a:moveTo>
                <a:cubicBezTo>
                  <a:pt x="123" y="413"/>
                  <a:pt x="105" y="431"/>
                  <a:pt x="83" y="431"/>
                </a:cubicBezTo>
                <a:cubicBezTo>
                  <a:pt x="60" y="431"/>
                  <a:pt x="42" y="413"/>
                  <a:pt x="42" y="391"/>
                </a:cubicBezTo>
                <a:cubicBezTo>
                  <a:pt x="42" y="370"/>
                  <a:pt x="57" y="353"/>
                  <a:pt x="76" y="350"/>
                </a:cubicBezTo>
                <a:cubicBezTo>
                  <a:pt x="99" y="339"/>
                  <a:pt x="118" y="317"/>
                  <a:pt x="121" y="288"/>
                </a:cubicBezTo>
                <a:cubicBezTo>
                  <a:pt x="120" y="284"/>
                  <a:pt x="120" y="280"/>
                  <a:pt x="120" y="275"/>
                </a:cubicBezTo>
                <a:cubicBezTo>
                  <a:pt x="120" y="271"/>
                  <a:pt x="120" y="267"/>
                  <a:pt x="121" y="263"/>
                </a:cubicBezTo>
                <a:cubicBezTo>
                  <a:pt x="118" y="232"/>
                  <a:pt x="97" y="198"/>
                  <a:pt x="68" y="180"/>
                </a:cubicBezTo>
                <a:cubicBezTo>
                  <a:pt x="28" y="170"/>
                  <a:pt x="0" y="134"/>
                  <a:pt x="0" y="91"/>
                </a:cubicBezTo>
                <a:cubicBezTo>
                  <a:pt x="0" y="41"/>
                  <a:pt x="41" y="0"/>
                  <a:pt x="91" y="0"/>
                </a:cubicBezTo>
                <a:cubicBezTo>
                  <a:pt x="142" y="0"/>
                  <a:pt x="183" y="41"/>
                  <a:pt x="183" y="91"/>
                </a:cubicBezTo>
                <a:cubicBezTo>
                  <a:pt x="183" y="103"/>
                  <a:pt x="181" y="115"/>
                  <a:pt x="177" y="125"/>
                </a:cubicBezTo>
                <a:cubicBezTo>
                  <a:pt x="172" y="160"/>
                  <a:pt x="183" y="201"/>
                  <a:pt x="204" y="226"/>
                </a:cubicBezTo>
                <a:cubicBezTo>
                  <a:pt x="222" y="235"/>
                  <a:pt x="233" y="254"/>
                  <a:pt x="233" y="275"/>
                </a:cubicBezTo>
                <a:cubicBezTo>
                  <a:pt x="233" y="304"/>
                  <a:pt x="212" y="328"/>
                  <a:pt x="184" y="332"/>
                </a:cubicBezTo>
                <a:cubicBezTo>
                  <a:pt x="154" y="343"/>
                  <a:pt x="133" y="369"/>
                  <a:pt x="123" y="391"/>
                </a:cubicBezTo>
                <a:close/>
              </a:path>
            </a:pathLst>
          </a:custGeom>
          <a:solidFill>
            <a:srgbClr val="00DFF6">
              <a:alpha val="20000"/>
            </a:srgbClr>
          </a:solidFill>
          <a:ln w="6350" cap="flat" cmpd="sng" algn="ctr">
            <a:solidFill>
              <a:srgbClr val="FFFFFF"/>
            </a:solidFill>
            <a:prstDash val="solid"/>
          </a:ln>
          <a:effectLst/>
        </p:spPr>
        <p:txBody>
          <a:bodyPr anchor="ctr">
            <a:sp3d/>
          </a:bodyPr>
          <a:lstStyle/>
          <a:p>
            <a:pPr marL="0" marR="0" lvl="2" indent="0" algn="ctr" defTabSz="914400" eaLnBrk="0" fontAlgn="ctr" latinLnBrk="0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>
                <a:tab pos="136525" algn="l"/>
              </a:tabLst>
              <a:defRPr/>
            </a:pPr>
            <a:endParaRPr kumimoji="0" lang="zh-CN" altLang="en-US" sz="16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127" name="组合 52"/>
          <p:cNvGrpSpPr>
            <a:grpSpLocks noChangeAspect="1"/>
          </p:cNvGrpSpPr>
          <p:nvPr/>
        </p:nvGrpSpPr>
        <p:grpSpPr>
          <a:xfrm>
            <a:off x="1600069" y="3191279"/>
            <a:ext cx="792000" cy="792000"/>
            <a:chOff x="4776334" y="4404800"/>
            <a:chExt cx="1012166" cy="1008000"/>
          </a:xfrm>
        </p:grpSpPr>
        <p:sp>
          <p:nvSpPr>
            <p:cNvPr id="128" name="Oval 2"/>
            <p:cNvSpPr>
              <a:spLocks noChangeAspect="1" noChangeArrowheads="1"/>
            </p:cNvSpPr>
            <p:nvPr/>
          </p:nvSpPr>
          <p:spPr bwMode="auto">
            <a:xfrm>
              <a:off x="4780500" y="4404800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w="63500" h="63500" prst="convex"/>
              <a:contourClr>
                <a:srgbClr val="AFEAFF"/>
              </a:contourClr>
            </a:sp3d>
          </p:spPr>
          <p:txBody>
            <a:bodyPr anchor="ctr">
              <a:sp3d/>
            </a:bodyPr>
            <a:lstStyle/>
            <a:p>
              <a:pPr marL="0" marR="0" lvl="0" indent="0" algn="ctr" defTabSz="914400" eaLnBrk="0" fontAlgn="ctr" latinLnBrk="0" hangingPunct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fr-FR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29" name="椭圆 128"/>
            <p:cNvSpPr>
              <a:spLocks/>
            </p:cNvSpPr>
            <p:nvPr/>
          </p:nvSpPr>
          <p:spPr>
            <a:xfrm rot="19388639">
              <a:off x="4776334" y="4463328"/>
              <a:ext cx="684000" cy="468000"/>
            </a:xfrm>
            <a:prstGeom prst="ellipse">
              <a:avLst/>
            </a:prstGeom>
            <a:gradFill flip="none" rotWithShape="1">
              <a:gsLst>
                <a:gs pos="0">
                  <a:srgbClr val="FFFFFF"/>
                </a:gs>
                <a:gs pos="45000">
                  <a:srgbClr val="FFFFFF">
                    <a:alpha val="0"/>
                  </a:srgb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0" name="椭圆 129"/>
            <p:cNvSpPr>
              <a:spLocks noChangeAspect="1"/>
            </p:cNvSpPr>
            <p:nvPr/>
          </p:nvSpPr>
          <p:spPr>
            <a:xfrm>
              <a:off x="4888500" y="4512800"/>
              <a:ext cx="792000" cy="792000"/>
            </a:xfrm>
            <a:prstGeom prst="ellipse">
              <a:avLst/>
            </a:prstGeom>
            <a:gradFill flip="none" rotWithShape="1">
              <a:gsLst>
                <a:gs pos="10000">
                  <a:srgbClr val="00B0F0">
                    <a:alpha val="60000"/>
                  </a:srgbClr>
                </a:gs>
                <a:gs pos="7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131" name="椭圆 130"/>
          <p:cNvSpPr/>
          <p:nvPr/>
        </p:nvSpPr>
        <p:spPr>
          <a:xfrm rot="1500000">
            <a:off x="5617449" y="4387683"/>
            <a:ext cx="383049" cy="170244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132" name="组合 63"/>
          <p:cNvGrpSpPr>
            <a:grpSpLocks noChangeAspect="1"/>
          </p:cNvGrpSpPr>
          <p:nvPr/>
        </p:nvGrpSpPr>
        <p:grpSpPr>
          <a:xfrm>
            <a:off x="2856192" y="4520937"/>
            <a:ext cx="324001" cy="324000"/>
            <a:chOff x="4776334" y="4404800"/>
            <a:chExt cx="1012166" cy="1008000"/>
          </a:xfrm>
        </p:grpSpPr>
        <p:sp>
          <p:nvSpPr>
            <p:cNvPr id="133" name="Oval 2"/>
            <p:cNvSpPr>
              <a:spLocks noChangeAspect="1" noChangeArrowheads="1"/>
            </p:cNvSpPr>
            <p:nvPr/>
          </p:nvSpPr>
          <p:spPr bwMode="auto">
            <a:xfrm>
              <a:off x="4780500" y="4404800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w="63500" h="63500" prst="convex"/>
              <a:contourClr>
                <a:srgbClr val="AFEAFF"/>
              </a:contourClr>
            </a:sp3d>
          </p:spPr>
          <p:txBody>
            <a:bodyPr anchor="ctr">
              <a:sp3d/>
            </a:bodyPr>
            <a:lstStyle/>
            <a:p>
              <a:pPr marL="0" marR="0" lvl="0" indent="0" algn="ctr" defTabSz="914400" eaLnBrk="0" fontAlgn="ctr" latinLnBrk="0" hangingPunct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fr-FR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34" name="椭圆 133"/>
            <p:cNvSpPr>
              <a:spLocks/>
            </p:cNvSpPr>
            <p:nvPr/>
          </p:nvSpPr>
          <p:spPr>
            <a:xfrm rot="19388639">
              <a:off x="4776334" y="4463328"/>
              <a:ext cx="684000" cy="468000"/>
            </a:xfrm>
            <a:prstGeom prst="ellipse">
              <a:avLst/>
            </a:prstGeom>
            <a:gradFill flip="none" rotWithShape="1">
              <a:gsLst>
                <a:gs pos="0">
                  <a:srgbClr val="FFFFFF"/>
                </a:gs>
                <a:gs pos="45000">
                  <a:srgbClr val="FFFFFF">
                    <a:alpha val="0"/>
                  </a:srgb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5" name="椭圆 134"/>
            <p:cNvSpPr>
              <a:spLocks noChangeAspect="1"/>
            </p:cNvSpPr>
            <p:nvPr/>
          </p:nvSpPr>
          <p:spPr>
            <a:xfrm>
              <a:off x="4888500" y="4512800"/>
              <a:ext cx="792000" cy="792000"/>
            </a:xfrm>
            <a:prstGeom prst="ellipse">
              <a:avLst/>
            </a:prstGeom>
            <a:gradFill flip="none" rotWithShape="1">
              <a:gsLst>
                <a:gs pos="10000">
                  <a:srgbClr val="00B0F0">
                    <a:alpha val="60000"/>
                  </a:srgbClr>
                </a:gs>
                <a:gs pos="7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36" name="组合 48"/>
          <p:cNvGrpSpPr>
            <a:grpSpLocks noChangeAspect="1"/>
          </p:cNvGrpSpPr>
          <p:nvPr/>
        </p:nvGrpSpPr>
        <p:grpSpPr>
          <a:xfrm>
            <a:off x="2715926" y="3703677"/>
            <a:ext cx="468001" cy="468000"/>
            <a:chOff x="4776334" y="4404800"/>
            <a:chExt cx="1012166" cy="1008000"/>
          </a:xfrm>
        </p:grpSpPr>
        <p:sp>
          <p:nvSpPr>
            <p:cNvPr id="137" name="Oval 2"/>
            <p:cNvSpPr>
              <a:spLocks noChangeAspect="1" noChangeArrowheads="1"/>
            </p:cNvSpPr>
            <p:nvPr/>
          </p:nvSpPr>
          <p:spPr bwMode="auto">
            <a:xfrm>
              <a:off x="4780501" y="4404800"/>
              <a:ext cx="1007999" cy="1008000"/>
            </a:xfrm>
            <a:prstGeom prst="ellipse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w="63500" h="63500" prst="convex"/>
              <a:contourClr>
                <a:srgbClr val="AFEAFF"/>
              </a:contourClr>
            </a:sp3d>
          </p:spPr>
          <p:txBody>
            <a:bodyPr anchor="ctr">
              <a:sp3d/>
            </a:bodyPr>
            <a:lstStyle/>
            <a:p>
              <a:pPr marL="0" marR="0" lvl="0" indent="0" algn="ctr" defTabSz="914400" eaLnBrk="0" fontAlgn="ctr" latinLnBrk="0" hangingPunct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fr-FR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38" name="椭圆 137"/>
            <p:cNvSpPr>
              <a:spLocks/>
            </p:cNvSpPr>
            <p:nvPr/>
          </p:nvSpPr>
          <p:spPr>
            <a:xfrm rot="19388639">
              <a:off x="4776334" y="4463328"/>
              <a:ext cx="684000" cy="468000"/>
            </a:xfrm>
            <a:prstGeom prst="ellipse">
              <a:avLst/>
            </a:prstGeom>
            <a:gradFill flip="none" rotWithShape="1">
              <a:gsLst>
                <a:gs pos="0">
                  <a:srgbClr val="FFFFFF"/>
                </a:gs>
                <a:gs pos="45000">
                  <a:srgbClr val="FFFFFF">
                    <a:alpha val="0"/>
                  </a:srgb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9" name="椭圆 138"/>
            <p:cNvSpPr>
              <a:spLocks noChangeAspect="1"/>
            </p:cNvSpPr>
            <p:nvPr/>
          </p:nvSpPr>
          <p:spPr>
            <a:xfrm>
              <a:off x="4888502" y="4512802"/>
              <a:ext cx="792000" cy="792000"/>
            </a:xfrm>
            <a:prstGeom prst="ellipse">
              <a:avLst/>
            </a:prstGeom>
            <a:gradFill flip="none" rotWithShape="1">
              <a:gsLst>
                <a:gs pos="10000">
                  <a:srgbClr val="00B0F0">
                    <a:alpha val="60000"/>
                  </a:srgbClr>
                </a:gs>
                <a:gs pos="7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40" name="组合 48"/>
          <p:cNvGrpSpPr>
            <a:grpSpLocks noChangeAspect="1"/>
          </p:cNvGrpSpPr>
          <p:nvPr/>
        </p:nvGrpSpPr>
        <p:grpSpPr>
          <a:xfrm>
            <a:off x="6266689" y="3792157"/>
            <a:ext cx="400001" cy="400000"/>
            <a:chOff x="4776334" y="4404800"/>
            <a:chExt cx="1012166" cy="1008000"/>
          </a:xfrm>
        </p:grpSpPr>
        <p:sp>
          <p:nvSpPr>
            <p:cNvPr id="141" name="Oval 2"/>
            <p:cNvSpPr>
              <a:spLocks noChangeAspect="1" noChangeArrowheads="1"/>
            </p:cNvSpPr>
            <p:nvPr/>
          </p:nvSpPr>
          <p:spPr bwMode="auto">
            <a:xfrm>
              <a:off x="4780501" y="4404800"/>
              <a:ext cx="1007999" cy="1008000"/>
            </a:xfrm>
            <a:prstGeom prst="ellipse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w="63500" h="63500" prst="convex"/>
              <a:bevelB w="0" h="0"/>
              <a:contourClr>
                <a:srgbClr val="FFE593"/>
              </a:contourClr>
            </a:sp3d>
          </p:spPr>
          <p:txBody>
            <a:bodyPr anchor="ctr">
              <a:sp3d/>
            </a:bodyPr>
            <a:lstStyle/>
            <a:p>
              <a:pPr marL="0" marR="0" lvl="0" indent="0" algn="ctr" defTabSz="914400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fr-FR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42" name="椭圆 141"/>
            <p:cNvSpPr>
              <a:spLocks/>
            </p:cNvSpPr>
            <p:nvPr/>
          </p:nvSpPr>
          <p:spPr>
            <a:xfrm rot="19388639">
              <a:off x="4776334" y="4463328"/>
              <a:ext cx="684000" cy="468000"/>
            </a:xfrm>
            <a:prstGeom prst="ellipse">
              <a:avLst/>
            </a:prstGeom>
            <a:gradFill flip="none" rotWithShape="1">
              <a:gsLst>
                <a:gs pos="0">
                  <a:srgbClr val="FFFFFF"/>
                </a:gs>
                <a:gs pos="45000">
                  <a:srgbClr val="FFFFFF">
                    <a:alpha val="0"/>
                  </a:srgb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3" name="椭圆 142"/>
            <p:cNvSpPr>
              <a:spLocks noChangeAspect="1"/>
            </p:cNvSpPr>
            <p:nvPr/>
          </p:nvSpPr>
          <p:spPr>
            <a:xfrm>
              <a:off x="4888502" y="4512802"/>
              <a:ext cx="792000" cy="792000"/>
            </a:xfrm>
            <a:prstGeom prst="ellipse">
              <a:avLst/>
            </a:prstGeom>
            <a:gradFill flip="none" rotWithShape="1">
              <a:gsLst>
                <a:gs pos="10000">
                  <a:srgbClr val="FFC000">
                    <a:alpha val="60000"/>
                  </a:srgbClr>
                </a:gs>
                <a:gs pos="7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44" name="组合 6"/>
          <p:cNvGrpSpPr>
            <a:grpSpLocks noChangeAspect="1"/>
          </p:cNvGrpSpPr>
          <p:nvPr/>
        </p:nvGrpSpPr>
        <p:grpSpPr>
          <a:xfrm>
            <a:off x="6058914" y="2759850"/>
            <a:ext cx="680002" cy="680000"/>
            <a:chOff x="4776334" y="4404800"/>
            <a:chExt cx="1012166" cy="1008000"/>
          </a:xfrm>
        </p:grpSpPr>
        <p:sp>
          <p:nvSpPr>
            <p:cNvPr id="145" name="Oval 2"/>
            <p:cNvSpPr>
              <a:spLocks noChangeAspect="1" noChangeArrowheads="1"/>
            </p:cNvSpPr>
            <p:nvPr/>
          </p:nvSpPr>
          <p:spPr bwMode="auto">
            <a:xfrm>
              <a:off x="4780500" y="4404800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w="63500" h="63500" prst="convex"/>
              <a:bevelB w="0" h="0"/>
              <a:contourClr>
                <a:srgbClr val="FFE593"/>
              </a:contourClr>
            </a:sp3d>
          </p:spPr>
          <p:txBody>
            <a:bodyPr anchor="ctr">
              <a:sp3d/>
            </a:bodyPr>
            <a:lstStyle/>
            <a:p>
              <a:pPr marL="0" marR="0" lvl="0" indent="0" algn="ctr" defTabSz="914400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fr-FR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46" name="椭圆 8"/>
            <p:cNvSpPr>
              <a:spLocks/>
            </p:cNvSpPr>
            <p:nvPr/>
          </p:nvSpPr>
          <p:spPr>
            <a:xfrm rot="19388639">
              <a:off x="4776334" y="4463328"/>
              <a:ext cx="684000" cy="468000"/>
            </a:xfrm>
            <a:prstGeom prst="ellipse">
              <a:avLst/>
            </a:prstGeom>
            <a:gradFill flip="none" rotWithShape="1">
              <a:gsLst>
                <a:gs pos="0">
                  <a:srgbClr val="FFFFFF"/>
                </a:gs>
                <a:gs pos="45000">
                  <a:srgbClr val="FFFFFF">
                    <a:alpha val="0"/>
                  </a:srgb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7" name="椭圆 146"/>
            <p:cNvSpPr>
              <a:spLocks noChangeAspect="1"/>
            </p:cNvSpPr>
            <p:nvPr/>
          </p:nvSpPr>
          <p:spPr>
            <a:xfrm>
              <a:off x="4888499" y="4512801"/>
              <a:ext cx="792000" cy="792000"/>
            </a:xfrm>
            <a:prstGeom prst="ellipse">
              <a:avLst/>
            </a:prstGeom>
            <a:gradFill flip="none" rotWithShape="1">
              <a:gsLst>
                <a:gs pos="10000">
                  <a:srgbClr val="FFC000">
                    <a:alpha val="60000"/>
                  </a:srgbClr>
                </a:gs>
                <a:gs pos="7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48" name="组合 147"/>
          <p:cNvGrpSpPr>
            <a:grpSpLocks noChangeAspect="1"/>
          </p:cNvGrpSpPr>
          <p:nvPr/>
        </p:nvGrpSpPr>
        <p:grpSpPr>
          <a:xfrm>
            <a:off x="5757777" y="4175434"/>
            <a:ext cx="280001" cy="280000"/>
            <a:chOff x="4776334" y="4404800"/>
            <a:chExt cx="1012166" cy="1008000"/>
          </a:xfrm>
        </p:grpSpPr>
        <p:sp>
          <p:nvSpPr>
            <p:cNvPr id="149" name="Oval 2"/>
            <p:cNvSpPr>
              <a:spLocks noChangeAspect="1" noChangeArrowheads="1"/>
            </p:cNvSpPr>
            <p:nvPr/>
          </p:nvSpPr>
          <p:spPr bwMode="auto">
            <a:xfrm>
              <a:off x="4780500" y="4404800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w="63500" h="63500" prst="convex"/>
              <a:bevelB w="0" h="0"/>
              <a:contourClr>
                <a:srgbClr val="FFE593"/>
              </a:contourClr>
            </a:sp3d>
          </p:spPr>
          <p:txBody>
            <a:bodyPr anchor="ctr">
              <a:sp3d/>
            </a:bodyPr>
            <a:lstStyle/>
            <a:p>
              <a:pPr marL="0" marR="0" lvl="0" indent="0" algn="ctr" defTabSz="914400" eaLnBrk="0" fontAlgn="ctr" latinLnBrk="0" hangingPunct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fr-FR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50" name="椭圆 149"/>
            <p:cNvSpPr>
              <a:spLocks/>
            </p:cNvSpPr>
            <p:nvPr/>
          </p:nvSpPr>
          <p:spPr>
            <a:xfrm rot="19388639">
              <a:off x="4776334" y="4463328"/>
              <a:ext cx="684000" cy="468000"/>
            </a:xfrm>
            <a:prstGeom prst="ellipse">
              <a:avLst/>
            </a:prstGeom>
            <a:gradFill flip="none" rotWithShape="1">
              <a:gsLst>
                <a:gs pos="0">
                  <a:srgbClr val="FFFFFF"/>
                </a:gs>
                <a:gs pos="45000">
                  <a:srgbClr val="FFFFFF">
                    <a:alpha val="0"/>
                  </a:srgb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51" name="椭圆 150"/>
            <p:cNvSpPr>
              <a:spLocks noChangeAspect="1"/>
            </p:cNvSpPr>
            <p:nvPr/>
          </p:nvSpPr>
          <p:spPr>
            <a:xfrm>
              <a:off x="4888500" y="4512800"/>
              <a:ext cx="792000" cy="792000"/>
            </a:xfrm>
            <a:prstGeom prst="ellipse">
              <a:avLst/>
            </a:prstGeom>
            <a:gradFill flip="none" rotWithShape="1">
              <a:gsLst>
                <a:gs pos="10000">
                  <a:srgbClr val="FFC000">
                    <a:alpha val="60000"/>
                  </a:srgbClr>
                </a:gs>
                <a:gs pos="7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52" name="组合 6"/>
          <p:cNvGrpSpPr>
            <a:grpSpLocks noChangeAspect="1"/>
          </p:cNvGrpSpPr>
          <p:nvPr/>
        </p:nvGrpSpPr>
        <p:grpSpPr>
          <a:xfrm>
            <a:off x="6326837" y="1197235"/>
            <a:ext cx="1200003" cy="1200000"/>
            <a:chOff x="4776334" y="4404800"/>
            <a:chExt cx="1012166" cy="1008000"/>
          </a:xfrm>
        </p:grpSpPr>
        <p:sp>
          <p:nvSpPr>
            <p:cNvPr id="153" name="Oval 2"/>
            <p:cNvSpPr>
              <a:spLocks noChangeAspect="1" noChangeArrowheads="1"/>
            </p:cNvSpPr>
            <p:nvPr/>
          </p:nvSpPr>
          <p:spPr bwMode="auto">
            <a:xfrm>
              <a:off x="4780500" y="4404800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w="63500" h="63500" prst="convex"/>
              <a:bevelB w="0" h="0"/>
              <a:contourClr>
                <a:srgbClr val="FFE593"/>
              </a:contourClr>
            </a:sp3d>
          </p:spPr>
          <p:txBody>
            <a:bodyPr anchor="ctr">
              <a:sp3d/>
            </a:bodyPr>
            <a:lstStyle/>
            <a:p>
              <a:pPr marL="0" marR="0" lvl="0" indent="0" algn="ctr" defTabSz="914400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fr-FR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54" name="椭圆 8"/>
            <p:cNvSpPr>
              <a:spLocks/>
            </p:cNvSpPr>
            <p:nvPr/>
          </p:nvSpPr>
          <p:spPr>
            <a:xfrm rot="19388639">
              <a:off x="4776334" y="4463328"/>
              <a:ext cx="684000" cy="468000"/>
            </a:xfrm>
            <a:prstGeom prst="ellipse">
              <a:avLst/>
            </a:prstGeom>
            <a:gradFill flip="none" rotWithShape="1">
              <a:gsLst>
                <a:gs pos="0">
                  <a:srgbClr val="FFFFFF"/>
                </a:gs>
                <a:gs pos="45000">
                  <a:srgbClr val="FFFFFF">
                    <a:alpha val="0"/>
                  </a:srgb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55" name="椭圆 154"/>
            <p:cNvSpPr>
              <a:spLocks noChangeAspect="1"/>
            </p:cNvSpPr>
            <p:nvPr/>
          </p:nvSpPr>
          <p:spPr>
            <a:xfrm>
              <a:off x="4888500" y="4512800"/>
              <a:ext cx="792000" cy="792000"/>
            </a:xfrm>
            <a:prstGeom prst="ellipse">
              <a:avLst/>
            </a:prstGeom>
            <a:gradFill flip="none" rotWithShape="1">
              <a:gsLst>
                <a:gs pos="10000">
                  <a:srgbClr val="FFC000">
                    <a:alpha val="60000"/>
                  </a:srgbClr>
                </a:gs>
                <a:gs pos="7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156" name="椭圆 155"/>
          <p:cNvSpPr/>
          <p:nvPr/>
        </p:nvSpPr>
        <p:spPr>
          <a:xfrm rot="21420000">
            <a:off x="3829614" y="4214961"/>
            <a:ext cx="324000" cy="144000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7" name="Freeform 18"/>
          <p:cNvSpPr>
            <a:spLocks noChangeAspect="1"/>
          </p:cNvSpPr>
          <p:nvPr/>
        </p:nvSpPr>
        <p:spPr bwMode="auto">
          <a:xfrm rot="1194030" flipH="1">
            <a:off x="3438112" y="1577426"/>
            <a:ext cx="1459629" cy="2700000"/>
          </a:xfrm>
          <a:custGeom>
            <a:avLst/>
            <a:gdLst/>
            <a:ahLst/>
            <a:cxnLst>
              <a:cxn ang="0">
                <a:pos x="123" y="391"/>
              </a:cxn>
              <a:cxn ang="0">
                <a:pos x="83" y="431"/>
              </a:cxn>
              <a:cxn ang="0">
                <a:pos x="42" y="391"/>
              </a:cxn>
              <a:cxn ang="0">
                <a:pos x="76" y="350"/>
              </a:cxn>
              <a:cxn ang="0">
                <a:pos x="121" y="288"/>
              </a:cxn>
              <a:cxn ang="0">
                <a:pos x="120" y="275"/>
              </a:cxn>
              <a:cxn ang="0">
                <a:pos x="121" y="263"/>
              </a:cxn>
              <a:cxn ang="0">
                <a:pos x="68" y="180"/>
              </a:cxn>
              <a:cxn ang="0">
                <a:pos x="0" y="91"/>
              </a:cxn>
              <a:cxn ang="0">
                <a:pos x="91" y="0"/>
              </a:cxn>
              <a:cxn ang="0">
                <a:pos x="183" y="91"/>
              </a:cxn>
              <a:cxn ang="0">
                <a:pos x="177" y="125"/>
              </a:cxn>
              <a:cxn ang="0">
                <a:pos x="204" y="226"/>
              </a:cxn>
              <a:cxn ang="0">
                <a:pos x="233" y="275"/>
              </a:cxn>
              <a:cxn ang="0">
                <a:pos x="184" y="332"/>
              </a:cxn>
              <a:cxn ang="0">
                <a:pos x="123" y="391"/>
              </a:cxn>
            </a:cxnLst>
            <a:rect l="0" t="0" r="r" b="b"/>
            <a:pathLst>
              <a:path w="233" h="431">
                <a:moveTo>
                  <a:pt x="123" y="391"/>
                </a:moveTo>
                <a:cubicBezTo>
                  <a:pt x="123" y="413"/>
                  <a:pt x="105" y="431"/>
                  <a:pt x="83" y="431"/>
                </a:cubicBezTo>
                <a:cubicBezTo>
                  <a:pt x="60" y="431"/>
                  <a:pt x="42" y="413"/>
                  <a:pt x="42" y="391"/>
                </a:cubicBezTo>
                <a:cubicBezTo>
                  <a:pt x="42" y="370"/>
                  <a:pt x="57" y="353"/>
                  <a:pt x="76" y="350"/>
                </a:cubicBezTo>
                <a:cubicBezTo>
                  <a:pt x="99" y="339"/>
                  <a:pt x="118" y="317"/>
                  <a:pt x="121" y="288"/>
                </a:cubicBezTo>
                <a:cubicBezTo>
                  <a:pt x="120" y="284"/>
                  <a:pt x="120" y="280"/>
                  <a:pt x="120" y="275"/>
                </a:cubicBezTo>
                <a:cubicBezTo>
                  <a:pt x="120" y="271"/>
                  <a:pt x="120" y="267"/>
                  <a:pt x="121" y="263"/>
                </a:cubicBezTo>
                <a:cubicBezTo>
                  <a:pt x="118" y="232"/>
                  <a:pt x="97" y="198"/>
                  <a:pt x="68" y="180"/>
                </a:cubicBezTo>
                <a:cubicBezTo>
                  <a:pt x="28" y="170"/>
                  <a:pt x="0" y="134"/>
                  <a:pt x="0" y="91"/>
                </a:cubicBezTo>
                <a:cubicBezTo>
                  <a:pt x="0" y="41"/>
                  <a:pt x="41" y="0"/>
                  <a:pt x="91" y="0"/>
                </a:cubicBezTo>
                <a:cubicBezTo>
                  <a:pt x="142" y="0"/>
                  <a:pt x="183" y="41"/>
                  <a:pt x="183" y="91"/>
                </a:cubicBezTo>
                <a:cubicBezTo>
                  <a:pt x="183" y="103"/>
                  <a:pt x="181" y="115"/>
                  <a:pt x="177" y="125"/>
                </a:cubicBezTo>
                <a:cubicBezTo>
                  <a:pt x="172" y="160"/>
                  <a:pt x="183" y="201"/>
                  <a:pt x="204" y="226"/>
                </a:cubicBezTo>
                <a:cubicBezTo>
                  <a:pt x="222" y="235"/>
                  <a:pt x="233" y="254"/>
                  <a:pt x="233" y="275"/>
                </a:cubicBezTo>
                <a:cubicBezTo>
                  <a:pt x="233" y="304"/>
                  <a:pt x="212" y="328"/>
                  <a:pt x="184" y="332"/>
                </a:cubicBezTo>
                <a:cubicBezTo>
                  <a:pt x="154" y="343"/>
                  <a:pt x="133" y="369"/>
                  <a:pt x="123" y="391"/>
                </a:cubicBezTo>
                <a:close/>
              </a:path>
            </a:pathLst>
          </a:custGeom>
          <a:solidFill>
            <a:srgbClr val="6EFF01">
              <a:alpha val="20000"/>
            </a:srgbClr>
          </a:solidFill>
          <a:ln w="6350" cap="flat" cmpd="sng" algn="ctr">
            <a:solidFill>
              <a:srgbClr val="FFFFFF"/>
            </a:solidFill>
            <a:prstDash val="solid"/>
          </a:ln>
          <a:effectLst/>
        </p:spPr>
        <p:txBody>
          <a:bodyPr anchor="ctr">
            <a:sp3d/>
          </a:bodyPr>
          <a:lstStyle/>
          <a:p>
            <a:pPr marL="0" marR="0" lvl="2" indent="0" algn="ctr" defTabSz="914400" eaLnBrk="0" fontAlgn="ctr" latinLnBrk="0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>
                <a:tab pos="136525" algn="l"/>
              </a:tabLst>
              <a:defRPr/>
            </a:pPr>
            <a:endParaRPr kumimoji="0" lang="zh-CN" altLang="en-US" sz="16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158" name="组合 48"/>
          <p:cNvGrpSpPr>
            <a:grpSpLocks noChangeAspect="1"/>
          </p:cNvGrpSpPr>
          <p:nvPr/>
        </p:nvGrpSpPr>
        <p:grpSpPr>
          <a:xfrm>
            <a:off x="4093619" y="1770954"/>
            <a:ext cx="972000" cy="972000"/>
            <a:chOff x="4776334" y="4404800"/>
            <a:chExt cx="1012166" cy="1008000"/>
          </a:xfrm>
        </p:grpSpPr>
        <p:sp>
          <p:nvSpPr>
            <p:cNvPr id="159" name="Oval 2"/>
            <p:cNvSpPr>
              <a:spLocks noChangeAspect="1" noChangeArrowheads="1"/>
            </p:cNvSpPr>
            <p:nvPr/>
          </p:nvSpPr>
          <p:spPr bwMode="auto">
            <a:xfrm>
              <a:off x="4780500" y="4404800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rgbClr val="6EFF01"/>
                </a:gs>
                <a:gs pos="90000">
                  <a:srgbClr val="0F5000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flat" dir="t"/>
            </a:scene3d>
            <a:sp3d contourW="19050">
              <a:bevelT w="63500" h="63500" prst="convex"/>
              <a:bevelB w="0" h="0"/>
              <a:contourClr>
                <a:srgbClr val="89FF8C"/>
              </a:contourClr>
            </a:sp3d>
          </p:spPr>
          <p:txBody>
            <a:bodyPr anchor="ctr">
              <a:sp3d/>
            </a:bodyPr>
            <a:lstStyle/>
            <a:p>
              <a:pPr marL="0" marR="0" lvl="0" indent="0" algn="ctr" defTabSz="914400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fr-FR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60" name="椭圆 159"/>
            <p:cNvSpPr>
              <a:spLocks/>
            </p:cNvSpPr>
            <p:nvPr/>
          </p:nvSpPr>
          <p:spPr>
            <a:xfrm rot="19388639">
              <a:off x="4776334" y="4463328"/>
              <a:ext cx="684000" cy="468000"/>
            </a:xfrm>
            <a:prstGeom prst="ellipse">
              <a:avLst/>
            </a:prstGeom>
            <a:gradFill flip="none" rotWithShape="1">
              <a:gsLst>
                <a:gs pos="0">
                  <a:srgbClr val="FFFFFF"/>
                </a:gs>
                <a:gs pos="45000">
                  <a:srgbClr val="FFFFFF">
                    <a:alpha val="0"/>
                  </a:srgb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61" name="椭圆 160"/>
            <p:cNvSpPr>
              <a:spLocks noChangeAspect="1"/>
            </p:cNvSpPr>
            <p:nvPr/>
          </p:nvSpPr>
          <p:spPr>
            <a:xfrm>
              <a:off x="4888500" y="4512800"/>
              <a:ext cx="792000" cy="792000"/>
            </a:xfrm>
            <a:prstGeom prst="ellipse">
              <a:avLst/>
            </a:prstGeom>
            <a:gradFill flip="none" rotWithShape="1">
              <a:gsLst>
                <a:gs pos="10000">
                  <a:srgbClr val="6EFF01">
                    <a:alpha val="50000"/>
                  </a:srgbClr>
                </a:gs>
                <a:gs pos="7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62" name="组合 77"/>
          <p:cNvGrpSpPr>
            <a:grpSpLocks noChangeAspect="1"/>
          </p:cNvGrpSpPr>
          <p:nvPr/>
        </p:nvGrpSpPr>
        <p:grpSpPr>
          <a:xfrm>
            <a:off x="3796477" y="3835528"/>
            <a:ext cx="396002" cy="396000"/>
            <a:chOff x="4776334" y="4404800"/>
            <a:chExt cx="1012166" cy="1008000"/>
          </a:xfrm>
        </p:grpSpPr>
        <p:sp>
          <p:nvSpPr>
            <p:cNvPr id="163" name="Oval 2"/>
            <p:cNvSpPr>
              <a:spLocks noChangeAspect="1" noChangeArrowheads="1"/>
            </p:cNvSpPr>
            <p:nvPr/>
          </p:nvSpPr>
          <p:spPr bwMode="auto">
            <a:xfrm>
              <a:off x="4780500" y="4404800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rgbClr val="6EFF01"/>
                </a:gs>
                <a:gs pos="90000">
                  <a:srgbClr val="0F5000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flat" dir="t"/>
            </a:scene3d>
            <a:sp3d contourW="19050">
              <a:bevelT w="63500" h="63500" prst="convex"/>
              <a:bevelB w="0" h="0"/>
              <a:contourClr>
                <a:srgbClr val="89FF8C"/>
              </a:contourClr>
            </a:sp3d>
          </p:spPr>
          <p:txBody>
            <a:bodyPr anchor="ctr">
              <a:sp3d/>
            </a:bodyPr>
            <a:lstStyle/>
            <a:p>
              <a:pPr marL="0" marR="0" lvl="0" indent="0" algn="ctr" defTabSz="914400" eaLnBrk="0" fontAlgn="ctr" latinLnBrk="0" hangingPunct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fr-FR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64" name="椭圆 163"/>
            <p:cNvSpPr>
              <a:spLocks/>
            </p:cNvSpPr>
            <p:nvPr/>
          </p:nvSpPr>
          <p:spPr>
            <a:xfrm rot="19388639">
              <a:off x="4776334" y="4463328"/>
              <a:ext cx="684000" cy="468000"/>
            </a:xfrm>
            <a:prstGeom prst="ellipse">
              <a:avLst/>
            </a:prstGeom>
            <a:gradFill flip="none" rotWithShape="1">
              <a:gsLst>
                <a:gs pos="0">
                  <a:srgbClr val="FFFFFF"/>
                </a:gs>
                <a:gs pos="45000">
                  <a:srgbClr val="FFFFFF">
                    <a:alpha val="0"/>
                  </a:srgb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65" name="椭圆 164"/>
            <p:cNvSpPr>
              <a:spLocks noChangeAspect="1"/>
            </p:cNvSpPr>
            <p:nvPr/>
          </p:nvSpPr>
          <p:spPr>
            <a:xfrm>
              <a:off x="4888500" y="4512800"/>
              <a:ext cx="792000" cy="792000"/>
            </a:xfrm>
            <a:prstGeom prst="ellipse">
              <a:avLst/>
            </a:prstGeom>
            <a:gradFill flip="none" rotWithShape="1">
              <a:gsLst>
                <a:gs pos="10000">
                  <a:srgbClr val="6EFF01">
                    <a:alpha val="50000"/>
                  </a:srgbClr>
                </a:gs>
                <a:gs pos="7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66" name="组合 48"/>
          <p:cNvGrpSpPr>
            <a:grpSpLocks noChangeAspect="1"/>
          </p:cNvGrpSpPr>
          <p:nvPr/>
        </p:nvGrpSpPr>
        <p:grpSpPr>
          <a:xfrm>
            <a:off x="3402888" y="2864545"/>
            <a:ext cx="576002" cy="576000"/>
            <a:chOff x="4776334" y="4404800"/>
            <a:chExt cx="1012166" cy="1008000"/>
          </a:xfrm>
        </p:grpSpPr>
        <p:sp>
          <p:nvSpPr>
            <p:cNvPr id="167" name="Oval 2"/>
            <p:cNvSpPr>
              <a:spLocks noChangeAspect="1" noChangeArrowheads="1"/>
            </p:cNvSpPr>
            <p:nvPr/>
          </p:nvSpPr>
          <p:spPr bwMode="auto">
            <a:xfrm>
              <a:off x="4780501" y="4404800"/>
              <a:ext cx="1007999" cy="1008000"/>
            </a:xfrm>
            <a:prstGeom prst="ellipse">
              <a:avLst/>
            </a:prstGeom>
            <a:gradFill flip="none" rotWithShape="1">
              <a:gsLst>
                <a:gs pos="0">
                  <a:srgbClr val="6EFF01"/>
                </a:gs>
                <a:gs pos="90000">
                  <a:srgbClr val="0F5000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flat" dir="t"/>
            </a:scene3d>
            <a:sp3d contourW="19050">
              <a:bevelT w="63500" h="63500" prst="convex"/>
              <a:bevelB w="0" h="0"/>
              <a:contourClr>
                <a:srgbClr val="89FF8C"/>
              </a:contourClr>
            </a:sp3d>
          </p:spPr>
          <p:txBody>
            <a:bodyPr anchor="ctr">
              <a:sp3d/>
            </a:bodyPr>
            <a:lstStyle/>
            <a:p>
              <a:pPr marL="0" marR="0" lvl="0" indent="0" algn="ctr" defTabSz="914400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fr-FR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68" name="椭圆 167"/>
            <p:cNvSpPr>
              <a:spLocks/>
            </p:cNvSpPr>
            <p:nvPr/>
          </p:nvSpPr>
          <p:spPr>
            <a:xfrm rot="19388639">
              <a:off x="4776334" y="4463328"/>
              <a:ext cx="684000" cy="468000"/>
            </a:xfrm>
            <a:prstGeom prst="ellipse">
              <a:avLst/>
            </a:prstGeom>
            <a:gradFill flip="none" rotWithShape="1">
              <a:gsLst>
                <a:gs pos="0">
                  <a:srgbClr val="FFFFFF"/>
                </a:gs>
                <a:gs pos="45000">
                  <a:srgbClr val="FFFFFF">
                    <a:alpha val="0"/>
                  </a:srgb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69" name="椭圆 168"/>
            <p:cNvSpPr>
              <a:spLocks noChangeAspect="1"/>
            </p:cNvSpPr>
            <p:nvPr/>
          </p:nvSpPr>
          <p:spPr>
            <a:xfrm>
              <a:off x="4888502" y="4512802"/>
              <a:ext cx="792000" cy="792000"/>
            </a:xfrm>
            <a:prstGeom prst="ellipse">
              <a:avLst/>
            </a:prstGeom>
            <a:gradFill flip="none" rotWithShape="1">
              <a:gsLst>
                <a:gs pos="10000">
                  <a:srgbClr val="6EFF01">
                    <a:alpha val="50000"/>
                  </a:srgbClr>
                </a:gs>
                <a:gs pos="7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170" name="TextBox 146"/>
          <p:cNvSpPr txBox="1">
            <a:spLocks noChangeArrowheads="1"/>
          </p:cNvSpPr>
          <p:nvPr/>
        </p:nvSpPr>
        <p:spPr bwMode="auto">
          <a:xfrm>
            <a:off x="4047703" y="2090569"/>
            <a:ext cx="1046960" cy="3231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marL="0" marR="0" lvl="0" indent="0" algn="ctr" defTabSz="93345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0" cap="none" spc="0" normalizeH="0" baseline="0" noProof="0" dirty="0" smtClean="0">
                <a:ln w="0">
                  <a:noFill/>
                </a:ln>
                <a:solidFill>
                  <a:srgbClr val="FFFFFF"/>
                </a:solidFill>
                <a:effectLst>
                  <a:outerShdw blurRad="127000" sx="104000" sy="104000" algn="ctr" rotWithShape="0">
                    <a:srgbClr val="072600"/>
                  </a:outerShdw>
                  <a:reflection blurRad="6350" stA="50000" endA="300" endPos="50000" dist="60007" dir="5400000" sy="-100000" algn="bl" rotWithShape="0"/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添加标题</a:t>
            </a:r>
            <a:endParaRPr kumimoji="0" lang="en-US" altLang="zh-CN" sz="1500" b="0" i="0" u="none" strike="noStrike" kern="0" cap="none" spc="0" normalizeH="0" baseline="0" noProof="0" dirty="0" smtClean="0">
              <a:ln w="0">
                <a:noFill/>
              </a:ln>
              <a:solidFill>
                <a:srgbClr val="FFFFFF"/>
              </a:solidFill>
              <a:effectLst>
                <a:outerShdw blurRad="127000" sx="104000" sy="104000" algn="ctr" rotWithShape="0">
                  <a:srgbClr val="072600"/>
                </a:outerShdw>
                <a:reflection blurRad="6350" stA="50000" endA="300" endPos="50000" dist="60007" dir="5400000" sy="-100000" algn="bl" rotWithShape="0"/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1" name="TextBox 146"/>
          <p:cNvSpPr txBox="1">
            <a:spLocks noChangeArrowheads="1"/>
          </p:cNvSpPr>
          <p:nvPr/>
        </p:nvSpPr>
        <p:spPr bwMode="auto">
          <a:xfrm>
            <a:off x="6381009" y="1663340"/>
            <a:ext cx="1046960" cy="3231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marL="0" marR="0" lvl="0" indent="0" algn="ctr" defTabSz="93345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0" cap="none" spc="0" normalizeH="0" baseline="0" noProof="0" dirty="0" smtClean="0">
                <a:ln w="0">
                  <a:noFill/>
                </a:ln>
                <a:solidFill>
                  <a:srgbClr val="FFFFFF"/>
                </a:solidFill>
                <a:effectLst>
                  <a:outerShdw blurRad="127000" sx="104000" sy="104000" algn="ctr" rotWithShape="0">
                    <a:srgbClr val="580A00"/>
                  </a:outerShdw>
                  <a:reflection blurRad="6350" stA="50000" endA="300" endPos="50000" dist="60007" dir="5400000" sy="-100000" algn="bl" rotWithShape="0"/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添加标题</a:t>
            </a:r>
            <a:endParaRPr kumimoji="0" lang="en-US" altLang="zh-CN" sz="1500" b="0" i="0" u="none" strike="noStrike" kern="0" cap="none" spc="0" normalizeH="0" baseline="0" noProof="0" dirty="0" smtClean="0">
              <a:ln w="0">
                <a:noFill/>
              </a:ln>
              <a:solidFill>
                <a:srgbClr val="FFFFFF"/>
              </a:solidFill>
              <a:effectLst>
                <a:outerShdw blurRad="127000" sx="104000" sy="104000" algn="ctr" rotWithShape="0">
                  <a:srgbClr val="580A00"/>
                </a:outerShdw>
                <a:reflection blurRad="6350" stA="50000" endA="300" endPos="50000" dist="60007" dir="5400000" sy="-100000" algn="bl" rotWithShape="0"/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2" name="TextBox 146"/>
          <p:cNvSpPr txBox="1">
            <a:spLocks noChangeArrowheads="1"/>
          </p:cNvSpPr>
          <p:nvPr/>
        </p:nvSpPr>
        <p:spPr bwMode="auto">
          <a:xfrm>
            <a:off x="1629635" y="3300102"/>
            <a:ext cx="689022" cy="55399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127000" sx="104000" sy="104000" algn="ctr" rotWithShape="0">
                    <a:srgbClr val="000000"/>
                  </a:outerShdw>
                  <a:reflection blurRad="6350" stA="50000" endA="300" endPos="50000" dist="60007" dir="5400000" sy="-100000" algn="bl" rotWithShape="0"/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添加标题</a:t>
            </a:r>
            <a:endParaRPr kumimoji="0" lang="en-US" altLang="zh-CN" sz="15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>
                <a:outerShdw blurRad="127000" sx="104000" sy="104000" algn="ctr" rotWithShape="0">
                  <a:srgbClr val="000000"/>
                </a:outerShdw>
                <a:reflection blurRad="6350" stA="50000" endA="300" endPos="50000" dist="60007" dir="5400000" sy="-100000" algn="bl" rotWithShape="0"/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3" name="TextBox 146"/>
          <p:cNvSpPr txBox="1">
            <a:spLocks noChangeArrowheads="1"/>
          </p:cNvSpPr>
          <p:nvPr/>
        </p:nvSpPr>
        <p:spPr bwMode="auto">
          <a:xfrm>
            <a:off x="774003" y="4100764"/>
            <a:ext cx="1721402" cy="73866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点击添加文本 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点击添加文本 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" name="TextBox 146"/>
          <p:cNvSpPr txBox="1">
            <a:spLocks noChangeArrowheads="1"/>
          </p:cNvSpPr>
          <p:nvPr/>
        </p:nvSpPr>
        <p:spPr bwMode="auto">
          <a:xfrm>
            <a:off x="2254467" y="1662374"/>
            <a:ext cx="1721402" cy="73866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点击添加文本 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点击添加文本 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5" name="TextBox 146"/>
          <p:cNvSpPr txBox="1">
            <a:spLocks noChangeArrowheads="1"/>
          </p:cNvSpPr>
          <p:nvPr/>
        </p:nvSpPr>
        <p:spPr bwMode="auto">
          <a:xfrm>
            <a:off x="6913547" y="2478798"/>
            <a:ext cx="1721402" cy="73866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点击添加文本 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点击添加文本 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59504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19548</TotalTime>
  <Words>188</Words>
  <Application>Microsoft Office PowerPoint</Application>
  <PresentationFormat>全屏显示(4:3)</PresentationFormat>
  <Paragraphs>28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937</cp:revision>
  <dcterms:created xsi:type="dcterms:W3CDTF">2009-02-11T05:37:22Z</dcterms:created>
  <dcterms:modified xsi:type="dcterms:W3CDTF">2013-01-06T06:28:11Z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