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0"/>
  </p:notesMasterIdLst>
  <p:handoutMasterIdLst>
    <p:handoutMasterId r:id="rId11"/>
  </p:handoutMasterIdLst>
  <p:sldIdLst>
    <p:sldId id="358" r:id="rId3"/>
    <p:sldId id="360" r:id="rId4"/>
    <p:sldId id="361" r:id="rId5"/>
    <p:sldId id="362" r:id="rId6"/>
    <p:sldId id="363" r:id="rId7"/>
    <p:sldId id="364" r:id="rId8"/>
    <p:sldId id="35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06" name="组合 47"/>
          <p:cNvGrpSpPr/>
          <p:nvPr/>
        </p:nvGrpSpPr>
        <p:grpSpPr>
          <a:xfrm>
            <a:off x="1199371" y="1550592"/>
            <a:ext cx="4680000" cy="4160018"/>
            <a:chOff x="1199372" y="1550592"/>
            <a:chExt cx="4450007" cy="4160018"/>
          </a:xfrm>
        </p:grpSpPr>
        <p:grpSp>
          <p:nvGrpSpPr>
            <p:cNvPr id="107" name="组合 22"/>
            <p:cNvGrpSpPr/>
            <p:nvPr/>
          </p:nvGrpSpPr>
          <p:grpSpPr>
            <a:xfrm>
              <a:off x="1199372" y="4931226"/>
              <a:ext cx="4450007" cy="779384"/>
              <a:chOff x="971555" y="5030847"/>
              <a:chExt cx="4922599" cy="679176"/>
            </a:xfrm>
          </p:grpSpPr>
          <p:sp>
            <p:nvSpPr>
              <p:cNvPr id="125" name="Freeform 3"/>
              <p:cNvSpPr>
                <a:spLocks noChangeAspect="1"/>
              </p:cNvSpPr>
              <p:nvPr/>
            </p:nvSpPr>
            <p:spPr bwMode="gray">
              <a:xfrm>
                <a:off x="971555" y="5169250"/>
                <a:ext cx="2468434" cy="540773"/>
              </a:xfrm>
              <a:custGeom>
                <a:avLst/>
                <a:gdLst>
                  <a:gd name="T0" fmla="*/ 2147483647 w 1730"/>
                  <a:gd name="T1" fmla="*/ 0 h 379"/>
                  <a:gd name="T2" fmla="*/ 2147483647 w 1730"/>
                  <a:gd name="T3" fmla="*/ 2147483647 h 379"/>
                  <a:gd name="T4" fmla="*/ 2147483647 w 1730"/>
                  <a:gd name="T5" fmla="*/ 2147483647 h 379"/>
                  <a:gd name="T6" fmla="*/ 0 w 1730"/>
                  <a:gd name="T7" fmla="*/ 2147483647 h 379"/>
                  <a:gd name="T8" fmla="*/ 2147483647 w 1730"/>
                  <a:gd name="T9" fmla="*/ 0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0"/>
                  <a:gd name="T16" fmla="*/ 0 h 379"/>
                  <a:gd name="T17" fmla="*/ 1730 w 1730"/>
                  <a:gd name="T18" fmla="*/ 379 h 3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0" h="379">
                    <a:moveTo>
                      <a:pt x="258" y="0"/>
                    </a:moveTo>
                    <a:lnTo>
                      <a:pt x="1730" y="242"/>
                    </a:lnTo>
                    <a:lnTo>
                      <a:pt x="1728" y="361"/>
                    </a:lnTo>
                    <a:lnTo>
                      <a:pt x="0" y="379"/>
                    </a:lnTo>
                    <a:lnTo>
                      <a:pt x="2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4"/>
              <p:cNvSpPr>
                <a:spLocks noChangeAspect="1"/>
              </p:cNvSpPr>
              <p:nvPr/>
            </p:nvSpPr>
            <p:spPr bwMode="gray">
              <a:xfrm>
                <a:off x="3437135" y="5167824"/>
                <a:ext cx="2457019" cy="525077"/>
              </a:xfrm>
              <a:custGeom>
                <a:avLst/>
                <a:gdLst>
                  <a:gd name="T0" fmla="*/ 2147483647 w 1722"/>
                  <a:gd name="T1" fmla="*/ 2147483647 h 368"/>
                  <a:gd name="T2" fmla="*/ 2147483647 w 1722"/>
                  <a:gd name="T3" fmla="*/ 0 h 368"/>
                  <a:gd name="T4" fmla="*/ 2147483647 w 1722"/>
                  <a:gd name="T5" fmla="*/ 2147483647 h 368"/>
                  <a:gd name="T6" fmla="*/ 0 w 1722"/>
                  <a:gd name="T7" fmla="*/ 2147483647 h 368"/>
                  <a:gd name="T8" fmla="*/ 2147483647 w 1722"/>
                  <a:gd name="T9" fmla="*/ 2147483647 h 3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2"/>
                  <a:gd name="T16" fmla="*/ 0 h 368"/>
                  <a:gd name="T17" fmla="*/ 1722 w 1722"/>
                  <a:gd name="T18" fmla="*/ 368 h 3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2" h="368">
                    <a:moveTo>
                      <a:pt x="2" y="243"/>
                    </a:moveTo>
                    <a:lnTo>
                      <a:pt x="1481" y="0"/>
                    </a:lnTo>
                    <a:lnTo>
                      <a:pt x="1722" y="368"/>
                    </a:lnTo>
                    <a:lnTo>
                      <a:pt x="0" y="368"/>
                    </a:lnTo>
                    <a:lnTo>
                      <a:pt x="2" y="2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2"/>
              <p:cNvSpPr>
                <a:spLocks noChangeAspect="1"/>
              </p:cNvSpPr>
              <p:nvPr/>
            </p:nvSpPr>
            <p:spPr bwMode="gray">
              <a:xfrm>
                <a:off x="1338253" y="5030847"/>
                <a:ext cx="4196337" cy="483699"/>
              </a:xfrm>
              <a:custGeom>
                <a:avLst/>
                <a:gdLst>
                  <a:gd name="T0" fmla="*/ 0 w 2345"/>
                  <a:gd name="T1" fmla="*/ 2147483647 h 314"/>
                  <a:gd name="T2" fmla="*/ 2147483647 w 2345"/>
                  <a:gd name="T3" fmla="*/ 0 h 314"/>
                  <a:gd name="T4" fmla="*/ 2147483647 w 2345"/>
                  <a:gd name="T5" fmla="*/ 2147483647 h 314"/>
                  <a:gd name="T6" fmla="*/ 2147483647 w 2345"/>
                  <a:gd name="T7" fmla="*/ 0 h 314"/>
                  <a:gd name="T8" fmla="*/ 2147483647 w 2345"/>
                  <a:gd name="T9" fmla="*/ 2147483647 h 314"/>
                  <a:gd name="T10" fmla="*/ 2147483647 w 2345"/>
                  <a:gd name="T11" fmla="*/ 2147483647 h 314"/>
                  <a:gd name="T12" fmla="*/ 0 w 2345"/>
                  <a:gd name="T13" fmla="*/ 2147483647 h 3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45"/>
                  <a:gd name="T22" fmla="*/ 0 h 314"/>
                  <a:gd name="T23" fmla="*/ 2345 w 2345"/>
                  <a:gd name="T24" fmla="*/ 314 h 3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45" h="314">
                    <a:moveTo>
                      <a:pt x="0" y="90"/>
                    </a:moveTo>
                    <a:lnTo>
                      <a:pt x="474" y="0"/>
                    </a:lnTo>
                    <a:lnTo>
                      <a:pt x="1174" y="134"/>
                    </a:lnTo>
                    <a:lnTo>
                      <a:pt x="1877" y="0"/>
                    </a:lnTo>
                    <a:lnTo>
                      <a:pt x="2345" y="90"/>
                    </a:lnTo>
                    <a:lnTo>
                      <a:pt x="1174" y="314"/>
                    </a:lnTo>
                    <a:lnTo>
                      <a:pt x="0" y="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4A4A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19"/>
            <p:cNvSpPr>
              <a:spLocks/>
            </p:cNvSpPr>
            <p:nvPr/>
          </p:nvSpPr>
          <p:spPr bwMode="auto">
            <a:xfrm>
              <a:off x="2875244" y="1550592"/>
              <a:ext cx="537423" cy="1022400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7"/>
            <p:cNvSpPr>
              <a:spLocks/>
            </p:cNvSpPr>
            <p:nvPr/>
          </p:nvSpPr>
          <p:spPr bwMode="auto">
            <a:xfrm>
              <a:off x="1562349" y="4711388"/>
              <a:ext cx="3710287" cy="630439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80" y="61"/>
                </a:cxn>
                <a:cxn ang="0">
                  <a:pos x="359" y="30"/>
                </a:cxn>
                <a:cxn ang="0">
                  <a:pos x="180" y="0"/>
                </a:cxn>
                <a:cxn ang="0">
                  <a:pos x="0" y="30"/>
                </a:cxn>
              </a:cxnLst>
              <a:rect l="0" t="0" r="r" b="b"/>
              <a:pathLst>
                <a:path w="359" h="61">
                  <a:moveTo>
                    <a:pt x="0" y="30"/>
                  </a:moveTo>
                  <a:lnTo>
                    <a:pt x="180" y="61"/>
                  </a:lnTo>
                  <a:lnTo>
                    <a:pt x="359" y="30"/>
                  </a:lnTo>
                  <a:lnTo>
                    <a:pt x="18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28" name="直接连接符 127"/>
          <p:cNvCxnSpPr/>
          <p:nvPr/>
        </p:nvCxnSpPr>
        <p:spPr>
          <a:xfrm rot="5460000">
            <a:off x="727984" y="2355718"/>
            <a:ext cx="3386854" cy="1810698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29" name="TextBox 128"/>
          <p:cNvSpPr txBox="1"/>
          <p:nvPr/>
        </p:nvSpPr>
        <p:spPr>
          <a:xfrm rot="1740000">
            <a:off x="1940328" y="2428784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4113753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31" name="组合 32"/>
          <p:cNvGrpSpPr/>
          <p:nvPr/>
        </p:nvGrpSpPr>
        <p:grpSpPr>
          <a:xfrm>
            <a:off x="3918572" y="1999292"/>
            <a:ext cx="2583855" cy="461665"/>
            <a:chOff x="2586560" y="2143297"/>
            <a:chExt cx="2583855" cy="461665"/>
          </a:xfrm>
        </p:grpSpPr>
        <p:sp>
          <p:nvSpPr>
            <p:cNvPr id="132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4" name="直接连接符 133"/>
          <p:cNvCxnSpPr/>
          <p:nvPr/>
        </p:nvCxnSpPr>
        <p:spPr>
          <a:xfrm>
            <a:off x="4531960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35" name="组合 36"/>
          <p:cNvGrpSpPr/>
          <p:nvPr/>
        </p:nvGrpSpPr>
        <p:grpSpPr>
          <a:xfrm>
            <a:off x="4336779" y="2769192"/>
            <a:ext cx="2583855" cy="461665"/>
            <a:chOff x="2586560" y="2143297"/>
            <a:chExt cx="2583855" cy="461665"/>
          </a:xfrm>
        </p:grpSpPr>
        <p:sp>
          <p:nvSpPr>
            <p:cNvPr id="136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38" name="直接连接符 137"/>
          <p:cNvCxnSpPr/>
          <p:nvPr/>
        </p:nvCxnSpPr>
        <p:spPr>
          <a:xfrm>
            <a:off x="5027260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39" name="组合 40"/>
          <p:cNvGrpSpPr/>
          <p:nvPr/>
        </p:nvGrpSpPr>
        <p:grpSpPr>
          <a:xfrm>
            <a:off x="4832079" y="3696365"/>
            <a:ext cx="2583855" cy="461665"/>
            <a:chOff x="2586560" y="2143297"/>
            <a:chExt cx="2583855" cy="461665"/>
          </a:xfrm>
        </p:grpSpPr>
        <p:sp>
          <p:nvSpPr>
            <p:cNvPr id="140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42" name="直接连接符 141"/>
          <p:cNvCxnSpPr/>
          <p:nvPr/>
        </p:nvCxnSpPr>
        <p:spPr>
          <a:xfrm>
            <a:off x="5455885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43" name="组合 44"/>
          <p:cNvGrpSpPr/>
          <p:nvPr/>
        </p:nvGrpSpPr>
        <p:grpSpPr>
          <a:xfrm>
            <a:off x="5260704" y="4505990"/>
            <a:ext cx="2583855" cy="461665"/>
            <a:chOff x="2586560" y="2143297"/>
            <a:chExt cx="2583855" cy="461665"/>
          </a:xfrm>
        </p:grpSpPr>
        <p:sp>
          <p:nvSpPr>
            <p:cNvPr id="144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5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22"/>
          <p:cNvGrpSpPr/>
          <p:nvPr/>
        </p:nvGrpSpPr>
        <p:grpSpPr>
          <a:xfrm>
            <a:off x="1199371" y="4931226"/>
            <a:ext cx="4680000" cy="779384"/>
            <a:chOff x="971555" y="5030847"/>
            <a:chExt cx="4922599" cy="679176"/>
          </a:xfrm>
        </p:grpSpPr>
        <p:sp>
          <p:nvSpPr>
            <p:cNvPr id="42" name="Freeform 3"/>
            <p:cNvSpPr>
              <a:spLocks noChangeAspect="1"/>
            </p:cNvSpPr>
            <p:nvPr/>
          </p:nvSpPr>
          <p:spPr bwMode="gray">
            <a:xfrm>
              <a:off x="971555" y="5169250"/>
              <a:ext cx="2468434" cy="540773"/>
            </a:xfrm>
            <a:custGeom>
              <a:avLst/>
              <a:gdLst>
                <a:gd name="T0" fmla="*/ 2147483647 w 1730"/>
                <a:gd name="T1" fmla="*/ 0 h 379"/>
                <a:gd name="T2" fmla="*/ 2147483647 w 1730"/>
                <a:gd name="T3" fmla="*/ 2147483647 h 379"/>
                <a:gd name="T4" fmla="*/ 2147483647 w 1730"/>
                <a:gd name="T5" fmla="*/ 2147483647 h 379"/>
                <a:gd name="T6" fmla="*/ 0 w 1730"/>
                <a:gd name="T7" fmla="*/ 2147483647 h 379"/>
                <a:gd name="T8" fmla="*/ 2147483647 w 1730"/>
                <a:gd name="T9" fmla="*/ 0 h 3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30"/>
                <a:gd name="T16" fmla="*/ 0 h 379"/>
                <a:gd name="T17" fmla="*/ 1730 w 1730"/>
                <a:gd name="T18" fmla="*/ 379 h 3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30" h="379">
                  <a:moveTo>
                    <a:pt x="258" y="0"/>
                  </a:moveTo>
                  <a:lnTo>
                    <a:pt x="1730" y="242"/>
                  </a:lnTo>
                  <a:lnTo>
                    <a:pt x="1728" y="361"/>
                  </a:lnTo>
                  <a:lnTo>
                    <a:pt x="0" y="379"/>
                  </a:lnTo>
                  <a:lnTo>
                    <a:pt x="258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"/>
            <p:cNvSpPr>
              <a:spLocks noChangeAspect="1"/>
            </p:cNvSpPr>
            <p:nvPr/>
          </p:nvSpPr>
          <p:spPr bwMode="gray">
            <a:xfrm>
              <a:off x="3437135" y="5167824"/>
              <a:ext cx="2457019" cy="525077"/>
            </a:xfrm>
            <a:custGeom>
              <a:avLst/>
              <a:gdLst>
                <a:gd name="T0" fmla="*/ 2147483647 w 1722"/>
                <a:gd name="T1" fmla="*/ 2147483647 h 368"/>
                <a:gd name="T2" fmla="*/ 2147483647 w 1722"/>
                <a:gd name="T3" fmla="*/ 0 h 368"/>
                <a:gd name="T4" fmla="*/ 2147483647 w 1722"/>
                <a:gd name="T5" fmla="*/ 2147483647 h 368"/>
                <a:gd name="T6" fmla="*/ 0 w 1722"/>
                <a:gd name="T7" fmla="*/ 2147483647 h 368"/>
                <a:gd name="T8" fmla="*/ 2147483647 w 1722"/>
                <a:gd name="T9" fmla="*/ 2147483647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22"/>
                <a:gd name="T16" fmla="*/ 0 h 368"/>
                <a:gd name="T17" fmla="*/ 1722 w 1722"/>
                <a:gd name="T18" fmla="*/ 368 h 3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22" h="368">
                  <a:moveTo>
                    <a:pt x="2" y="243"/>
                  </a:moveTo>
                  <a:lnTo>
                    <a:pt x="1481" y="0"/>
                  </a:lnTo>
                  <a:lnTo>
                    <a:pt x="1722" y="368"/>
                  </a:lnTo>
                  <a:lnTo>
                    <a:pt x="0" y="368"/>
                  </a:lnTo>
                  <a:lnTo>
                    <a:pt x="2" y="243"/>
                  </a:lnTo>
                  <a:close/>
                </a:path>
              </a:pathLst>
            </a:custGeom>
            <a:gradFill rotWithShape="1">
              <a:gsLst>
                <a:gs pos="0">
                  <a:srgbClr val="C4C2C2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"/>
            <p:cNvSpPr>
              <a:spLocks noChangeAspect="1"/>
            </p:cNvSpPr>
            <p:nvPr/>
          </p:nvSpPr>
          <p:spPr bwMode="gray">
            <a:xfrm>
              <a:off x="1338253" y="5030847"/>
              <a:ext cx="4196337" cy="483699"/>
            </a:xfrm>
            <a:custGeom>
              <a:avLst/>
              <a:gdLst>
                <a:gd name="T0" fmla="*/ 0 w 2345"/>
                <a:gd name="T1" fmla="*/ 2147483647 h 314"/>
                <a:gd name="T2" fmla="*/ 2147483647 w 2345"/>
                <a:gd name="T3" fmla="*/ 0 h 314"/>
                <a:gd name="T4" fmla="*/ 2147483647 w 2345"/>
                <a:gd name="T5" fmla="*/ 2147483647 h 314"/>
                <a:gd name="T6" fmla="*/ 2147483647 w 2345"/>
                <a:gd name="T7" fmla="*/ 0 h 314"/>
                <a:gd name="T8" fmla="*/ 2147483647 w 2345"/>
                <a:gd name="T9" fmla="*/ 2147483647 h 314"/>
                <a:gd name="T10" fmla="*/ 2147483647 w 2345"/>
                <a:gd name="T11" fmla="*/ 2147483647 h 314"/>
                <a:gd name="T12" fmla="*/ 0 w 2345"/>
                <a:gd name="T13" fmla="*/ 2147483647 h 3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45"/>
                <a:gd name="T22" fmla="*/ 0 h 314"/>
                <a:gd name="T23" fmla="*/ 2345 w 2345"/>
                <a:gd name="T24" fmla="*/ 314 h 3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45" h="314">
                  <a:moveTo>
                    <a:pt x="0" y="90"/>
                  </a:moveTo>
                  <a:lnTo>
                    <a:pt x="474" y="0"/>
                  </a:lnTo>
                  <a:lnTo>
                    <a:pt x="1174" y="134"/>
                  </a:lnTo>
                  <a:lnTo>
                    <a:pt x="1877" y="0"/>
                  </a:lnTo>
                  <a:lnTo>
                    <a:pt x="2345" y="90"/>
                  </a:lnTo>
                  <a:lnTo>
                    <a:pt x="1174" y="314"/>
                  </a:lnTo>
                  <a:lnTo>
                    <a:pt x="0" y="90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4A4A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5" name="Freeform 11"/>
          <p:cNvSpPr>
            <a:spLocks/>
          </p:cNvSpPr>
          <p:nvPr/>
        </p:nvSpPr>
        <p:spPr bwMode="auto">
          <a:xfrm>
            <a:off x="2972476" y="2465704"/>
            <a:ext cx="1119529" cy="186031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52" y="18"/>
              </a:cxn>
              <a:cxn ang="0">
                <a:pos x="103" y="9"/>
              </a:cxn>
              <a:cxn ang="0">
                <a:pos x="52" y="0"/>
              </a:cxn>
              <a:cxn ang="0">
                <a:pos x="0" y="9"/>
              </a:cxn>
            </a:cxnLst>
            <a:rect l="0" t="0" r="r" b="b"/>
            <a:pathLst>
              <a:path w="103" h="18">
                <a:moveTo>
                  <a:pt x="0" y="9"/>
                </a:moveTo>
                <a:lnTo>
                  <a:pt x="52" y="18"/>
                </a:lnTo>
                <a:lnTo>
                  <a:pt x="103" y="9"/>
                </a:lnTo>
                <a:lnTo>
                  <a:pt x="52" y="0"/>
                </a:lnTo>
                <a:lnTo>
                  <a:pt x="0" y="9"/>
                </a:lnTo>
                <a:close/>
              </a:path>
            </a:pathLst>
          </a:custGeom>
          <a:solidFill>
            <a:srgbClr val="544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10"/>
          <p:cNvSpPr>
            <a:spLocks/>
          </p:cNvSpPr>
          <p:nvPr/>
        </p:nvSpPr>
        <p:spPr bwMode="auto">
          <a:xfrm>
            <a:off x="2533300" y="3240439"/>
            <a:ext cx="2010805" cy="299717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93" y="29"/>
              </a:cxn>
              <a:cxn ang="0">
                <a:pos x="185" y="14"/>
              </a:cxn>
              <a:cxn ang="0">
                <a:pos x="93" y="0"/>
              </a:cxn>
              <a:cxn ang="0">
                <a:pos x="0" y="14"/>
              </a:cxn>
            </a:cxnLst>
            <a:rect l="0" t="0" r="r" b="b"/>
            <a:pathLst>
              <a:path w="185" h="29">
                <a:moveTo>
                  <a:pt x="0" y="14"/>
                </a:moveTo>
                <a:lnTo>
                  <a:pt x="93" y="29"/>
                </a:lnTo>
                <a:lnTo>
                  <a:pt x="185" y="14"/>
                </a:lnTo>
                <a:lnTo>
                  <a:pt x="93" y="0"/>
                </a:lnTo>
                <a:lnTo>
                  <a:pt x="0" y="14"/>
                </a:lnTo>
                <a:close/>
              </a:path>
            </a:pathLst>
          </a:custGeom>
          <a:gradFill rotWithShape="1">
            <a:gsLst>
              <a:gs pos="0">
                <a:srgbClr val="002060"/>
              </a:gs>
              <a:gs pos="100000">
                <a:srgbClr val="00569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2026747" y="4124580"/>
            <a:ext cx="3026944" cy="330722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39" y="32"/>
              </a:cxn>
              <a:cxn ang="0">
                <a:pos x="277" y="17"/>
              </a:cxn>
              <a:cxn ang="0">
                <a:pos x="139" y="0"/>
              </a:cxn>
              <a:cxn ang="0">
                <a:pos x="0" y="16"/>
              </a:cxn>
            </a:cxnLst>
            <a:rect l="0" t="0" r="r" b="b"/>
            <a:pathLst>
              <a:path w="277" h="32">
                <a:moveTo>
                  <a:pt x="0" y="16"/>
                </a:moveTo>
                <a:lnTo>
                  <a:pt x="139" y="32"/>
                </a:lnTo>
                <a:lnTo>
                  <a:pt x="277" y="17"/>
                </a:lnTo>
                <a:lnTo>
                  <a:pt x="139" y="0"/>
                </a:lnTo>
                <a:lnTo>
                  <a:pt x="0" y="16"/>
                </a:lnTo>
                <a:close/>
              </a:path>
            </a:pathLst>
          </a:custGeom>
          <a:gradFill rotWithShape="1">
            <a:gsLst>
              <a:gs pos="0">
                <a:srgbClr val="002060"/>
              </a:gs>
              <a:gs pos="100000">
                <a:srgbClr val="005696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AutoShape 4"/>
          <p:cNvSpPr>
            <a:spLocks noChangeAspect="1" noChangeArrowheads="1" noTextEdit="1"/>
          </p:cNvSpPr>
          <p:nvPr/>
        </p:nvSpPr>
        <p:spPr bwMode="auto">
          <a:xfrm>
            <a:off x="1559370" y="1704602"/>
            <a:ext cx="3945525" cy="356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1581108" y="4287651"/>
            <a:ext cx="1956459" cy="1054176"/>
          </a:xfrm>
          <a:custGeom>
            <a:avLst/>
            <a:gdLst/>
            <a:ahLst/>
            <a:cxnLst>
              <a:cxn ang="0">
                <a:pos x="180" y="16"/>
              </a:cxn>
              <a:cxn ang="0">
                <a:pos x="180" y="102"/>
              </a:cxn>
              <a:cxn ang="0">
                <a:pos x="0" y="71"/>
              </a:cxn>
              <a:cxn ang="0">
                <a:pos x="41" y="0"/>
              </a:cxn>
              <a:cxn ang="0">
                <a:pos x="180" y="16"/>
              </a:cxn>
            </a:cxnLst>
            <a:rect l="0" t="0" r="r" b="b"/>
            <a:pathLst>
              <a:path w="180" h="102">
                <a:moveTo>
                  <a:pt x="180" y="16"/>
                </a:moveTo>
                <a:lnTo>
                  <a:pt x="180" y="102"/>
                </a:lnTo>
                <a:lnTo>
                  <a:pt x="0" y="71"/>
                </a:lnTo>
                <a:lnTo>
                  <a:pt x="41" y="0"/>
                </a:lnTo>
                <a:lnTo>
                  <a:pt x="180" y="1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3537567" y="4297986"/>
            <a:ext cx="1945590" cy="1043841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0" y="101"/>
              </a:cxn>
              <a:cxn ang="0">
                <a:pos x="179" y="70"/>
              </a:cxn>
              <a:cxn ang="0">
                <a:pos x="138" y="0"/>
              </a:cxn>
              <a:cxn ang="0">
                <a:pos x="0" y="15"/>
              </a:cxn>
            </a:cxnLst>
            <a:rect l="0" t="0" r="r" b="b"/>
            <a:pathLst>
              <a:path w="179" h="101">
                <a:moveTo>
                  <a:pt x="0" y="15"/>
                </a:moveTo>
                <a:lnTo>
                  <a:pt x="0" y="101"/>
                </a:lnTo>
                <a:lnTo>
                  <a:pt x="179" y="70"/>
                </a:lnTo>
                <a:lnTo>
                  <a:pt x="138" y="0"/>
                </a:lnTo>
                <a:lnTo>
                  <a:pt x="0" y="15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2026746" y="3378882"/>
            <a:ext cx="1510820" cy="981831"/>
          </a:xfrm>
          <a:custGeom>
            <a:avLst/>
            <a:gdLst/>
            <a:ahLst/>
            <a:cxnLst>
              <a:cxn ang="0">
                <a:pos x="139" y="15"/>
              </a:cxn>
              <a:cxn ang="0">
                <a:pos x="139" y="95"/>
              </a:cxn>
              <a:cxn ang="0">
                <a:pos x="0" y="79"/>
              </a:cxn>
              <a:cxn ang="0">
                <a:pos x="46" y="0"/>
              </a:cxn>
              <a:cxn ang="0">
                <a:pos x="139" y="15"/>
              </a:cxn>
            </a:cxnLst>
            <a:rect l="0" t="0" r="r" b="b"/>
            <a:pathLst>
              <a:path w="139" h="95">
                <a:moveTo>
                  <a:pt x="139" y="15"/>
                </a:moveTo>
                <a:lnTo>
                  <a:pt x="139" y="95"/>
                </a:lnTo>
                <a:lnTo>
                  <a:pt x="0" y="79"/>
                </a:lnTo>
                <a:lnTo>
                  <a:pt x="46" y="0"/>
                </a:lnTo>
                <a:lnTo>
                  <a:pt x="139" y="15"/>
                </a:lnTo>
                <a:close/>
              </a:path>
            </a:pathLst>
          </a:custGeom>
          <a:gradFill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0" scaled="1"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3537567" y="3378882"/>
            <a:ext cx="1499951" cy="981831"/>
          </a:xfrm>
          <a:custGeom>
            <a:avLst/>
            <a:gdLst/>
            <a:ahLst/>
            <a:cxnLst>
              <a:cxn ang="0">
                <a:pos x="0" y="95"/>
              </a:cxn>
              <a:cxn ang="0">
                <a:pos x="138" y="80"/>
              </a:cxn>
              <a:cxn ang="0">
                <a:pos x="92" y="0"/>
              </a:cxn>
              <a:cxn ang="0">
                <a:pos x="0" y="15"/>
              </a:cxn>
              <a:cxn ang="0">
                <a:pos x="0" y="95"/>
              </a:cxn>
            </a:cxnLst>
            <a:rect l="0" t="0" r="r" b="b"/>
            <a:pathLst>
              <a:path w="138" h="95">
                <a:moveTo>
                  <a:pt x="0" y="95"/>
                </a:moveTo>
                <a:lnTo>
                  <a:pt x="138" y="80"/>
                </a:lnTo>
                <a:lnTo>
                  <a:pt x="92" y="0"/>
                </a:lnTo>
                <a:lnTo>
                  <a:pt x="0" y="15"/>
                </a:lnTo>
                <a:lnTo>
                  <a:pt x="0" y="95"/>
                </a:lnTo>
                <a:close/>
              </a:path>
            </a:pathLst>
          </a:custGeom>
          <a:gradFill flip="none" rotWithShape="1">
            <a:gsLst>
              <a:gs pos="3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Freeform 16"/>
          <p:cNvSpPr>
            <a:spLocks/>
          </p:cNvSpPr>
          <p:nvPr/>
        </p:nvSpPr>
        <p:spPr bwMode="auto">
          <a:xfrm>
            <a:off x="2526729" y="2561832"/>
            <a:ext cx="1010837" cy="878480"/>
          </a:xfrm>
          <a:custGeom>
            <a:avLst/>
            <a:gdLst/>
            <a:ahLst/>
            <a:cxnLst>
              <a:cxn ang="0">
                <a:pos x="93" y="9"/>
              </a:cxn>
              <a:cxn ang="0">
                <a:pos x="93" y="85"/>
              </a:cxn>
              <a:cxn ang="0">
                <a:pos x="0" y="70"/>
              </a:cxn>
              <a:cxn ang="0">
                <a:pos x="41" y="0"/>
              </a:cxn>
              <a:cxn ang="0">
                <a:pos x="93" y="9"/>
              </a:cxn>
            </a:cxnLst>
            <a:rect l="0" t="0" r="r" b="b"/>
            <a:pathLst>
              <a:path w="93" h="85">
                <a:moveTo>
                  <a:pt x="93" y="9"/>
                </a:moveTo>
                <a:lnTo>
                  <a:pt x="93" y="85"/>
                </a:lnTo>
                <a:lnTo>
                  <a:pt x="0" y="70"/>
                </a:lnTo>
                <a:lnTo>
                  <a:pt x="41" y="0"/>
                </a:lnTo>
                <a:lnTo>
                  <a:pt x="93" y="9"/>
                </a:lnTo>
                <a:close/>
              </a:path>
            </a:pathLst>
          </a:cu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Freeform 17"/>
          <p:cNvSpPr>
            <a:spLocks/>
          </p:cNvSpPr>
          <p:nvPr/>
        </p:nvSpPr>
        <p:spPr bwMode="auto">
          <a:xfrm>
            <a:off x="3537567" y="2561832"/>
            <a:ext cx="999968" cy="878480"/>
          </a:xfrm>
          <a:custGeom>
            <a:avLst/>
            <a:gdLst/>
            <a:ahLst/>
            <a:cxnLst>
              <a:cxn ang="0">
                <a:pos x="0" y="85"/>
              </a:cxn>
              <a:cxn ang="0">
                <a:pos x="92" y="70"/>
              </a:cxn>
              <a:cxn ang="0">
                <a:pos x="51" y="0"/>
              </a:cxn>
              <a:cxn ang="0">
                <a:pos x="0" y="9"/>
              </a:cxn>
              <a:cxn ang="0">
                <a:pos x="0" y="85"/>
              </a:cxn>
            </a:cxnLst>
            <a:rect l="0" t="0" r="r" b="b"/>
            <a:pathLst>
              <a:path w="92" h="85">
                <a:moveTo>
                  <a:pt x="0" y="85"/>
                </a:moveTo>
                <a:lnTo>
                  <a:pt x="92" y="70"/>
                </a:lnTo>
                <a:lnTo>
                  <a:pt x="51" y="0"/>
                </a:lnTo>
                <a:lnTo>
                  <a:pt x="0" y="9"/>
                </a:lnTo>
                <a:lnTo>
                  <a:pt x="0" y="85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Freeform 18"/>
          <p:cNvSpPr>
            <a:spLocks/>
          </p:cNvSpPr>
          <p:nvPr/>
        </p:nvSpPr>
        <p:spPr bwMode="auto">
          <a:xfrm>
            <a:off x="3537567" y="1566159"/>
            <a:ext cx="554330" cy="102317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1" y="90"/>
              </a:cxn>
              <a:cxn ang="0">
                <a:pos x="0" y="99"/>
              </a:cxn>
              <a:cxn ang="0">
                <a:pos x="0" y="0"/>
              </a:cxn>
            </a:cxnLst>
            <a:rect l="0" t="0" r="r" b="b"/>
            <a:pathLst>
              <a:path w="51" h="99">
                <a:moveTo>
                  <a:pt x="0" y="0"/>
                </a:moveTo>
                <a:lnTo>
                  <a:pt x="51" y="90"/>
                </a:lnTo>
                <a:lnTo>
                  <a:pt x="0" y="9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FFF00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Freeform 19"/>
          <p:cNvSpPr>
            <a:spLocks/>
          </p:cNvSpPr>
          <p:nvPr/>
        </p:nvSpPr>
        <p:spPr bwMode="auto">
          <a:xfrm>
            <a:off x="2961858" y="1550592"/>
            <a:ext cx="565199" cy="1022400"/>
          </a:xfrm>
          <a:custGeom>
            <a:avLst/>
            <a:gdLst/>
            <a:ahLst/>
            <a:cxnLst>
              <a:cxn ang="0">
                <a:pos x="52" y="99"/>
              </a:cxn>
              <a:cxn ang="0">
                <a:pos x="0" y="90"/>
              </a:cxn>
              <a:cxn ang="0">
                <a:pos x="52" y="0"/>
              </a:cxn>
              <a:cxn ang="0">
                <a:pos x="52" y="99"/>
              </a:cxn>
            </a:cxnLst>
            <a:rect l="0" t="0" r="r" b="b"/>
            <a:pathLst>
              <a:path w="52" h="99">
                <a:moveTo>
                  <a:pt x="52" y="99"/>
                </a:moveTo>
                <a:lnTo>
                  <a:pt x="0" y="90"/>
                </a:lnTo>
                <a:lnTo>
                  <a:pt x="52" y="0"/>
                </a:lnTo>
                <a:lnTo>
                  <a:pt x="52" y="99"/>
                </a:lnTo>
                <a:close/>
              </a:path>
            </a:pathLst>
          </a:custGeom>
          <a:solidFill>
            <a:srgbClr val="FCA904"/>
          </a:solidFill>
          <a:ln w="317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Freeform 7"/>
          <p:cNvSpPr>
            <a:spLocks/>
          </p:cNvSpPr>
          <p:nvPr/>
        </p:nvSpPr>
        <p:spPr bwMode="auto">
          <a:xfrm>
            <a:off x="1581108" y="4711388"/>
            <a:ext cx="3902049" cy="630439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180" y="61"/>
              </a:cxn>
              <a:cxn ang="0">
                <a:pos x="359" y="30"/>
              </a:cxn>
              <a:cxn ang="0">
                <a:pos x="180" y="0"/>
              </a:cxn>
              <a:cxn ang="0">
                <a:pos x="0" y="30"/>
              </a:cxn>
            </a:cxnLst>
            <a:rect l="0" t="0" r="r" b="b"/>
            <a:pathLst>
              <a:path w="359" h="61">
                <a:moveTo>
                  <a:pt x="0" y="30"/>
                </a:moveTo>
                <a:lnTo>
                  <a:pt x="180" y="61"/>
                </a:lnTo>
                <a:lnTo>
                  <a:pt x="359" y="30"/>
                </a:lnTo>
                <a:lnTo>
                  <a:pt x="180" y="0"/>
                </a:lnTo>
                <a:lnTo>
                  <a:pt x="0" y="30"/>
                </a:lnTo>
                <a:close/>
              </a:path>
            </a:pathLst>
          </a:custGeom>
          <a:gradFill flip="none" rotWithShape="1">
            <a:gsLst>
              <a:gs pos="0">
                <a:srgbClr val="9E0451">
                  <a:shade val="30000"/>
                  <a:satMod val="115000"/>
                </a:srgbClr>
              </a:gs>
              <a:gs pos="50000">
                <a:srgbClr val="9E0451">
                  <a:shade val="67500"/>
                  <a:satMod val="115000"/>
                </a:srgbClr>
              </a:gs>
              <a:gs pos="100000">
                <a:srgbClr val="9E0451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Freeform 9"/>
          <p:cNvSpPr>
            <a:spLocks/>
          </p:cNvSpPr>
          <p:nvPr/>
        </p:nvSpPr>
        <p:spPr bwMode="auto">
          <a:xfrm>
            <a:off x="2026746" y="4029991"/>
            <a:ext cx="3010773" cy="330722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39" y="32"/>
              </a:cxn>
              <a:cxn ang="0">
                <a:pos x="277" y="17"/>
              </a:cxn>
              <a:cxn ang="0">
                <a:pos x="139" y="0"/>
              </a:cxn>
              <a:cxn ang="0">
                <a:pos x="0" y="16"/>
              </a:cxn>
            </a:cxnLst>
            <a:rect l="0" t="0" r="r" b="b"/>
            <a:pathLst>
              <a:path w="277" h="32">
                <a:moveTo>
                  <a:pt x="0" y="16"/>
                </a:moveTo>
                <a:lnTo>
                  <a:pt x="139" y="32"/>
                </a:lnTo>
                <a:lnTo>
                  <a:pt x="277" y="17"/>
                </a:lnTo>
                <a:lnTo>
                  <a:pt x="139" y="0"/>
                </a:lnTo>
                <a:lnTo>
                  <a:pt x="0" y="16"/>
                </a:lnTo>
                <a:close/>
              </a:path>
            </a:pathLst>
          </a:custGeom>
          <a:solidFill>
            <a:srgbClr val="0E842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Freeform 10"/>
          <p:cNvSpPr>
            <a:spLocks/>
          </p:cNvSpPr>
          <p:nvPr/>
        </p:nvSpPr>
        <p:spPr bwMode="auto">
          <a:xfrm>
            <a:off x="2526729" y="3140595"/>
            <a:ext cx="2010805" cy="299717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93" y="29"/>
              </a:cxn>
              <a:cxn ang="0">
                <a:pos x="185" y="14"/>
              </a:cxn>
              <a:cxn ang="0">
                <a:pos x="93" y="0"/>
              </a:cxn>
              <a:cxn ang="0">
                <a:pos x="0" y="14"/>
              </a:cxn>
            </a:cxnLst>
            <a:rect l="0" t="0" r="r" b="b"/>
            <a:pathLst>
              <a:path w="185" h="29">
                <a:moveTo>
                  <a:pt x="0" y="14"/>
                </a:moveTo>
                <a:lnTo>
                  <a:pt x="93" y="29"/>
                </a:lnTo>
                <a:lnTo>
                  <a:pt x="185" y="14"/>
                </a:lnTo>
                <a:lnTo>
                  <a:pt x="93" y="0"/>
                </a:lnTo>
                <a:lnTo>
                  <a:pt x="0" y="14"/>
                </a:lnTo>
                <a:close/>
              </a:path>
            </a:pathLst>
          </a:custGeom>
          <a:solidFill>
            <a:srgbClr val="005DA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Freeform 11"/>
          <p:cNvSpPr>
            <a:spLocks/>
          </p:cNvSpPr>
          <p:nvPr/>
        </p:nvSpPr>
        <p:spPr bwMode="auto">
          <a:xfrm>
            <a:off x="2972368" y="2403299"/>
            <a:ext cx="1119529" cy="186031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52" y="18"/>
              </a:cxn>
              <a:cxn ang="0">
                <a:pos x="103" y="9"/>
              </a:cxn>
              <a:cxn ang="0">
                <a:pos x="52" y="0"/>
              </a:cxn>
              <a:cxn ang="0">
                <a:pos x="0" y="9"/>
              </a:cxn>
            </a:cxnLst>
            <a:rect l="0" t="0" r="r" b="b"/>
            <a:pathLst>
              <a:path w="103" h="18">
                <a:moveTo>
                  <a:pt x="0" y="9"/>
                </a:moveTo>
                <a:lnTo>
                  <a:pt x="52" y="18"/>
                </a:lnTo>
                <a:lnTo>
                  <a:pt x="103" y="9"/>
                </a:lnTo>
                <a:lnTo>
                  <a:pt x="52" y="0"/>
                </a:lnTo>
                <a:lnTo>
                  <a:pt x="0" y="9"/>
                </a:lnTo>
                <a:close/>
              </a:path>
            </a:pathLst>
          </a:custGeom>
          <a:solidFill>
            <a:srgbClr val="EB742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52"/>
          <p:cNvSpPr>
            <a:spLocks noChangeShapeType="1"/>
          </p:cNvSpPr>
          <p:nvPr/>
        </p:nvSpPr>
        <p:spPr bwMode="auto">
          <a:xfrm>
            <a:off x="3525958" y="1581586"/>
            <a:ext cx="739" cy="3937786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2" name="直接连接符 61"/>
          <p:cNvCxnSpPr/>
          <p:nvPr/>
        </p:nvCxnSpPr>
        <p:spPr>
          <a:xfrm rot="5460000">
            <a:off x="727984" y="2355718"/>
            <a:ext cx="3386854" cy="1810698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3" name="TextBox 62"/>
          <p:cNvSpPr txBox="1"/>
          <p:nvPr/>
        </p:nvSpPr>
        <p:spPr>
          <a:xfrm rot="1740000">
            <a:off x="1940328" y="2428784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113753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65" name="组合 32"/>
          <p:cNvGrpSpPr/>
          <p:nvPr/>
        </p:nvGrpSpPr>
        <p:grpSpPr>
          <a:xfrm>
            <a:off x="3918572" y="1999292"/>
            <a:ext cx="2583855" cy="461665"/>
            <a:chOff x="2586560" y="2143297"/>
            <a:chExt cx="2583855" cy="461665"/>
          </a:xfrm>
        </p:grpSpPr>
        <p:sp>
          <p:nvSpPr>
            <p:cNvPr id="66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8" name="直接连接符 67"/>
          <p:cNvCxnSpPr/>
          <p:nvPr/>
        </p:nvCxnSpPr>
        <p:spPr>
          <a:xfrm>
            <a:off x="4531960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69" name="组合 36"/>
          <p:cNvGrpSpPr/>
          <p:nvPr/>
        </p:nvGrpSpPr>
        <p:grpSpPr>
          <a:xfrm>
            <a:off x="4336779" y="2769192"/>
            <a:ext cx="2583855" cy="461665"/>
            <a:chOff x="2586560" y="2143297"/>
            <a:chExt cx="2583855" cy="461665"/>
          </a:xfrm>
        </p:grpSpPr>
        <p:sp>
          <p:nvSpPr>
            <p:cNvPr id="70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5027260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3" name="组合 40"/>
          <p:cNvGrpSpPr/>
          <p:nvPr/>
        </p:nvGrpSpPr>
        <p:grpSpPr>
          <a:xfrm>
            <a:off x="4832079" y="3696365"/>
            <a:ext cx="2583855" cy="461665"/>
            <a:chOff x="2586560" y="2143297"/>
            <a:chExt cx="2583855" cy="461665"/>
          </a:xfrm>
        </p:grpSpPr>
        <p:sp>
          <p:nvSpPr>
            <p:cNvPr id="74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5455885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7" name="组合 44"/>
          <p:cNvGrpSpPr/>
          <p:nvPr/>
        </p:nvGrpSpPr>
        <p:grpSpPr>
          <a:xfrm>
            <a:off x="5260704" y="4505990"/>
            <a:ext cx="2583855" cy="461665"/>
            <a:chOff x="2586560" y="2143297"/>
            <a:chExt cx="2583855" cy="461665"/>
          </a:xfrm>
        </p:grpSpPr>
        <p:sp>
          <p:nvSpPr>
            <p:cNvPr id="78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101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7"/>
          <p:cNvGrpSpPr/>
          <p:nvPr/>
        </p:nvGrpSpPr>
        <p:grpSpPr>
          <a:xfrm>
            <a:off x="1199371" y="1566159"/>
            <a:ext cx="4680000" cy="4144451"/>
            <a:chOff x="1199372" y="1566159"/>
            <a:chExt cx="4450007" cy="4144451"/>
          </a:xfrm>
        </p:grpSpPr>
        <p:grpSp>
          <p:nvGrpSpPr>
            <p:cNvPr id="43" name="组合 22"/>
            <p:cNvGrpSpPr/>
            <p:nvPr/>
          </p:nvGrpSpPr>
          <p:grpSpPr>
            <a:xfrm>
              <a:off x="1199372" y="4931226"/>
              <a:ext cx="4450007" cy="779384"/>
              <a:chOff x="971555" y="5030847"/>
              <a:chExt cx="4922599" cy="679176"/>
            </a:xfrm>
          </p:grpSpPr>
          <p:sp>
            <p:nvSpPr>
              <p:cNvPr id="61" name="Freeform 3"/>
              <p:cNvSpPr>
                <a:spLocks noChangeAspect="1"/>
              </p:cNvSpPr>
              <p:nvPr/>
            </p:nvSpPr>
            <p:spPr bwMode="gray">
              <a:xfrm>
                <a:off x="971555" y="5169250"/>
                <a:ext cx="2468434" cy="540773"/>
              </a:xfrm>
              <a:custGeom>
                <a:avLst/>
                <a:gdLst>
                  <a:gd name="T0" fmla="*/ 2147483647 w 1730"/>
                  <a:gd name="T1" fmla="*/ 0 h 379"/>
                  <a:gd name="T2" fmla="*/ 2147483647 w 1730"/>
                  <a:gd name="T3" fmla="*/ 2147483647 h 379"/>
                  <a:gd name="T4" fmla="*/ 2147483647 w 1730"/>
                  <a:gd name="T5" fmla="*/ 2147483647 h 379"/>
                  <a:gd name="T6" fmla="*/ 0 w 1730"/>
                  <a:gd name="T7" fmla="*/ 2147483647 h 379"/>
                  <a:gd name="T8" fmla="*/ 2147483647 w 1730"/>
                  <a:gd name="T9" fmla="*/ 0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0"/>
                  <a:gd name="T16" fmla="*/ 0 h 379"/>
                  <a:gd name="T17" fmla="*/ 1730 w 1730"/>
                  <a:gd name="T18" fmla="*/ 379 h 3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0" h="379">
                    <a:moveTo>
                      <a:pt x="258" y="0"/>
                    </a:moveTo>
                    <a:lnTo>
                      <a:pt x="1730" y="242"/>
                    </a:lnTo>
                    <a:lnTo>
                      <a:pt x="1728" y="361"/>
                    </a:lnTo>
                    <a:lnTo>
                      <a:pt x="0" y="379"/>
                    </a:lnTo>
                    <a:lnTo>
                      <a:pt x="2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4"/>
              <p:cNvSpPr>
                <a:spLocks noChangeAspect="1"/>
              </p:cNvSpPr>
              <p:nvPr/>
            </p:nvSpPr>
            <p:spPr bwMode="gray">
              <a:xfrm>
                <a:off x="3437135" y="5167824"/>
                <a:ext cx="2457019" cy="525077"/>
              </a:xfrm>
              <a:custGeom>
                <a:avLst/>
                <a:gdLst>
                  <a:gd name="T0" fmla="*/ 2147483647 w 1722"/>
                  <a:gd name="T1" fmla="*/ 2147483647 h 368"/>
                  <a:gd name="T2" fmla="*/ 2147483647 w 1722"/>
                  <a:gd name="T3" fmla="*/ 0 h 368"/>
                  <a:gd name="T4" fmla="*/ 2147483647 w 1722"/>
                  <a:gd name="T5" fmla="*/ 2147483647 h 368"/>
                  <a:gd name="T6" fmla="*/ 0 w 1722"/>
                  <a:gd name="T7" fmla="*/ 2147483647 h 368"/>
                  <a:gd name="T8" fmla="*/ 2147483647 w 1722"/>
                  <a:gd name="T9" fmla="*/ 2147483647 h 3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2"/>
                  <a:gd name="T16" fmla="*/ 0 h 368"/>
                  <a:gd name="T17" fmla="*/ 1722 w 1722"/>
                  <a:gd name="T18" fmla="*/ 368 h 3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2" h="368">
                    <a:moveTo>
                      <a:pt x="2" y="243"/>
                    </a:moveTo>
                    <a:lnTo>
                      <a:pt x="1481" y="0"/>
                    </a:lnTo>
                    <a:lnTo>
                      <a:pt x="1722" y="368"/>
                    </a:lnTo>
                    <a:lnTo>
                      <a:pt x="0" y="368"/>
                    </a:lnTo>
                    <a:lnTo>
                      <a:pt x="2" y="2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"/>
              <p:cNvSpPr>
                <a:spLocks noChangeAspect="1"/>
              </p:cNvSpPr>
              <p:nvPr/>
            </p:nvSpPr>
            <p:spPr bwMode="gray">
              <a:xfrm>
                <a:off x="1338253" y="5030847"/>
                <a:ext cx="4196337" cy="483699"/>
              </a:xfrm>
              <a:custGeom>
                <a:avLst/>
                <a:gdLst>
                  <a:gd name="T0" fmla="*/ 0 w 2345"/>
                  <a:gd name="T1" fmla="*/ 2147483647 h 314"/>
                  <a:gd name="T2" fmla="*/ 2147483647 w 2345"/>
                  <a:gd name="T3" fmla="*/ 0 h 314"/>
                  <a:gd name="T4" fmla="*/ 2147483647 w 2345"/>
                  <a:gd name="T5" fmla="*/ 2147483647 h 314"/>
                  <a:gd name="T6" fmla="*/ 2147483647 w 2345"/>
                  <a:gd name="T7" fmla="*/ 0 h 314"/>
                  <a:gd name="T8" fmla="*/ 2147483647 w 2345"/>
                  <a:gd name="T9" fmla="*/ 2147483647 h 314"/>
                  <a:gd name="T10" fmla="*/ 2147483647 w 2345"/>
                  <a:gd name="T11" fmla="*/ 2147483647 h 314"/>
                  <a:gd name="T12" fmla="*/ 0 w 2345"/>
                  <a:gd name="T13" fmla="*/ 2147483647 h 3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45"/>
                  <a:gd name="T22" fmla="*/ 0 h 314"/>
                  <a:gd name="T23" fmla="*/ 2345 w 2345"/>
                  <a:gd name="T24" fmla="*/ 314 h 3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45" h="314">
                    <a:moveTo>
                      <a:pt x="0" y="90"/>
                    </a:moveTo>
                    <a:lnTo>
                      <a:pt x="474" y="0"/>
                    </a:lnTo>
                    <a:lnTo>
                      <a:pt x="1174" y="134"/>
                    </a:lnTo>
                    <a:lnTo>
                      <a:pt x="1877" y="0"/>
                    </a:lnTo>
                    <a:lnTo>
                      <a:pt x="2345" y="90"/>
                    </a:lnTo>
                    <a:lnTo>
                      <a:pt x="1174" y="314"/>
                    </a:lnTo>
                    <a:lnTo>
                      <a:pt x="0" y="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4A4A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2885237" y="1566159"/>
              <a:ext cx="537423" cy="1023171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562349" y="4711388"/>
              <a:ext cx="3710287" cy="630439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80" y="61"/>
                </a:cxn>
                <a:cxn ang="0">
                  <a:pos x="359" y="30"/>
                </a:cxn>
                <a:cxn ang="0">
                  <a:pos x="180" y="0"/>
                </a:cxn>
                <a:cxn ang="0">
                  <a:pos x="0" y="30"/>
                </a:cxn>
              </a:cxnLst>
              <a:rect l="0" t="0" r="r" b="b"/>
              <a:pathLst>
                <a:path w="359" h="61">
                  <a:moveTo>
                    <a:pt x="0" y="30"/>
                  </a:moveTo>
                  <a:lnTo>
                    <a:pt x="180" y="61"/>
                  </a:lnTo>
                  <a:lnTo>
                    <a:pt x="359" y="30"/>
                  </a:lnTo>
                  <a:lnTo>
                    <a:pt x="18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 rot="5460000">
            <a:off x="727984" y="2355718"/>
            <a:ext cx="3386854" cy="1810698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5" name="TextBox 64"/>
          <p:cNvSpPr txBox="1"/>
          <p:nvPr/>
        </p:nvSpPr>
        <p:spPr>
          <a:xfrm rot="1740000">
            <a:off x="1940328" y="2428784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113753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67" name="组合 32"/>
          <p:cNvGrpSpPr/>
          <p:nvPr/>
        </p:nvGrpSpPr>
        <p:grpSpPr>
          <a:xfrm>
            <a:off x="3918572" y="1999292"/>
            <a:ext cx="2583855" cy="461665"/>
            <a:chOff x="2586560" y="2143297"/>
            <a:chExt cx="2583855" cy="461665"/>
          </a:xfrm>
        </p:grpSpPr>
        <p:sp>
          <p:nvSpPr>
            <p:cNvPr id="68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4531960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1" name="组合 36"/>
          <p:cNvGrpSpPr/>
          <p:nvPr/>
        </p:nvGrpSpPr>
        <p:grpSpPr>
          <a:xfrm>
            <a:off x="4336779" y="2769192"/>
            <a:ext cx="2583855" cy="461665"/>
            <a:chOff x="2586560" y="2143297"/>
            <a:chExt cx="2583855" cy="461665"/>
          </a:xfrm>
        </p:grpSpPr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027260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5" name="组合 40"/>
          <p:cNvGrpSpPr/>
          <p:nvPr/>
        </p:nvGrpSpPr>
        <p:grpSpPr>
          <a:xfrm>
            <a:off x="4832079" y="3696365"/>
            <a:ext cx="2583855" cy="461665"/>
            <a:chOff x="2586560" y="2143297"/>
            <a:chExt cx="2583855" cy="461665"/>
          </a:xfrm>
        </p:grpSpPr>
        <p:sp>
          <p:nvSpPr>
            <p:cNvPr id="76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5455885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9" name="组合 44"/>
          <p:cNvGrpSpPr/>
          <p:nvPr/>
        </p:nvGrpSpPr>
        <p:grpSpPr>
          <a:xfrm>
            <a:off x="5260704" y="4505990"/>
            <a:ext cx="2583855" cy="461665"/>
            <a:chOff x="2586560" y="2143297"/>
            <a:chExt cx="2583855" cy="461665"/>
          </a:xfrm>
        </p:grpSpPr>
        <p:sp>
          <p:nvSpPr>
            <p:cNvPr id="80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56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7"/>
          <p:cNvGrpSpPr/>
          <p:nvPr/>
        </p:nvGrpSpPr>
        <p:grpSpPr>
          <a:xfrm>
            <a:off x="1199371" y="1566159"/>
            <a:ext cx="4680000" cy="4144451"/>
            <a:chOff x="1199372" y="1566159"/>
            <a:chExt cx="4450007" cy="4144451"/>
          </a:xfrm>
        </p:grpSpPr>
        <p:grpSp>
          <p:nvGrpSpPr>
            <p:cNvPr id="43" name="组合 22"/>
            <p:cNvGrpSpPr/>
            <p:nvPr/>
          </p:nvGrpSpPr>
          <p:grpSpPr>
            <a:xfrm>
              <a:off x="1199372" y="4931226"/>
              <a:ext cx="4450007" cy="779384"/>
              <a:chOff x="971555" y="5030847"/>
              <a:chExt cx="4922599" cy="679176"/>
            </a:xfrm>
          </p:grpSpPr>
          <p:sp>
            <p:nvSpPr>
              <p:cNvPr id="61" name="Freeform 3"/>
              <p:cNvSpPr>
                <a:spLocks noChangeAspect="1"/>
              </p:cNvSpPr>
              <p:nvPr/>
            </p:nvSpPr>
            <p:spPr bwMode="gray">
              <a:xfrm>
                <a:off x="971555" y="5169250"/>
                <a:ext cx="2468434" cy="540773"/>
              </a:xfrm>
              <a:custGeom>
                <a:avLst/>
                <a:gdLst>
                  <a:gd name="T0" fmla="*/ 2147483647 w 1730"/>
                  <a:gd name="T1" fmla="*/ 0 h 379"/>
                  <a:gd name="T2" fmla="*/ 2147483647 w 1730"/>
                  <a:gd name="T3" fmla="*/ 2147483647 h 379"/>
                  <a:gd name="T4" fmla="*/ 2147483647 w 1730"/>
                  <a:gd name="T5" fmla="*/ 2147483647 h 379"/>
                  <a:gd name="T6" fmla="*/ 0 w 1730"/>
                  <a:gd name="T7" fmla="*/ 2147483647 h 379"/>
                  <a:gd name="T8" fmla="*/ 2147483647 w 1730"/>
                  <a:gd name="T9" fmla="*/ 0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0"/>
                  <a:gd name="T16" fmla="*/ 0 h 379"/>
                  <a:gd name="T17" fmla="*/ 1730 w 1730"/>
                  <a:gd name="T18" fmla="*/ 379 h 3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0" h="379">
                    <a:moveTo>
                      <a:pt x="258" y="0"/>
                    </a:moveTo>
                    <a:lnTo>
                      <a:pt x="1730" y="242"/>
                    </a:lnTo>
                    <a:lnTo>
                      <a:pt x="1728" y="361"/>
                    </a:lnTo>
                    <a:lnTo>
                      <a:pt x="0" y="379"/>
                    </a:lnTo>
                    <a:lnTo>
                      <a:pt x="2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4"/>
              <p:cNvSpPr>
                <a:spLocks noChangeAspect="1"/>
              </p:cNvSpPr>
              <p:nvPr/>
            </p:nvSpPr>
            <p:spPr bwMode="gray">
              <a:xfrm>
                <a:off x="3437135" y="5167824"/>
                <a:ext cx="2457019" cy="525077"/>
              </a:xfrm>
              <a:custGeom>
                <a:avLst/>
                <a:gdLst>
                  <a:gd name="T0" fmla="*/ 2147483647 w 1722"/>
                  <a:gd name="T1" fmla="*/ 2147483647 h 368"/>
                  <a:gd name="T2" fmla="*/ 2147483647 w 1722"/>
                  <a:gd name="T3" fmla="*/ 0 h 368"/>
                  <a:gd name="T4" fmla="*/ 2147483647 w 1722"/>
                  <a:gd name="T5" fmla="*/ 2147483647 h 368"/>
                  <a:gd name="T6" fmla="*/ 0 w 1722"/>
                  <a:gd name="T7" fmla="*/ 2147483647 h 368"/>
                  <a:gd name="T8" fmla="*/ 2147483647 w 1722"/>
                  <a:gd name="T9" fmla="*/ 2147483647 h 3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2"/>
                  <a:gd name="T16" fmla="*/ 0 h 368"/>
                  <a:gd name="T17" fmla="*/ 1722 w 1722"/>
                  <a:gd name="T18" fmla="*/ 368 h 3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2" h="368">
                    <a:moveTo>
                      <a:pt x="2" y="243"/>
                    </a:moveTo>
                    <a:lnTo>
                      <a:pt x="1481" y="0"/>
                    </a:lnTo>
                    <a:lnTo>
                      <a:pt x="1722" y="368"/>
                    </a:lnTo>
                    <a:lnTo>
                      <a:pt x="0" y="368"/>
                    </a:lnTo>
                    <a:lnTo>
                      <a:pt x="2" y="2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"/>
              <p:cNvSpPr>
                <a:spLocks noChangeAspect="1"/>
              </p:cNvSpPr>
              <p:nvPr/>
            </p:nvSpPr>
            <p:spPr bwMode="gray">
              <a:xfrm>
                <a:off x="1338253" y="5030847"/>
                <a:ext cx="4196337" cy="483699"/>
              </a:xfrm>
              <a:custGeom>
                <a:avLst/>
                <a:gdLst>
                  <a:gd name="T0" fmla="*/ 0 w 2345"/>
                  <a:gd name="T1" fmla="*/ 2147483647 h 314"/>
                  <a:gd name="T2" fmla="*/ 2147483647 w 2345"/>
                  <a:gd name="T3" fmla="*/ 0 h 314"/>
                  <a:gd name="T4" fmla="*/ 2147483647 w 2345"/>
                  <a:gd name="T5" fmla="*/ 2147483647 h 314"/>
                  <a:gd name="T6" fmla="*/ 2147483647 w 2345"/>
                  <a:gd name="T7" fmla="*/ 0 h 314"/>
                  <a:gd name="T8" fmla="*/ 2147483647 w 2345"/>
                  <a:gd name="T9" fmla="*/ 2147483647 h 314"/>
                  <a:gd name="T10" fmla="*/ 2147483647 w 2345"/>
                  <a:gd name="T11" fmla="*/ 2147483647 h 314"/>
                  <a:gd name="T12" fmla="*/ 0 w 2345"/>
                  <a:gd name="T13" fmla="*/ 2147483647 h 3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45"/>
                  <a:gd name="T22" fmla="*/ 0 h 314"/>
                  <a:gd name="T23" fmla="*/ 2345 w 2345"/>
                  <a:gd name="T24" fmla="*/ 314 h 3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45" h="314">
                    <a:moveTo>
                      <a:pt x="0" y="90"/>
                    </a:moveTo>
                    <a:lnTo>
                      <a:pt x="474" y="0"/>
                    </a:lnTo>
                    <a:lnTo>
                      <a:pt x="1174" y="134"/>
                    </a:lnTo>
                    <a:lnTo>
                      <a:pt x="1877" y="0"/>
                    </a:lnTo>
                    <a:lnTo>
                      <a:pt x="2345" y="90"/>
                    </a:lnTo>
                    <a:lnTo>
                      <a:pt x="1174" y="314"/>
                    </a:lnTo>
                    <a:lnTo>
                      <a:pt x="0" y="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4A4A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2885237" y="1566159"/>
              <a:ext cx="537423" cy="1023171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562349" y="4711388"/>
              <a:ext cx="3710287" cy="630439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80" y="61"/>
                </a:cxn>
                <a:cxn ang="0">
                  <a:pos x="359" y="30"/>
                </a:cxn>
                <a:cxn ang="0">
                  <a:pos x="180" y="0"/>
                </a:cxn>
                <a:cxn ang="0">
                  <a:pos x="0" y="30"/>
                </a:cxn>
              </a:cxnLst>
              <a:rect l="0" t="0" r="r" b="b"/>
              <a:pathLst>
                <a:path w="359" h="61">
                  <a:moveTo>
                    <a:pt x="0" y="30"/>
                  </a:moveTo>
                  <a:lnTo>
                    <a:pt x="180" y="61"/>
                  </a:lnTo>
                  <a:lnTo>
                    <a:pt x="359" y="30"/>
                  </a:lnTo>
                  <a:lnTo>
                    <a:pt x="18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 rot="5460000">
            <a:off x="727984" y="2355718"/>
            <a:ext cx="3386854" cy="1810698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5" name="TextBox 64"/>
          <p:cNvSpPr txBox="1"/>
          <p:nvPr/>
        </p:nvSpPr>
        <p:spPr>
          <a:xfrm rot="1740000">
            <a:off x="1940328" y="2428784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113753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67" name="组合 32"/>
          <p:cNvGrpSpPr/>
          <p:nvPr/>
        </p:nvGrpSpPr>
        <p:grpSpPr>
          <a:xfrm>
            <a:off x="3918572" y="1999292"/>
            <a:ext cx="2583855" cy="461665"/>
            <a:chOff x="2586560" y="2143297"/>
            <a:chExt cx="2583855" cy="461665"/>
          </a:xfrm>
        </p:grpSpPr>
        <p:sp>
          <p:nvSpPr>
            <p:cNvPr id="68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4531960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1" name="组合 36"/>
          <p:cNvGrpSpPr/>
          <p:nvPr/>
        </p:nvGrpSpPr>
        <p:grpSpPr>
          <a:xfrm>
            <a:off x="4336779" y="2769192"/>
            <a:ext cx="2583855" cy="461665"/>
            <a:chOff x="2586560" y="2143297"/>
            <a:chExt cx="2583855" cy="461665"/>
          </a:xfrm>
        </p:grpSpPr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027260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5" name="组合 40"/>
          <p:cNvGrpSpPr/>
          <p:nvPr/>
        </p:nvGrpSpPr>
        <p:grpSpPr>
          <a:xfrm>
            <a:off x="4832079" y="3696365"/>
            <a:ext cx="2583855" cy="461665"/>
            <a:chOff x="2586560" y="2143297"/>
            <a:chExt cx="2583855" cy="461665"/>
          </a:xfrm>
        </p:grpSpPr>
        <p:sp>
          <p:nvSpPr>
            <p:cNvPr id="76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5455885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9" name="组合 44"/>
          <p:cNvGrpSpPr/>
          <p:nvPr/>
        </p:nvGrpSpPr>
        <p:grpSpPr>
          <a:xfrm>
            <a:off x="5260704" y="4505990"/>
            <a:ext cx="2583855" cy="461665"/>
            <a:chOff x="2586560" y="2143297"/>
            <a:chExt cx="2583855" cy="461665"/>
          </a:xfrm>
        </p:grpSpPr>
        <p:sp>
          <p:nvSpPr>
            <p:cNvPr id="80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9443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7"/>
          <p:cNvGrpSpPr/>
          <p:nvPr/>
        </p:nvGrpSpPr>
        <p:grpSpPr>
          <a:xfrm>
            <a:off x="1199371" y="1566159"/>
            <a:ext cx="4680000" cy="4144451"/>
            <a:chOff x="1199372" y="1566159"/>
            <a:chExt cx="4450007" cy="4144451"/>
          </a:xfrm>
        </p:grpSpPr>
        <p:grpSp>
          <p:nvGrpSpPr>
            <p:cNvPr id="43" name="组合 22"/>
            <p:cNvGrpSpPr/>
            <p:nvPr/>
          </p:nvGrpSpPr>
          <p:grpSpPr>
            <a:xfrm>
              <a:off x="1199372" y="4931226"/>
              <a:ext cx="4450007" cy="779384"/>
              <a:chOff x="971555" y="5030847"/>
              <a:chExt cx="4922599" cy="679176"/>
            </a:xfrm>
          </p:grpSpPr>
          <p:sp>
            <p:nvSpPr>
              <p:cNvPr id="61" name="Freeform 3"/>
              <p:cNvSpPr>
                <a:spLocks noChangeAspect="1"/>
              </p:cNvSpPr>
              <p:nvPr/>
            </p:nvSpPr>
            <p:spPr bwMode="gray">
              <a:xfrm>
                <a:off x="971555" y="5169250"/>
                <a:ext cx="2468434" cy="540773"/>
              </a:xfrm>
              <a:custGeom>
                <a:avLst/>
                <a:gdLst>
                  <a:gd name="T0" fmla="*/ 2147483647 w 1730"/>
                  <a:gd name="T1" fmla="*/ 0 h 379"/>
                  <a:gd name="T2" fmla="*/ 2147483647 w 1730"/>
                  <a:gd name="T3" fmla="*/ 2147483647 h 379"/>
                  <a:gd name="T4" fmla="*/ 2147483647 w 1730"/>
                  <a:gd name="T5" fmla="*/ 2147483647 h 379"/>
                  <a:gd name="T6" fmla="*/ 0 w 1730"/>
                  <a:gd name="T7" fmla="*/ 2147483647 h 379"/>
                  <a:gd name="T8" fmla="*/ 2147483647 w 1730"/>
                  <a:gd name="T9" fmla="*/ 0 h 3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30"/>
                  <a:gd name="T16" fmla="*/ 0 h 379"/>
                  <a:gd name="T17" fmla="*/ 1730 w 1730"/>
                  <a:gd name="T18" fmla="*/ 379 h 3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30" h="379">
                    <a:moveTo>
                      <a:pt x="258" y="0"/>
                    </a:moveTo>
                    <a:lnTo>
                      <a:pt x="1730" y="242"/>
                    </a:lnTo>
                    <a:lnTo>
                      <a:pt x="1728" y="361"/>
                    </a:lnTo>
                    <a:lnTo>
                      <a:pt x="0" y="379"/>
                    </a:lnTo>
                    <a:lnTo>
                      <a:pt x="25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4"/>
              <p:cNvSpPr>
                <a:spLocks noChangeAspect="1"/>
              </p:cNvSpPr>
              <p:nvPr/>
            </p:nvSpPr>
            <p:spPr bwMode="gray">
              <a:xfrm>
                <a:off x="3437135" y="5167824"/>
                <a:ext cx="2457019" cy="525077"/>
              </a:xfrm>
              <a:custGeom>
                <a:avLst/>
                <a:gdLst>
                  <a:gd name="T0" fmla="*/ 2147483647 w 1722"/>
                  <a:gd name="T1" fmla="*/ 2147483647 h 368"/>
                  <a:gd name="T2" fmla="*/ 2147483647 w 1722"/>
                  <a:gd name="T3" fmla="*/ 0 h 368"/>
                  <a:gd name="T4" fmla="*/ 2147483647 w 1722"/>
                  <a:gd name="T5" fmla="*/ 2147483647 h 368"/>
                  <a:gd name="T6" fmla="*/ 0 w 1722"/>
                  <a:gd name="T7" fmla="*/ 2147483647 h 368"/>
                  <a:gd name="T8" fmla="*/ 2147483647 w 1722"/>
                  <a:gd name="T9" fmla="*/ 2147483647 h 3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2"/>
                  <a:gd name="T16" fmla="*/ 0 h 368"/>
                  <a:gd name="T17" fmla="*/ 1722 w 1722"/>
                  <a:gd name="T18" fmla="*/ 368 h 3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2" h="368">
                    <a:moveTo>
                      <a:pt x="2" y="243"/>
                    </a:moveTo>
                    <a:lnTo>
                      <a:pt x="1481" y="0"/>
                    </a:lnTo>
                    <a:lnTo>
                      <a:pt x="1722" y="368"/>
                    </a:lnTo>
                    <a:lnTo>
                      <a:pt x="0" y="368"/>
                    </a:lnTo>
                    <a:lnTo>
                      <a:pt x="2" y="24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"/>
              <p:cNvSpPr>
                <a:spLocks noChangeAspect="1"/>
              </p:cNvSpPr>
              <p:nvPr/>
            </p:nvSpPr>
            <p:spPr bwMode="gray">
              <a:xfrm>
                <a:off x="1338253" y="5030847"/>
                <a:ext cx="4196337" cy="483699"/>
              </a:xfrm>
              <a:custGeom>
                <a:avLst/>
                <a:gdLst>
                  <a:gd name="T0" fmla="*/ 0 w 2345"/>
                  <a:gd name="T1" fmla="*/ 2147483647 h 314"/>
                  <a:gd name="T2" fmla="*/ 2147483647 w 2345"/>
                  <a:gd name="T3" fmla="*/ 0 h 314"/>
                  <a:gd name="T4" fmla="*/ 2147483647 w 2345"/>
                  <a:gd name="T5" fmla="*/ 2147483647 h 314"/>
                  <a:gd name="T6" fmla="*/ 2147483647 w 2345"/>
                  <a:gd name="T7" fmla="*/ 0 h 314"/>
                  <a:gd name="T8" fmla="*/ 2147483647 w 2345"/>
                  <a:gd name="T9" fmla="*/ 2147483647 h 314"/>
                  <a:gd name="T10" fmla="*/ 2147483647 w 2345"/>
                  <a:gd name="T11" fmla="*/ 2147483647 h 314"/>
                  <a:gd name="T12" fmla="*/ 0 w 2345"/>
                  <a:gd name="T13" fmla="*/ 2147483647 h 3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45"/>
                  <a:gd name="T22" fmla="*/ 0 h 314"/>
                  <a:gd name="T23" fmla="*/ 2345 w 2345"/>
                  <a:gd name="T24" fmla="*/ 314 h 3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45" h="314">
                    <a:moveTo>
                      <a:pt x="0" y="90"/>
                    </a:moveTo>
                    <a:lnTo>
                      <a:pt x="474" y="0"/>
                    </a:lnTo>
                    <a:lnTo>
                      <a:pt x="1174" y="134"/>
                    </a:lnTo>
                    <a:lnTo>
                      <a:pt x="1877" y="0"/>
                    </a:lnTo>
                    <a:lnTo>
                      <a:pt x="2345" y="90"/>
                    </a:lnTo>
                    <a:lnTo>
                      <a:pt x="1174" y="314"/>
                    </a:lnTo>
                    <a:lnTo>
                      <a:pt x="0" y="9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0000"/>
                  </a:gs>
                  <a:gs pos="100000">
                    <a:srgbClr val="4A4A4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2885237" y="1566159"/>
              <a:ext cx="537423" cy="1023171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1562349" y="4711388"/>
              <a:ext cx="3710287" cy="630439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80" y="61"/>
                </a:cxn>
                <a:cxn ang="0">
                  <a:pos x="359" y="30"/>
                </a:cxn>
                <a:cxn ang="0">
                  <a:pos x="180" y="0"/>
                </a:cxn>
                <a:cxn ang="0">
                  <a:pos x="0" y="30"/>
                </a:cxn>
              </a:cxnLst>
              <a:rect l="0" t="0" r="r" b="b"/>
              <a:pathLst>
                <a:path w="359" h="61">
                  <a:moveTo>
                    <a:pt x="0" y="30"/>
                  </a:moveTo>
                  <a:lnTo>
                    <a:pt x="180" y="61"/>
                  </a:lnTo>
                  <a:lnTo>
                    <a:pt x="359" y="30"/>
                  </a:lnTo>
                  <a:lnTo>
                    <a:pt x="18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 rot="5460000">
            <a:off x="727984" y="2355718"/>
            <a:ext cx="3386854" cy="1810698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65" name="TextBox 64"/>
          <p:cNvSpPr txBox="1"/>
          <p:nvPr/>
        </p:nvSpPr>
        <p:spPr>
          <a:xfrm rot="1740000">
            <a:off x="1940328" y="2428784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4113753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67" name="组合 32"/>
          <p:cNvGrpSpPr/>
          <p:nvPr/>
        </p:nvGrpSpPr>
        <p:grpSpPr>
          <a:xfrm>
            <a:off x="3918572" y="1999292"/>
            <a:ext cx="2583855" cy="461665"/>
            <a:chOff x="2586560" y="2143297"/>
            <a:chExt cx="2583855" cy="461665"/>
          </a:xfrm>
        </p:grpSpPr>
        <p:sp>
          <p:nvSpPr>
            <p:cNvPr id="68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4531960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1" name="组合 36"/>
          <p:cNvGrpSpPr/>
          <p:nvPr/>
        </p:nvGrpSpPr>
        <p:grpSpPr>
          <a:xfrm>
            <a:off x="4336779" y="2769192"/>
            <a:ext cx="2583855" cy="461665"/>
            <a:chOff x="2586560" y="2143297"/>
            <a:chExt cx="2583855" cy="461665"/>
          </a:xfrm>
        </p:grpSpPr>
        <p:sp>
          <p:nvSpPr>
            <p:cNvPr id="72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027260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5" name="组合 40"/>
          <p:cNvGrpSpPr/>
          <p:nvPr/>
        </p:nvGrpSpPr>
        <p:grpSpPr>
          <a:xfrm>
            <a:off x="4832079" y="3696365"/>
            <a:ext cx="2583855" cy="461665"/>
            <a:chOff x="2586560" y="2143297"/>
            <a:chExt cx="2583855" cy="461665"/>
          </a:xfrm>
        </p:grpSpPr>
        <p:sp>
          <p:nvSpPr>
            <p:cNvPr id="76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8" name="直接连接符 77"/>
          <p:cNvCxnSpPr/>
          <p:nvPr/>
        </p:nvCxnSpPr>
        <p:spPr>
          <a:xfrm>
            <a:off x="5455885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79" name="组合 44"/>
          <p:cNvGrpSpPr/>
          <p:nvPr/>
        </p:nvGrpSpPr>
        <p:grpSpPr>
          <a:xfrm>
            <a:off x="5260704" y="4505990"/>
            <a:ext cx="2583855" cy="461665"/>
            <a:chOff x="2586560" y="2143297"/>
            <a:chExt cx="2583855" cy="461665"/>
          </a:xfrm>
        </p:grpSpPr>
        <p:sp>
          <p:nvSpPr>
            <p:cNvPr id="80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17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47"/>
          <p:cNvGrpSpPr/>
          <p:nvPr/>
        </p:nvGrpSpPr>
        <p:grpSpPr>
          <a:xfrm flipV="1">
            <a:off x="766588" y="3064465"/>
            <a:ext cx="2861574" cy="2867150"/>
            <a:chOff x="1541679" y="1566159"/>
            <a:chExt cx="3751627" cy="3953213"/>
          </a:xfrm>
        </p:grpSpPr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19"/>
            <p:cNvSpPr>
              <a:spLocks/>
            </p:cNvSpPr>
            <p:nvPr/>
          </p:nvSpPr>
          <p:spPr bwMode="auto">
            <a:xfrm>
              <a:off x="2885237" y="1566159"/>
              <a:ext cx="537423" cy="1023171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 rot="5400000">
            <a:off x="108147" y="1344472"/>
            <a:ext cx="2540167" cy="1427382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6" name="TextBox 75"/>
          <p:cNvSpPr txBox="1"/>
          <p:nvPr/>
        </p:nvSpPr>
        <p:spPr>
          <a:xfrm rot="1740000">
            <a:off x="676073" y="1633166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 rot="5400000">
            <a:off x="1729592" y="4059116"/>
            <a:ext cx="2540167" cy="1427382"/>
          </a:xfrm>
          <a:prstGeom prst="line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78" name="TextBox 77"/>
          <p:cNvSpPr txBox="1"/>
          <p:nvPr/>
        </p:nvSpPr>
        <p:spPr>
          <a:xfrm rot="1740000">
            <a:off x="2906827" y="4164056"/>
            <a:ext cx="400110" cy="20085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47"/>
          <p:cNvGrpSpPr/>
          <p:nvPr/>
        </p:nvGrpSpPr>
        <p:grpSpPr>
          <a:xfrm>
            <a:off x="761131" y="915563"/>
            <a:ext cx="2861574" cy="2867150"/>
            <a:chOff x="1541679" y="1566159"/>
            <a:chExt cx="3751627" cy="3953213"/>
          </a:xfrm>
        </p:grpSpPr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2885340" y="2465704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4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2467747" y="3240439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1986088" y="4124580"/>
              <a:ext cx="2878188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060"/>
                </a:gs>
                <a:gs pos="100000">
                  <a:srgbClr val="0056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AutoShape 4"/>
            <p:cNvSpPr>
              <a:spLocks noChangeAspect="1" noChangeArrowheads="1" noTextEdit="1"/>
            </p:cNvSpPr>
            <p:nvPr/>
          </p:nvSpPr>
          <p:spPr bwMode="auto">
            <a:xfrm>
              <a:off x="1541679" y="1704602"/>
              <a:ext cx="3751627" cy="356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562349" y="4287651"/>
              <a:ext cx="1860311" cy="1054176"/>
            </a:xfrm>
            <a:custGeom>
              <a:avLst/>
              <a:gdLst/>
              <a:ahLst/>
              <a:cxnLst>
                <a:cxn ang="0">
                  <a:pos x="180" y="16"/>
                </a:cxn>
                <a:cxn ang="0">
                  <a:pos x="180" y="102"/>
                </a:cxn>
                <a:cxn ang="0">
                  <a:pos x="0" y="71"/>
                </a:cxn>
                <a:cxn ang="0">
                  <a:pos x="41" y="0"/>
                </a:cxn>
                <a:cxn ang="0">
                  <a:pos x="180" y="16"/>
                </a:cxn>
              </a:cxnLst>
              <a:rect l="0" t="0" r="r" b="b"/>
              <a:pathLst>
                <a:path w="180" h="102">
                  <a:moveTo>
                    <a:pt x="180" y="16"/>
                  </a:moveTo>
                  <a:lnTo>
                    <a:pt x="180" y="102"/>
                  </a:lnTo>
                  <a:lnTo>
                    <a:pt x="0" y="71"/>
                  </a:lnTo>
                  <a:lnTo>
                    <a:pt x="41" y="0"/>
                  </a:lnTo>
                  <a:lnTo>
                    <a:pt x="180" y="16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3"/>
            <p:cNvSpPr>
              <a:spLocks/>
            </p:cNvSpPr>
            <p:nvPr/>
          </p:nvSpPr>
          <p:spPr bwMode="auto">
            <a:xfrm>
              <a:off x="3422660" y="4297986"/>
              <a:ext cx="1849976" cy="104384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01"/>
                </a:cxn>
                <a:cxn ang="0">
                  <a:pos x="179" y="70"/>
                </a:cxn>
                <a:cxn ang="0">
                  <a:pos x="138" y="0"/>
                </a:cxn>
                <a:cxn ang="0">
                  <a:pos x="0" y="15"/>
                </a:cxn>
              </a:cxnLst>
              <a:rect l="0" t="0" r="r" b="b"/>
              <a:pathLst>
                <a:path w="179" h="101">
                  <a:moveTo>
                    <a:pt x="0" y="15"/>
                  </a:moveTo>
                  <a:lnTo>
                    <a:pt x="0" y="101"/>
                  </a:lnTo>
                  <a:lnTo>
                    <a:pt x="179" y="70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4"/>
            <p:cNvSpPr>
              <a:spLocks/>
            </p:cNvSpPr>
            <p:nvPr/>
          </p:nvSpPr>
          <p:spPr bwMode="auto">
            <a:xfrm>
              <a:off x="1986087" y="3378882"/>
              <a:ext cx="1436573" cy="981831"/>
            </a:xfrm>
            <a:custGeom>
              <a:avLst/>
              <a:gdLst/>
              <a:ahLst/>
              <a:cxnLst>
                <a:cxn ang="0">
                  <a:pos x="139" y="15"/>
                </a:cxn>
                <a:cxn ang="0">
                  <a:pos x="139" y="95"/>
                </a:cxn>
                <a:cxn ang="0">
                  <a:pos x="0" y="79"/>
                </a:cxn>
                <a:cxn ang="0">
                  <a:pos x="46" y="0"/>
                </a:cxn>
                <a:cxn ang="0">
                  <a:pos x="139" y="15"/>
                </a:cxn>
              </a:cxnLst>
              <a:rect l="0" t="0" r="r" b="b"/>
              <a:pathLst>
                <a:path w="139" h="95">
                  <a:moveTo>
                    <a:pt x="139" y="15"/>
                  </a:moveTo>
                  <a:lnTo>
                    <a:pt x="139" y="95"/>
                  </a:lnTo>
                  <a:lnTo>
                    <a:pt x="0" y="79"/>
                  </a:lnTo>
                  <a:lnTo>
                    <a:pt x="46" y="0"/>
                  </a:lnTo>
                  <a:lnTo>
                    <a:pt x="139" y="15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5"/>
            <p:cNvSpPr>
              <a:spLocks/>
            </p:cNvSpPr>
            <p:nvPr/>
          </p:nvSpPr>
          <p:spPr bwMode="auto">
            <a:xfrm>
              <a:off x="3422660" y="3378882"/>
              <a:ext cx="1426238" cy="981831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138" y="80"/>
                </a:cxn>
                <a:cxn ang="0">
                  <a:pos x="92" y="0"/>
                </a:cxn>
                <a:cxn ang="0">
                  <a:pos x="0" y="15"/>
                </a:cxn>
                <a:cxn ang="0">
                  <a:pos x="0" y="95"/>
                </a:cxn>
              </a:cxnLst>
              <a:rect l="0" t="0" r="r" b="b"/>
              <a:pathLst>
                <a:path w="138" h="95">
                  <a:moveTo>
                    <a:pt x="0" y="95"/>
                  </a:moveTo>
                  <a:lnTo>
                    <a:pt x="138" y="80"/>
                  </a:lnTo>
                  <a:lnTo>
                    <a:pt x="92" y="0"/>
                  </a:lnTo>
                  <a:lnTo>
                    <a:pt x="0" y="15"/>
                  </a:lnTo>
                  <a:lnTo>
                    <a:pt x="0" y="9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6"/>
            <p:cNvSpPr>
              <a:spLocks/>
            </p:cNvSpPr>
            <p:nvPr/>
          </p:nvSpPr>
          <p:spPr bwMode="auto">
            <a:xfrm>
              <a:off x="2461499" y="2561832"/>
              <a:ext cx="961161" cy="878480"/>
            </a:xfrm>
            <a:custGeom>
              <a:avLst/>
              <a:gdLst/>
              <a:ahLst/>
              <a:cxnLst>
                <a:cxn ang="0">
                  <a:pos x="93" y="9"/>
                </a:cxn>
                <a:cxn ang="0">
                  <a:pos x="93" y="85"/>
                </a:cxn>
                <a:cxn ang="0">
                  <a:pos x="0" y="70"/>
                </a:cxn>
                <a:cxn ang="0">
                  <a:pos x="41" y="0"/>
                </a:cxn>
                <a:cxn ang="0">
                  <a:pos x="93" y="9"/>
                </a:cxn>
              </a:cxnLst>
              <a:rect l="0" t="0" r="r" b="b"/>
              <a:pathLst>
                <a:path w="93" h="85">
                  <a:moveTo>
                    <a:pt x="93" y="9"/>
                  </a:moveTo>
                  <a:lnTo>
                    <a:pt x="93" y="85"/>
                  </a:lnTo>
                  <a:lnTo>
                    <a:pt x="0" y="70"/>
                  </a:lnTo>
                  <a:lnTo>
                    <a:pt x="41" y="0"/>
                  </a:lnTo>
                  <a:lnTo>
                    <a:pt x="93" y="9"/>
                  </a:lnTo>
                  <a:close/>
                </a:path>
              </a:pathLst>
            </a:custGeom>
            <a:solidFill>
              <a:srgbClr val="FCA904"/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17"/>
            <p:cNvSpPr>
              <a:spLocks/>
            </p:cNvSpPr>
            <p:nvPr/>
          </p:nvSpPr>
          <p:spPr bwMode="auto">
            <a:xfrm>
              <a:off x="3422660" y="2561832"/>
              <a:ext cx="950826" cy="878480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92" y="70"/>
                </a:cxn>
                <a:cxn ang="0">
                  <a:pos x="51" y="0"/>
                </a:cxn>
                <a:cxn ang="0">
                  <a:pos x="0" y="9"/>
                </a:cxn>
                <a:cxn ang="0">
                  <a:pos x="0" y="85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92" y="70"/>
                  </a:lnTo>
                  <a:lnTo>
                    <a:pt x="51" y="0"/>
                  </a:lnTo>
                  <a:lnTo>
                    <a:pt x="0" y="9"/>
                  </a:lnTo>
                  <a:lnTo>
                    <a:pt x="0" y="85"/>
                  </a:lnTo>
                  <a:close/>
                </a:path>
              </a:pathLst>
            </a:custGeom>
            <a:gradFill rotWithShape="1">
              <a:gsLst>
                <a:gs pos="0">
                  <a:srgbClr val="FFFF00"/>
                </a:gs>
                <a:gs pos="100000">
                  <a:srgbClr val="FFF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3422660" y="1566159"/>
              <a:ext cx="527088" cy="102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90"/>
                </a:cxn>
                <a:cxn ang="0">
                  <a:pos x="0" y="99"/>
                </a:cxn>
                <a:cxn ang="0">
                  <a:pos x="0" y="0"/>
                </a:cxn>
              </a:cxnLst>
              <a:rect l="0" t="0" r="r" b="b"/>
              <a:pathLst>
                <a:path w="51" h="99">
                  <a:moveTo>
                    <a:pt x="0" y="0"/>
                  </a:moveTo>
                  <a:lnTo>
                    <a:pt x="51" y="90"/>
                  </a:ln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2885237" y="1566159"/>
              <a:ext cx="537423" cy="1023171"/>
            </a:xfrm>
            <a:custGeom>
              <a:avLst/>
              <a:gdLst/>
              <a:ahLst/>
              <a:cxnLst>
                <a:cxn ang="0">
                  <a:pos x="52" y="99"/>
                </a:cxn>
                <a:cxn ang="0">
                  <a:pos x="0" y="90"/>
                </a:cxn>
                <a:cxn ang="0">
                  <a:pos x="52" y="0"/>
                </a:cxn>
                <a:cxn ang="0">
                  <a:pos x="52" y="99"/>
                </a:cxn>
              </a:cxnLst>
              <a:rect l="0" t="0" r="r" b="b"/>
              <a:pathLst>
                <a:path w="52" h="99">
                  <a:moveTo>
                    <a:pt x="52" y="99"/>
                  </a:moveTo>
                  <a:lnTo>
                    <a:pt x="0" y="90"/>
                  </a:lnTo>
                  <a:lnTo>
                    <a:pt x="52" y="0"/>
                  </a:lnTo>
                  <a:lnTo>
                    <a:pt x="52" y="99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1562349" y="4711388"/>
              <a:ext cx="3710287" cy="630439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80" y="61"/>
                </a:cxn>
                <a:cxn ang="0">
                  <a:pos x="359" y="30"/>
                </a:cxn>
                <a:cxn ang="0">
                  <a:pos x="180" y="0"/>
                </a:cxn>
                <a:cxn ang="0">
                  <a:pos x="0" y="30"/>
                </a:cxn>
              </a:cxnLst>
              <a:rect l="0" t="0" r="r" b="b"/>
              <a:pathLst>
                <a:path w="359" h="61">
                  <a:moveTo>
                    <a:pt x="0" y="30"/>
                  </a:moveTo>
                  <a:lnTo>
                    <a:pt x="180" y="61"/>
                  </a:lnTo>
                  <a:lnTo>
                    <a:pt x="359" y="30"/>
                  </a:lnTo>
                  <a:lnTo>
                    <a:pt x="18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1986087" y="4029991"/>
              <a:ext cx="2862812" cy="330722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9" y="32"/>
                </a:cxn>
                <a:cxn ang="0">
                  <a:pos x="277" y="17"/>
                </a:cxn>
                <a:cxn ang="0">
                  <a:pos x="139" y="0"/>
                </a:cxn>
                <a:cxn ang="0">
                  <a:pos x="0" y="16"/>
                </a:cxn>
              </a:cxnLst>
              <a:rect l="0" t="0" r="r" b="b"/>
              <a:pathLst>
                <a:path w="277" h="32">
                  <a:moveTo>
                    <a:pt x="0" y="16"/>
                  </a:moveTo>
                  <a:lnTo>
                    <a:pt x="139" y="32"/>
                  </a:lnTo>
                  <a:lnTo>
                    <a:pt x="277" y="17"/>
                  </a:lnTo>
                  <a:lnTo>
                    <a:pt x="139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2461499" y="3140595"/>
              <a:ext cx="1911986" cy="299717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93" y="29"/>
                </a:cxn>
                <a:cxn ang="0">
                  <a:pos x="185" y="14"/>
                </a:cxn>
                <a:cxn ang="0">
                  <a:pos x="93" y="0"/>
                </a:cxn>
                <a:cxn ang="0">
                  <a:pos x="0" y="14"/>
                </a:cxn>
              </a:cxnLst>
              <a:rect l="0" t="0" r="r" b="b"/>
              <a:pathLst>
                <a:path w="185" h="29">
                  <a:moveTo>
                    <a:pt x="0" y="14"/>
                  </a:moveTo>
                  <a:lnTo>
                    <a:pt x="93" y="29"/>
                  </a:lnTo>
                  <a:lnTo>
                    <a:pt x="185" y="14"/>
                  </a:lnTo>
                  <a:lnTo>
                    <a:pt x="93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B74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2885237" y="2403299"/>
              <a:ext cx="1064511" cy="186031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2" y="18"/>
                </a:cxn>
                <a:cxn ang="0">
                  <a:pos x="103" y="9"/>
                </a:cxn>
                <a:cxn ang="0">
                  <a:pos x="52" y="0"/>
                </a:cxn>
                <a:cxn ang="0">
                  <a:pos x="0" y="9"/>
                </a:cxn>
              </a:cxnLst>
              <a:rect l="0" t="0" r="r" b="b"/>
              <a:pathLst>
                <a:path w="103" h="18">
                  <a:moveTo>
                    <a:pt x="0" y="9"/>
                  </a:moveTo>
                  <a:lnTo>
                    <a:pt x="52" y="18"/>
                  </a:lnTo>
                  <a:lnTo>
                    <a:pt x="103" y="9"/>
                  </a:lnTo>
                  <a:lnTo>
                    <a:pt x="5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5D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Line 52"/>
            <p:cNvSpPr>
              <a:spLocks noChangeShapeType="1"/>
            </p:cNvSpPr>
            <p:nvPr/>
          </p:nvSpPr>
          <p:spPr bwMode="auto">
            <a:xfrm>
              <a:off x="3411622" y="1581586"/>
              <a:ext cx="703" cy="3937786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4809156" y="24901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98" name="组合 32"/>
          <p:cNvGrpSpPr/>
          <p:nvPr/>
        </p:nvGrpSpPr>
        <p:grpSpPr>
          <a:xfrm>
            <a:off x="4687229" y="1999292"/>
            <a:ext cx="2583855" cy="461665"/>
            <a:chOff x="2586560" y="2143297"/>
            <a:chExt cx="2583855" cy="461665"/>
          </a:xfrm>
        </p:grpSpPr>
        <p:sp>
          <p:nvSpPr>
            <p:cNvPr id="99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01" name="直接连接符 100"/>
          <p:cNvCxnSpPr/>
          <p:nvPr/>
        </p:nvCxnSpPr>
        <p:spPr>
          <a:xfrm>
            <a:off x="4809156" y="3260016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02" name="组合 36"/>
          <p:cNvGrpSpPr/>
          <p:nvPr/>
        </p:nvGrpSpPr>
        <p:grpSpPr>
          <a:xfrm>
            <a:off x="4687229" y="2769192"/>
            <a:ext cx="2583855" cy="461665"/>
            <a:chOff x="2586560" y="2143297"/>
            <a:chExt cx="2583855" cy="461665"/>
          </a:xfrm>
        </p:grpSpPr>
        <p:sp>
          <p:nvSpPr>
            <p:cNvPr id="103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>
            <a:off x="4809156" y="4187189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06" name="组合 40"/>
          <p:cNvGrpSpPr/>
          <p:nvPr/>
        </p:nvGrpSpPr>
        <p:grpSpPr>
          <a:xfrm>
            <a:off x="4687229" y="3696365"/>
            <a:ext cx="2583855" cy="461665"/>
            <a:chOff x="2586560" y="2143297"/>
            <a:chExt cx="2583855" cy="461665"/>
          </a:xfrm>
        </p:grpSpPr>
        <p:sp>
          <p:nvSpPr>
            <p:cNvPr id="107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09" name="直接连接符 108"/>
          <p:cNvCxnSpPr/>
          <p:nvPr/>
        </p:nvCxnSpPr>
        <p:spPr>
          <a:xfrm>
            <a:off x="4809156" y="4996814"/>
            <a:ext cx="2340000" cy="0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65000"/>
                <a:lumOff val="35000"/>
                <a:alpha val="80000"/>
              </a:srgbClr>
            </a:solidFill>
            <a:prstDash val="solid"/>
            <a:headEnd type="oval"/>
            <a:tailEnd type="oval"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FFFF"/>
            </a:contourClr>
          </a:sp3d>
        </p:spPr>
      </p:cxnSp>
      <p:grpSp>
        <p:nvGrpSpPr>
          <p:cNvPr id="110" name="组合 44"/>
          <p:cNvGrpSpPr/>
          <p:nvPr/>
        </p:nvGrpSpPr>
        <p:grpSpPr>
          <a:xfrm>
            <a:off x="4687229" y="4505990"/>
            <a:ext cx="2583855" cy="461665"/>
            <a:chOff x="2586560" y="2143297"/>
            <a:chExt cx="2583855" cy="461665"/>
          </a:xfrm>
        </p:grpSpPr>
        <p:sp>
          <p:nvSpPr>
            <p:cNvPr id="111" name="TextBox 146"/>
            <p:cNvSpPr txBox="1">
              <a:spLocks noChangeArrowheads="1"/>
            </p:cNvSpPr>
            <p:nvPr/>
          </p:nvSpPr>
          <p:spPr bwMode="auto">
            <a:xfrm>
              <a:off x="2586560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Box 146"/>
            <p:cNvSpPr txBox="1">
              <a:spLocks noChangeArrowheads="1"/>
            </p:cNvSpPr>
            <p:nvPr/>
          </p:nvSpPr>
          <p:spPr bwMode="auto">
            <a:xfrm>
              <a:off x="3689855" y="2143297"/>
              <a:ext cx="148056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rot="10800000">
            <a:off x="571472" y="3417843"/>
            <a:ext cx="3214710" cy="13443"/>
          </a:xfrm>
          <a:prstGeom prst="line">
            <a:avLst/>
          </a:prstGeom>
          <a:gradFill rotWithShape="1">
            <a:gsLst>
              <a:gs pos="0">
                <a:srgbClr val="FFFF00"/>
              </a:gs>
              <a:gs pos="100000">
                <a:srgbClr val="FFFF00"/>
              </a:gs>
            </a:gsLst>
            <a:lin ang="0" scaled="1"/>
          </a:gradFill>
          <a:ln w="19050">
            <a:solidFill>
              <a:srgbClr val="FFC000"/>
            </a:solidFill>
            <a:prstDash val="sysDot"/>
            <a:round/>
            <a:headEnd type="oval" w="med" len="med"/>
            <a:tailEnd type="oval" w="med" len="med"/>
          </a:ln>
        </p:spPr>
      </p:cxn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20197</TotalTime>
  <Words>471</Words>
  <Application>Microsoft Office PowerPoint</Application>
  <PresentationFormat>全屏显示(4:3)</PresentationFormat>
  <Paragraphs>122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1070</cp:revision>
  <dcterms:created xsi:type="dcterms:W3CDTF">2009-02-11T05:37:22Z</dcterms:created>
  <dcterms:modified xsi:type="dcterms:W3CDTF">2013-01-06T06:06:57Z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