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58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3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41" name="_h2"/>
          <p:cNvSpPr txBox="1">
            <a:spLocks/>
          </p:cNvSpPr>
          <p:nvPr/>
        </p:nvSpPr>
        <p:spPr bwMode="gray">
          <a:xfrm>
            <a:off x="300579" y="1152650"/>
            <a:ext cx="8496300" cy="336244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marR="0" lvl="0" indent="-1762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de-DE" sz="20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Enter your subheadline here</a:t>
            </a:r>
          </a:p>
        </p:txBody>
      </p:sp>
      <p:sp>
        <p:nvSpPr>
          <p:cNvPr id="42" name="_color1" descr="© INSCALE GmbH, 26.05.2010&#10;http://www.presentationload.com/"/>
          <p:cNvSpPr>
            <a:spLocks noChangeAspect="1"/>
          </p:cNvSpPr>
          <p:nvPr/>
        </p:nvSpPr>
        <p:spPr bwMode="gray">
          <a:xfrm>
            <a:off x="2582769" y="3631406"/>
            <a:ext cx="3964623" cy="2101850"/>
          </a:xfrm>
          <a:custGeom>
            <a:avLst/>
            <a:gdLst/>
            <a:ahLst/>
            <a:cxnLst>
              <a:cxn ang="0">
                <a:pos x="2249" y="930"/>
              </a:cxn>
              <a:cxn ang="0">
                <a:pos x="2249" y="930"/>
              </a:cxn>
              <a:cxn ang="0">
                <a:pos x="2247" y="927"/>
              </a:cxn>
              <a:cxn ang="0">
                <a:pos x="1711" y="0"/>
              </a:cxn>
              <a:cxn ang="0">
                <a:pos x="1711" y="0"/>
              </a:cxn>
              <a:cxn ang="0">
                <a:pos x="1714" y="10"/>
              </a:cxn>
              <a:cxn ang="0">
                <a:pos x="1127" y="105"/>
              </a:cxn>
              <a:cxn ang="0">
                <a:pos x="539" y="10"/>
              </a:cxn>
              <a:cxn ang="0">
                <a:pos x="543" y="0"/>
              </a:cxn>
              <a:cxn ang="0">
                <a:pos x="542" y="0"/>
              </a:cxn>
              <a:cxn ang="0">
                <a:pos x="4" y="930"/>
              </a:cxn>
              <a:cxn ang="0">
                <a:pos x="4" y="930"/>
              </a:cxn>
              <a:cxn ang="0">
                <a:pos x="0" y="947"/>
              </a:cxn>
              <a:cxn ang="0">
                <a:pos x="1127" y="1194"/>
              </a:cxn>
              <a:cxn ang="0">
                <a:pos x="2253" y="947"/>
              </a:cxn>
              <a:cxn ang="0">
                <a:pos x="2249" y="930"/>
              </a:cxn>
            </a:cxnLst>
            <a:rect l="0" t="0" r="r" b="b"/>
            <a:pathLst>
              <a:path w="2253" h="1194">
                <a:moveTo>
                  <a:pt x="2249" y="930"/>
                </a:moveTo>
                <a:cubicBezTo>
                  <a:pt x="2249" y="930"/>
                  <a:pt x="2249" y="930"/>
                  <a:pt x="2249" y="930"/>
                </a:cubicBezTo>
                <a:cubicBezTo>
                  <a:pt x="2247" y="927"/>
                  <a:pt x="2247" y="927"/>
                  <a:pt x="2247" y="927"/>
                </a:cubicBezTo>
                <a:cubicBezTo>
                  <a:pt x="1711" y="0"/>
                  <a:pt x="1711" y="0"/>
                  <a:pt x="1711" y="0"/>
                </a:cubicBezTo>
                <a:cubicBezTo>
                  <a:pt x="1711" y="0"/>
                  <a:pt x="1711" y="0"/>
                  <a:pt x="1711" y="0"/>
                </a:cubicBezTo>
                <a:cubicBezTo>
                  <a:pt x="1713" y="3"/>
                  <a:pt x="1714" y="7"/>
                  <a:pt x="1714" y="10"/>
                </a:cubicBezTo>
                <a:cubicBezTo>
                  <a:pt x="1714" y="63"/>
                  <a:pt x="1451" y="105"/>
                  <a:pt x="1127" y="105"/>
                </a:cubicBezTo>
                <a:cubicBezTo>
                  <a:pt x="802" y="105"/>
                  <a:pt x="539" y="63"/>
                  <a:pt x="539" y="10"/>
                </a:cubicBezTo>
                <a:cubicBezTo>
                  <a:pt x="539" y="7"/>
                  <a:pt x="541" y="3"/>
                  <a:pt x="543" y="0"/>
                </a:cubicBezTo>
                <a:cubicBezTo>
                  <a:pt x="542" y="0"/>
                  <a:pt x="542" y="0"/>
                  <a:pt x="542" y="0"/>
                </a:cubicBezTo>
                <a:cubicBezTo>
                  <a:pt x="4" y="930"/>
                  <a:pt x="4" y="930"/>
                  <a:pt x="4" y="930"/>
                </a:cubicBezTo>
                <a:cubicBezTo>
                  <a:pt x="4" y="930"/>
                  <a:pt x="4" y="930"/>
                  <a:pt x="4" y="930"/>
                </a:cubicBezTo>
                <a:cubicBezTo>
                  <a:pt x="2" y="936"/>
                  <a:pt x="0" y="941"/>
                  <a:pt x="0" y="947"/>
                </a:cubicBezTo>
                <a:cubicBezTo>
                  <a:pt x="0" y="1048"/>
                  <a:pt x="504" y="1194"/>
                  <a:pt x="1127" y="1194"/>
                </a:cubicBezTo>
                <a:cubicBezTo>
                  <a:pt x="1749" y="1194"/>
                  <a:pt x="2253" y="1048"/>
                  <a:pt x="2253" y="947"/>
                </a:cubicBezTo>
                <a:cubicBezTo>
                  <a:pt x="2253" y="941"/>
                  <a:pt x="2252" y="936"/>
                  <a:pt x="2249" y="930"/>
                </a:cubicBezTo>
                <a:close/>
              </a:path>
            </a:pathLst>
          </a:custGeom>
          <a:gradFill rotWithShape="1">
            <a:gsLst>
              <a:gs pos="9000">
                <a:srgbClr val="2A79FF">
                  <a:lumMod val="60000"/>
                  <a:lumOff val="40000"/>
                </a:srgbClr>
              </a:gs>
              <a:gs pos="49000">
                <a:srgbClr val="2A79FF">
                  <a:lumMod val="20000"/>
                  <a:lumOff val="80000"/>
                </a:srgbClr>
              </a:gs>
              <a:gs pos="91000">
                <a:srgbClr val="2A79FF">
                  <a:lumMod val="60000"/>
                  <a:lumOff val="40000"/>
                </a:srgbClr>
              </a:gs>
            </a:gsLst>
            <a:lin ang="0" scaled="1"/>
          </a:gradFill>
          <a:ln w="127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127000" dist="76200" dir="414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>
              <a:rot lat="0" lon="0" rev="11400000"/>
            </a:lightRig>
          </a:scene3d>
          <a:sp3d prstMaterial="metal"/>
        </p:spPr>
        <p:txBody>
          <a:bodyPr lIns="36000" tIns="36000" rIns="36000" bIns="36000" anchor="ctr" anchorCtr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8,23</a:t>
            </a:r>
            <a:endParaRPr kumimoji="0" lang="de-DE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43" name="_color1" descr="© INSCALE GmbH, 26.05.2010&#10;http://www.presentationload.com/"/>
          <p:cNvSpPr>
            <a:spLocks noChangeAspect="1"/>
          </p:cNvSpPr>
          <p:nvPr/>
        </p:nvSpPr>
        <p:spPr bwMode="gray">
          <a:xfrm>
            <a:off x="3520029" y="3480594"/>
            <a:ext cx="2074863" cy="338137"/>
          </a:xfrm>
          <a:custGeom>
            <a:avLst/>
            <a:gdLst/>
            <a:ahLst/>
            <a:cxnLst>
              <a:cxn ang="0">
                <a:pos x="1175" y="93"/>
              </a:cxn>
              <a:cxn ang="0">
                <a:pos x="1174" y="92"/>
              </a:cxn>
              <a:cxn ang="0">
                <a:pos x="1174" y="90"/>
              </a:cxn>
              <a:cxn ang="0">
                <a:pos x="1173" y="89"/>
              </a:cxn>
              <a:cxn ang="0">
                <a:pos x="1172" y="86"/>
              </a:cxn>
              <a:cxn ang="0">
                <a:pos x="1172" y="86"/>
              </a:cxn>
              <a:cxn ang="0">
                <a:pos x="1093" y="47"/>
              </a:cxn>
              <a:cxn ang="0">
                <a:pos x="588" y="0"/>
              </a:cxn>
              <a:cxn ang="0">
                <a:pos x="82" y="47"/>
              </a:cxn>
              <a:cxn ang="0">
                <a:pos x="4" y="86"/>
              </a:cxn>
              <a:cxn ang="0">
                <a:pos x="2" y="89"/>
              </a:cxn>
              <a:cxn ang="0">
                <a:pos x="2" y="90"/>
              </a:cxn>
              <a:cxn ang="0">
                <a:pos x="1" y="92"/>
              </a:cxn>
              <a:cxn ang="0">
                <a:pos x="1" y="93"/>
              </a:cxn>
              <a:cxn ang="0">
                <a:pos x="0" y="96"/>
              </a:cxn>
              <a:cxn ang="0">
                <a:pos x="588" y="191"/>
              </a:cxn>
              <a:cxn ang="0">
                <a:pos x="1175" y="96"/>
              </a:cxn>
              <a:cxn ang="0">
                <a:pos x="1175" y="93"/>
              </a:cxn>
            </a:cxnLst>
            <a:rect l="0" t="0" r="r" b="b"/>
            <a:pathLst>
              <a:path w="1175" h="191">
                <a:moveTo>
                  <a:pt x="1175" y="93"/>
                </a:moveTo>
                <a:cubicBezTo>
                  <a:pt x="1175" y="93"/>
                  <a:pt x="1174" y="92"/>
                  <a:pt x="1174" y="92"/>
                </a:cubicBezTo>
                <a:cubicBezTo>
                  <a:pt x="1174" y="91"/>
                  <a:pt x="1174" y="91"/>
                  <a:pt x="1174" y="90"/>
                </a:cubicBezTo>
                <a:cubicBezTo>
                  <a:pt x="1174" y="90"/>
                  <a:pt x="1173" y="89"/>
                  <a:pt x="1173" y="89"/>
                </a:cubicBezTo>
                <a:cubicBezTo>
                  <a:pt x="1173" y="88"/>
                  <a:pt x="1172" y="87"/>
                  <a:pt x="1172" y="86"/>
                </a:cubicBezTo>
                <a:cubicBezTo>
                  <a:pt x="1172" y="86"/>
                  <a:pt x="1172" y="86"/>
                  <a:pt x="1172" y="86"/>
                </a:cubicBezTo>
                <a:cubicBezTo>
                  <a:pt x="1163" y="72"/>
                  <a:pt x="1135" y="59"/>
                  <a:pt x="1093" y="47"/>
                </a:cubicBezTo>
                <a:cubicBezTo>
                  <a:pt x="991" y="19"/>
                  <a:pt x="803" y="0"/>
                  <a:pt x="588" y="0"/>
                </a:cubicBezTo>
                <a:cubicBezTo>
                  <a:pt x="372" y="0"/>
                  <a:pt x="184" y="19"/>
                  <a:pt x="82" y="47"/>
                </a:cubicBezTo>
                <a:cubicBezTo>
                  <a:pt x="40" y="59"/>
                  <a:pt x="12" y="72"/>
                  <a:pt x="4" y="86"/>
                </a:cubicBezTo>
                <a:cubicBezTo>
                  <a:pt x="3" y="87"/>
                  <a:pt x="2" y="88"/>
                  <a:pt x="2" y="89"/>
                </a:cubicBezTo>
                <a:cubicBezTo>
                  <a:pt x="2" y="89"/>
                  <a:pt x="2" y="90"/>
                  <a:pt x="2" y="90"/>
                </a:cubicBezTo>
                <a:cubicBezTo>
                  <a:pt x="1" y="91"/>
                  <a:pt x="1" y="91"/>
                  <a:pt x="1" y="92"/>
                </a:cubicBezTo>
                <a:cubicBezTo>
                  <a:pt x="1" y="92"/>
                  <a:pt x="1" y="93"/>
                  <a:pt x="1" y="93"/>
                </a:cubicBezTo>
                <a:cubicBezTo>
                  <a:pt x="1" y="94"/>
                  <a:pt x="0" y="95"/>
                  <a:pt x="0" y="96"/>
                </a:cubicBezTo>
                <a:cubicBezTo>
                  <a:pt x="0" y="149"/>
                  <a:pt x="263" y="191"/>
                  <a:pt x="588" y="191"/>
                </a:cubicBezTo>
                <a:cubicBezTo>
                  <a:pt x="912" y="191"/>
                  <a:pt x="1175" y="149"/>
                  <a:pt x="1175" y="96"/>
                </a:cubicBezTo>
                <a:cubicBezTo>
                  <a:pt x="1175" y="95"/>
                  <a:pt x="1175" y="94"/>
                  <a:pt x="1175" y="93"/>
                </a:cubicBezTo>
                <a:close/>
              </a:path>
            </a:pathLst>
          </a:custGeom>
          <a:gradFill rotWithShape="1">
            <a:gsLst>
              <a:gs pos="0">
                <a:srgbClr val="2A79FF">
                  <a:lumMod val="60000"/>
                  <a:lumOff val="40000"/>
                </a:srgbClr>
              </a:gs>
              <a:gs pos="100000">
                <a:srgbClr val="2A79FF">
                  <a:lumMod val="40000"/>
                  <a:lumOff val="60000"/>
                </a:srgbClr>
              </a:gs>
            </a:gsLst>
            <a:lin ang="2700000" scaled="1"/>
          </a:gradFill>
          <a:ln w="12700">
            <a:noFill/>
            <a:miter lim="800000"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4" name="_color1" descr="© INSCALE GmbH, 26.05.2010&#10;http://www.presentationload.com/"/>
          <p:cNvSpPr>
            <a:spLocks noChangeAspect="1"/>
          </p:cNvSpPr>
          <p:nvPr/>
        </p:nvSpPr>
        <p:spPr bwMode="gray">
          <a:xfrm>
            <a:off x="3602579" y="1856581"/>
            <a:ext cx="1909763" cy="1808163"/>
          </a:xfrm>
          <a:custGeom>
            <a:avLst/>
            <a:gdLst/>
            <a:ahLst/>
            <a:cxnLst>
              <a:cxn ang="0">
                <a:pos x="1080" y="931"/>
              </a:cxn>
              <a:cxn ang="0">
                <a:pos x="1080" y="931"/>
              </a:cxn>
              <a:cxn ang="0">
                <a:pos x="542" y="0"/>
              </a:cxn>
              <a:cxn ang="0">
                <a:pos x="4" y="930"/>
              </a:cxn>
              <a:cxn ang="0">
                <a:pos x="2" y="933"/>
              </a:cxn>
              <a:cxn ang="0">
                <a:pos x="0" y="940"/>
              </a:cxn>
              <a:cxn ang="0">
                <a:pos x="541" y="1028"/>
              </a:cxn>
              <a:cxn ang="0">
                <a:pos x="1083" y="940"/>
              </a:cxn>
              <a:cxn ang="0">
                <a:pos x="1080" y="931"/>
              </a:cxn>
            </a:cxnLst>
            <a:rect l="0" t="0" r="r" b="b"/>
            <a:pathLst>
              <a:path w="1083" h="1028">
                <a:moveTo>
                  <a:pt x="1080" y="931"/>
                </a:moveTo>
                <a:cubicBezTo>
                  <a:pt x="1080" y="931"/>
                  <a:pt x="1080" y="931"/>
                  <a:pt x="1080" y="931"/>
                </a:cubicBezTo>
                <a:cubicBezTo>
                  <a:pt x="542" y="0"/>
                  <a:pt x="542" y="0"/>
                  <a:pt x="542" y="0"/>
                </a:cubicBezTo>
                <a:cubicBezTo>
                  <a:pt x="4" y="930"/>
                  <a:pt x="4" y="930"/>
                  <a:pt x="4" y="930"/>
                </a:cubicBezTo>
                <a:cubicBezTo>
                  <a:pt x="2" y="933"/>
                  <a:pt x="2" y="933"/>
                  <a:pt x="2" y="933"/>
                </a:cubicBezTo>
                <a:cubicBezTo>
                  <a:pt x="1" y="935"/>
                  <a:pt x="0" y="938"/>
                  <a:pt x="0" y="940"/>
                </a:cubicBezTo>
                <a:cubicBezTo>
                  <a:pt x="0" y="988"/>
                  <a:pt x="243" y="1028"/>
                  <a:pt x="541" y="1028"/>
                </a:cubicBezTo>
                <a:cubicBezTo>
                  <a:pt x="840" y="1028"/>
                  <a:pt x="1083" y="988"/>
                  <a:pt x="1083" y="940"/>
                </a:cubicBezTo>
                <a:cubicBezTo>
                  <a:pt x="1083" y="937"/>
                  <a:pt x="1082" y="934"/>
                  <a:pt x="1080" y="931"/>
                </a:cubicBezTo>
                <a:close/>
              </a:path>
            </a:pathLst>
          </a:custGeom>
          <a:gradFill rotWithShape="1">
            <a:gsLst>
              <a:gs pos="9000">
                <a:srgbClr val="2A79FF"/>
              </a:gs>
              <a:gs pos="49000">
                <a:srgbClr val="2A79FF">
                  <a:lumMod val="60000"/>
                  <a:lumOff val="40000"/>
                </a:srgbClr>
              </a:gs>
              <a:gs pos="91000">
                <a:srgbClr val="2A79FF"/>
              </a:gs>
            </a:gsLst>
            <a:lin ang="0" scaled="1"/>
          </a:gradFill>
          <a:ln w="12700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127000" dist="101600" dir="618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>
              <a:rot lat="0" lon="0" rev="11400000"/>
            </a:lightRig>
          </a:scene3d>
          <a:sp3d prstMaterial="metal"/>
        </p:spPr>
        <p:txBody>
          <a:bodyPr lIns="36000" tIns="432000" rIns="36000" bIns="36000" anchor="ctr" anchorCtr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4,65</a:t>
            </a:r>
            <a:endParaRPr kumimoji="0" lang="de-DE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grpSp>
        <p:nvGrpSpPr>
          <p:cNvPr id="45" name="Gruppieren 23"/>
          <p:cNvGrpSpPr/>
          <p:nvPr/>
        </p:nvGrpSpPr>
        <p:grpSpPr bwMode="gray">
          <a:xfrm>
            <a:off x="6055198" y="3803278"/>
            <a:ext cx="2765274" cy="367878"/>
            <a:chOff x="6078469" y="3505622"/>
            <a:chExt cx="2765274" cy="367878"/>
          </a:xfrm>
        </p:grpSpPr>
        <p:sp>
          <p:nvSpPr>
            <p:cNvPr id="46" name="Text Box 11" descr="© INSCALE GmbH, 26.05.2010&#10;http://www.presentationload.com/"/>
            <p:cNvSpPr txBox="1">
              <a:spLocks noChangeArrowheads="1"/>
            </p:cNvSpPr>
            <p:nvPr/>
          </p:nvSpPr>
          <p:spPr bwMode="gray">
            <a:xfrm>
              <a:off x="7543131" y="3505622"/>
              <a:ext cx="1300612" cy="3678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90000">
              <a:spAutoFit/>
            </a:bodyPr>
            <a:lstStyle/>
            <a:p>
              <a:pPr marL="177800" marR="0" lvl="0" indent="-177800" algn="r" defTabSz="801688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Arial" charset="0"/>
                </a:rPr>
                <a:t>2. </a:t>
              </a:r>
              <a:r>
                <a:rPr kumimoji="0" lang="en-GB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Description</a:t>
              </a: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Line 13" descr="© INSCALE GmbH, 26.05.2010&#10;http://www.presentationload.com/"/>
            <p:cNvSpPr>
              <a:spLocks noChangeShapeType="1"/>
            </p:cNvSpPr>
            <p:nvPr/>
          </p:nvSpPr>
          <p:spPr bwMode="gray">
            <a:xfrm>
              <a:off x="6078469" y="3873500"/>
              <a:ext cx="2735263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8" name="Gruppieren 22"/>
          <p:cNvGrpSpPr/>
          <p:nvPr/>
        </p:nvGrpSpPr>
        <p:grpSpPr bwMode="gray">
          <a:xfrm>
            <a:off x="5204712" y="2387228"/>
            <a:ext cx="3615760" cy="367878"/>
            <a:chOff x="5227983" y="2089572"/>
            <a:chExt cx="3615760" cy="367878"/>
          </a:xfrm>
        </p:grpSpPr>
        <p:sp>
          <p:nvSpPr>
            <p:cNvPr id="49" name="text" descr="© INSCALE GmbH, 26.05.2010&#10;http://www.presentationload.com/"/>
            <p:cNvSpPr txBox="1">
              <a:spLocks noChangeArrowheads="1"/>
            </p:cNvSpPr>
            <p:nvPr/>
          </p:nvSpPr>
          <p:spPr bwMode="gray">
            <a:xfrm>
              <a:off x="7543131" y="2089572"/>
              <a:ext cx="1300612" cy="3678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90000">
              <a:spAutoFit/>
            </a:bodyPr>
            <a:lstStyle/>
            <a:p>
              <a:pPr marL="177800" marR="0" lvl="0" indent="-177800" algn="r" defTabSz="801688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Arial" charset="0"/>
                </a:rPr>
                <a:t>1. </a:t>
              </a:r>
              <a:r>
                <a:rPr kumimoji="0" lang="en-GB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Arial" charset="0"/>
                </a:rPr>
                <a:t>Description</a:t>
              </a: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Arial" charset="0"/>
              </a:endParaRPr>
            </a:p>
          </p:txBody>
        </p:sp>
        <p:sp>
          <p:nvSpPr>
            <p:cNvPr id="50" name="Line 14" descr="© INSCALE GmbH, 26.05.2010&#10;http://www.presentationload.com/"/>
            <p:cNvSpPr>
              <a:spLocks noChangeShapeType="1"/>
            </p:cNvSpPr>
            <p:nvPr/>
          </p:nvSpPr>
          <p:spPr bwMode="gray">
            <a:xfrm>
              <a:off x="5227983" y="2457450"/>
              <a:ext cx="3585749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1" name="Text Box 15" descr="© INSCALE GmbH, 26.05.2010&#10;http://www.presentationload.com/"/>
          <p:cNvSpPr txBox="1">
            <a:spLocks noChangeArrowheads="1"/>
          </p:cNvSpPr>
          <p:nvPr/>
        </p:nvSpPr>
        <p:spPr bwMode="gray">
          <a:xfrm>
            <a:off x="300579" y="2220905"/>
            <a:ext cx="2751138" cy="789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</a:bodyPr>
          <a:lstStyle/>
          <a:p>
            <a:pPr defTabSz="801688">
              <a:lnSpc>
                <a:spcPct val="95000"/>
              </a:lnSpc>
              <a:spcAft>
                <a:spcPts val="800"/>
              </a:spcAft>
            </a:pPr>
            <a:r>
              <a:rPr lang="en-US" noProof="1" smtClean="0">
                <a:cs typeface="Arial" charset="0"/>
              </a:rPr>
              <a:t>Your inserted text will retain the same style and format as the placeholder text. </a:t>
            </a:r>
          </a:p>
        </p:txBody>
      </p:sp>
      <p:grpSp>
        <p:nvGrpSpPr>
          <p:cNvPr id="52" name="Group 12"/>
          <p:cNvGrpSpPr>
            <a:grpSpLocks/>
          </p:cNvGrpSpPr>
          <p:nvPr/>
        </p:nvGrpSpPr>
        <p:grpSpPr bwMode="gray">
          <a:xfrm rot="163858">
            <a:off x="2735445" y="2186768"/>
            <a:ext cx="1446213" cy="2155825"/>
            <a:chOff x="1804" y="1190"/>
            <a:chExt cx="911" cy="1358"/>
          </a:xfrm>
        </p:grpSpPr>
        <p:sp>
          <p:nvSpPr>
            <p:cNvPr id="53" name="Text Box 13" descr="© INSCALE GmbH, 26.05.2010&#10;http://www.presentationload.com/"/>
            <p:cNvSpPr txBox="1">
              <a:spLocks noChangeArrowheads="1"/>
            </p:cNvSpPr>
            <p:nvPr/>
          </p:nvSpPr>
          <p:spPr bwMode="gray">
            <a:xfrm rot="17877010">
              <a:off x="1716" y="1721"/>
              <a:ext cx="779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90000" rIns="72000" bIns="90000">
              <a:spAutoFit/>
            </a:bodyPr>
            <a:lstStyle/>
            <a:p>
              <a:pPr marL="177800" marR="0" lvl="0" indent="-177800" defTabSz="801688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Arial" charset="0"/>
                </a:rPr>
                <a:t>Description</a:t>
              </a: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Arial" charset="0"/>
              </a:endParaRPr>
            </a:p>
          </p:txBody>
        </p:sp>
        <p:sp>
          <p:nvSpPr>
            <p:cNvPr id="54" name="Line 14" descr="© INSCALE GmbH, 26.05.2010&#10;http://www.presentationload.com/"/>
            <p:cNvSpPr>
              <a:spLocks noChangeShapeType="1"/>
            </p:cNvSpPr>
            <p:nvPr/>
          </p:nvSpPr>
          <p:spPr bwMode="gray">
            <a:xfrm rot="21241424" flipH="1">
              <a:off x="1804" y="1190"/>
              <a:ext cx="911" cy="1358"/>
            </a:xfrm>
            <a:prstGeom prst="line">
              <a:avLst/>
            </a:prstGeom>
            <a:noFill/>
            <a:ln w="19050">
              <a:solidFill>
                <a:sysClr val="windowText" lastClr="000000"/>
              </a:solidFill>
              <a:prstDash val="sysDot"/>
              <a:round/>
              <a:headEnd type="triangle" w="med" len="med"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20192</TotalTime>
  <Words>190</Words>
  <Application>Microsoft Office PowerPoint</Application>
  <PresentationFormat>全屏显示(4:3)</PresentationFormat>
  <Paragraphs>26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1068</cp:revision>
  <dcterms:created xsi:type="dcterms:W3CDTF">2009-02-11T05:37:22Z</dcterms:created>
  <dcterms:modified xsi:type="dcterms:W3CDTF">2013-01-06T05:37:04Z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