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9" r:id="rId2"/>
  </p:sldMasterIdLst>
  <p:notesMasterIdLst>
    <p:notesMasterId r:id="rId5"/>
  </p:notesMasterIdLst>
  <p:handoutMasterIdLst>
    <p:handoutMasterId r:id="rId6"/>
  </p:handoutMasterIdLst>
  <p:sldIdLst>
    <p:sldId id="358" r:id="rId3"/>
    <p:sldId id="359" r:id="rId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0099"/>
    <a:srgbClr val="FF3399"/>
    <a:srgbClr val="FF6600"/>
    <a:srgbClr val="66FF33"/>
    <a:srgbClr val="99FF66"/>
    <a:srgbClr val="FFCC66"/>
    <a:srgbClr val="FF9900"/>
    <a:srgbClr val="FFFFFF"/>
    <a:srgbClr val="FFCC00"/>
    <a:srgbClr val="0020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5672" autoAdjust="0"/>
  </p:normalViewPr>
  <p:slideViewPr>
    <p:cSldViewPr>
      <p:cViewPr>
        <p:scale>
          <a:sx n="80" d="100"/>
          <a:sy n="80" d="100"/>
        </p:scale>
        <p:origin x="-124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60" d="100"/>
        <a:sy n="16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2013/1/6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2013/1/6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0DEE79-D6A9-404B-B2E7-14B1D3548937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68014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hyperlink" Target="http://www.1ppt.com/tubiao/" TargetMode="External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  <p:sp>
        <p:nvSpPr>
          <p:cNvPr id="11" name="矩形 10"/>
          <p:cNvSpPr/>
          <p:nvPr userDrawn="1"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4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  <a:hlinkClick r:id="rId7"/>
              </a:rPr>
              <a:t>www.1ppt.com/tubiao/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  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17267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05417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07601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7517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40850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55329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39869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62380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62385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53207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93267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2013/1/6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2013/1/6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42191725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1ppt.com/tubiao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8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image" Target="../media/image7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矩形 59"/>
          <p:cNvSpPr/>
          <p:nvPr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4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  <a:hlinkClick r:id="rId3"/>
              </a:rPr>
              <a:t>www.1ppt.com/tubiao/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  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63" name="_h2"/>
          <p:cNvSpPr txBox="1">
            <a:spLocks/>
          </p:cNvSpPr>
          <p:nvPr/>
        </p:nvSpPr>
        <p:spPr bwMode="gray">
          <a:xfrm>
            <a:off x="323850" y="938853"/>
            <a:ext cx="8496300" cy="336244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>
            <a:lvl1pPr marL="176213" indent="-176213" algn="l" defTabSz="914400" rtl="0" eaLnBrk="1" latinLnBrk="0" hangingPunct="1">
              <a:spcBef>
                <a:spcPct val="20000"/>
              </a:spcBef>
              <a:buFont typeface="Wingdings" pitchFamily="2" charset="2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60363" indent="-184150" algn="l" defTabSz="914400" rtl="0" eaLnBrk="1" latinLnBrk="0" hangingPunct="1">
              <a:spcBef>
                <a:spcPct val="20000"/>
              </a:spcBef>
              <a:buFont typeface="Symbol" pitchFamily="18" charset="2"/>
              <a:buChar char="-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36575" indent="-176213" algn="l" defTabSz="914400" rtl="0" eaLnBrk="1" latinLnBrk="0" hangingPunct="1">
              <a:spcBef>
                <a:spcPct val="20000"/>
              </a:spcBef>
              <a:buFont typeface="Wingdings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720725" indent="-184150" algn="l" defTabSz="914400" rtl="0" eaLnBrk="1" latinLnBrk="0" hangingPunct="1">
              <a:spcBef>
                <a:spcPct val="20000"/>
              </a:spcBef>
              <a:buFont typeface="Symbol" pitchFamily="18" charset="2"/>
              <a:buChar char="-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896938" indent="-176213" algn="l" defTabSz="914400" rtl="0" eaLnBrk="1" latinLnBrk="0" hangingPunct="1">
              <a:spcBef>
                <a:spcPct val="20000"/>
              </a:spcBef>
              <a:buFont typeface="Wingdings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6213" marR="0" lvl="0" indent="-176213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de-DE" sz="2000" b="0" i="0" u="none" strike="noStrike" kern="1200" cap="none" spc="0" normalizeH="0" baseline="0" noProof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Enter your subheadline here</a:t>
            </a:r>
          </a:p>
        </p:txBody>
      </p:sp>
      <p:pic>
        <p:nvPicPr>
          <p:cNvPr id="64" name="_effect" descr="C:\Users\marc.h\Desktop\Schatten-TEST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38701" y="5269088"/>
            <a:ext cx="4035425" cy="608184"/>
          </a:xfrm>
          <a:prstGeom prst="rect">
            <a:avLst/>
          </a:prstGeom>
          <a:noFill/>
        </p:spPr>
      </p:pic>
      <p:grpSp>
        <p:nvGrpSpPr>
          <p:cNvPr id="65" name="Gruppieren 33"/>
          <p:cNvGrpSpPr/>
          <p:nvPr/>
        </p:nvGrpSpPr>
        <p:grpSpPr bwMode="gray">
          <a:xfrm>
            <a:off x="2804286" y="2927750"/>
            <a:ext cx="3524567" cy="2591602"/>
            <a:chOff x="2804286" y="2843891"/>
            <a:chExt cx="3524567" cy="2591602"/>
          </a:xfrm>
        </p:grpSpPr>
        <p:sp>
          <p:nvSpPr>
            <p:cNvPr id="66" name="_color1" descr="© INSCALE GmbH, 26.05.2010&#10;http://www.presentationload.com/"/>
            <p:cNvSpPr>
              <a:spLocks noChangeArrowheads="1"/>
            </p:cNvSpPr>
            <p:nvPr/>
          </p:nvSpPr>
          <p:spPr bwMode="gray">
            <a:xfrm>
              <a:off x="2913135" y="4011844"/>
              <a:ext cx="3306875" cy="501042"/>
            </a:xfrm>
            <a:prstGeom prst="ellipse">
              <a:avLst/>
            </a:prstGeom>
            <a:gradFill rotWithShape="0">
              <a:gsLst>
                <a:gs pos="0">
                  <a:srgbClr val="2A79FF">
                    <a:lumMod val="50000"/>
                  </a:srgbClr>
                </a:gs>
                <a:gs pos="100000">
                  <a:srgbClr val="2A79FF">
                    <a:lumMod val="60000"/>
                    <a:lumOff val="40000"/>
                  </a:srgbClr>
                </a:gs>
              </a:gsLst>
              <a:lin ang="2700000" scaled="1"/>
            </a:gradFill>
            <a:ln w="317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67" name="_color1" descr="© INSCALE GmbH, 26.05.2010&#10;http://www.presentationload.com/"/>
            <p:cNvSpPr>
              <a:spLocks/>
            </p:cNvSpPr>
            <p:nvPr/>
          </p:nvSpPr>
          <p:spPr bwMode="gray">
            <a:xfrm>
              <a:off x="2901041" y="4253726"/>
              <a:ext cx="3329335" cy="1181767"/>
            </a:xfrm>
            <a:custGeom>
              <a:avLst/>
              <a:gdLst/>
              <a:ahLst/>
              <a:cxnLst>
                <a:cxn ang="0">
                  <a:pos x="962" y="2"/>
                </a:cxn>
                <a:cxn ang="0">
                  <a:pos x="481" y="341"/>
                </a:cxn>
                <a:cxn ang="0">
                  <a:pos x="0" y="0"/>
                </a:cxn>
              </a:cxnLst>
              <a:rect l="0" t="0" r="r" b="b"/>
              <a:pathLst>
                <a:path w="962" h="341">
                  <a:moveTo>
                    <a:pt x="962" y="2"/>
                  </a:moveTo>
                  <a:cubicBezTo>
                    <a:pt x="892" y="199"/>
                    <a:pt x="703" y="341"/>
                    <a:pt x="481" y="341"/>
                  </a:cubicBezTo>
                  <a:cubicBezTo>
                    <a:pt x="259" y="341"/>
                    <a:pt x="70" y="199"/>
                    <a:pt x="0" y="0"/>
                  </a:cubicBezTo>
                </a:path>
              </a:pathLst>
            </a:custGeom>
            <a:solidFill>
              <a:srgbClr val="FFC000"/>
            </a:solidFill>
            <a:ln w="3175">
              <a:noFill/>
              <a:miter lim="800000"/>
              <a:headEnd/>
              <a:tailEnd/>
            </a:ln>
          </p:spPr>
          <p:txBody>
            <a:bodyPr lIns="36000" tIns="324000" rIns="36000" bIns="36000" anchor="ctr" anchorCtr="0"/>
            <a:lstStyle/>
            <a:p>
              <a:pPr marL="0" marR="0" lvl="0" indent="0" algn="ctr" defTabSz="914400" eaLnBrk="1" fontAlgn="auto" latinLnBrk="0" hangingPunct="1">
                <a:lnSpc>
                  <a:spcPct val="95000"/>
                </a:lnSpc>
                <a:spcBef>
                  <a:spcPts val="0"/>
                </a:spcBef>
                <a:spcAft>
                  <a:spcPts val="8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Description 3</a:t>
              </a:r>
              <a:endParaRPr kumimoji="0" lang="en-GB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68" name="_color1" descr="© INSCALE GmbH, 26.05.2010&#10;http://www.presentationload.com/"/>
            <p:cNvSpPr>
              <a:spLocks/>
            </p:cNvSpPr>
            <p:nvPr/>
          </p:nvSpPr>
          <p:spPr bwMode="gray">
            <a:xfrm>
              <a:off x="2804286" y="3089239"/>
              <a:ext cx="3524567" cy="1427104"/>
            </a:xfrm>
            <a:custGeom>
              <a:avLst/>
              <a:gdLst/>
              <a:ahLst/>
              <a:cxnLst>
                <a:cxn ang="0">
                  <a:pos x="991" y="0"/>
                </a:cxn>
                <a:cxn ang="0">
                  <a:pos x="1020" y="171"/>
                </a:cxn>
                <a:cxn ang="0">
                  <a:pos x="991" y="342"/>
                </a:cxn>
                <a:cxn ang="0">
                  <a:pos x="510" y="415"/>
                </a:cxn>
                <a:cxn ang="0">
                  <a:pos x="29" y="340"/>
                </a:cxn>
                <a:cxn ang="0">
                  <a:pos x="0" y="171"/>
                </a:cxn>
                <a:cxn ang="0">
                  <a:pos x="29" y="2"/>
                </a:cxn>
              </a:cxnLst>
              <a:rect l="0" t="0" r="r" b="b"/>
              <a:pathLst>
                <a:path w="1020" h="415">
                  <a:moveTo>
                    <a:pt x="991" y="0"/>
                  </a:moveTo>
                  <a:cubicBezTo>
                    <a:pt x="1010" y="53"/>
                    <a:pt x="1020" y="111"/>
                    <a:pt x="1020" y="171"/>
                  </a:cubicBezTo>
                  <a:cubicBezTo>
                    <a:pt x="1020" y="231"/>
                    <a:pt x="1010" y="288"/>
                    <a:pt x="991" y="342"/>
                  </a:cubicBezTo>
                  <a:cubicBezTo>
                    <a:pt x="974" y="391"/>
                    <a:pt x="732" y="415"/>
                    <a:pt x="510" y="415"/>
                  </a:cubicBezTo>
                  <a:cubicBezTo>
                    <a:pt x="288" y="415"/>
                    <a:pt x="44" y="391"/>
                    <a:pt x="29" y="340"/>
                  </a:cubicBezTo>
                  <a:cubicBezTo>
                    <a:pt x="13" y="286"/>
                    <a:pt x="0" y="230"/>
                    <a:pt x="0" y="171"/>
                  </a:cubicBezTo>
                  <a:cubicBezTo>
                    <a:pt x="0" y="111"/>
                    <a:pt x="10" y="55"/>
                    <a:pt x="29" y="2"/>
                  </a:cubicBezTo>
                </a:path>
              </a:pathLst>
            </a:custGeom>
            <a:gradFill rotWithShape="0">
              <a:gsLst>
                <a:gs pos="0">
                  <a:srgbClr val="2A79FF"/>
                </a:gs>
                <a:gs pos="100000">
                  <a:srgbClr val="2A79FF">
                    <a:lumMod val="50000"/>
                  </a:srgbClr>
                </a:gs>
              </a:gsLst>
              <a:lin ang="2700000" scaled="1"/>
            </a:gradFill>
            <a:ln w="3175">
              <a:noFill/>
              <a:miter lim="800000"/>
              <a:headEnd/>
              <a:tailEnd/>
            </a:ln>
          </p:spPr>
          <p:txBody>
            <a:bodyPr lIns="36000" tIns="252000" rIns="36000" bIns="36000" anchor="ctr" anchorCtr="0"/>
            <a:lstStyle/>
            <a:p>
              <a:pPr marL="0" marR="0" lvl="0" indent="0" algn="ctr" defTabSz="914400" eaLnBrk="1" fontAlgn="auto" latinLnBrk="0" hangingPunct="1">
                <a:lnSpc>
                  <a:spcPct val="95000"/>
                </a:lnSpc>
                <a:spcBef>
                  <a:spcPts val="0"/>
                </a:spcBef>
                <a:spcAft>
                  <a:spcPts val="8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rPr>
                <a:t>Description 2</a:t>
              </a:r>
              <a:endParaRPr kumimoji="0" lang="en-GB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sp>
          <p:nvSpPr>
            <p:cNvPr id="87" name="_color1" descr="© INSCALE GmbH, 26.05.2010&#10;http://www.presentationload.com/"/>
            <p:cNvSpPr>
              <a:spLocks noChangeArrowheads="1"/>
            </p:cNvSpPr>
            <p:nvPr/>
          </p:nvSpPr>
          <p:spPr bwMode="gray">
            <a:xfrm>
              <a:off x="2909888" y="2843891"/>
              <a:ext cx="3318756" cy="510578"/>
            </a:xfrm>
            <a:prstGeom prst="ellipse">
              <a:avLst/>
            </a:prstGeom>
            <a:gradFill rotWithShape="1">
              <a:gsLst>
                <a:gs pos="0">
                  <a:srgbClr val="2A79FF"/>
                </a:gs>
                <a:gs pos="100000">
                  <a:srgbClr val="2A79FF">
                    <a:lumMod val="75000"/>
                  </a:srgbClr>
                </a:gs>
              </a:gsLst>
              <a:lin ang="2700000" scaled="1"/>
            </a:gradFill>
            <a:ln w="317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88" name="Gruppieren 51"/>
          <p:cNvGrpSpPr/>
          <p:nvPr/>
        </p:nvGrpSpPr>
        <p:grpSpPr bwMode="gray">
          <a:xfrm>
            <a:off x="326898" y="3110645"/>
            <a:ext cx="3528664" cy="895971"/>
            <a:chOff x="326898" y="3026786"/>
            <a:chExt cx="3528664" cy="895971"/>
          </a:xfrm>
        </p:grpSpPr>
        <p:grpSp>
          <p:nvGrpSpPr>
            <p:cNvPr id="89" name="Gruppieren 38"/>
            <p:cNvGrpSpPr/>
            <p:nvPr/>
          </p:nvGrpSpPr>
          <p:grpSpPr bwMode="gray">
            <a:xfrm>
              <a:off x="335661" y="3922757"/>
              <a:ext cx="3519901" cy="0"/>
              <a:chOff x="820141" y="4907071"/>
              <a:chExt cx="3519901" cy="0"/>
            </a:xfrm>
          </p:grpSpPr>
          <p:sp>
            <p:nvSpPr>
              <p:cNvPr id="91" name="Line 17" descr="© INSCALE GmbH, 26.05.2010&#10;http://www.presentationload.com/"/>
              <p:cNvSpPr>
                <a:spLocks noChangeShapeType="1"/>
              </p:cNvSpPr>
              <p:nvPr/>
            </p:nvSpPr>
            <p:spPr bwMode="gray">
              <a:xfrm>
                <a:off x="820141" y="4907071"/>
                <a:ext cx="2479239" cy="0"/>
              </a:xfrm>
              <a:prstGeom prst="line">
                <a:avLst/>
              </a:prstGeom>
              <a:noFill/>
              <a:ln w="19050">
                <a:solidFill>
                  <a:srgbClr val="969696"/>
                </a:solidFill>
                <a:prstDash val="sysDot"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e-DE" sz="1800" b="0" i="0" u="none" strike="noStrike" kern="0" cap="none" spc="0" normalizeH="0" baseline="0" noProof="1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92" name="Line 18" descr="© INSCALE GmbH, 26.05.2010&#10;http://www.presentationload.com/"/>
              <p:cNvSpPr>
                <a:spLocks noChangeShapeType="1"/>
              </p:cNvSpPr>
              <p:nvPr/>
            </p:nvSpPr>
            <p:spPr bwMode="gray">
              <a:xfrm>
                <a:off x="3355941" y="4907071"/>
                <a:ext cx="984101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90" name="Text Box 14" descr="© INSCALE GmbH, 26.05.2010&#10;http://www.presentationload.com/"/>
            <p:cNvSpPr txBox="1">
              <a:spLocks noChangeArrowheads="1"/>
            </p:cNvSpPr>
            <p:nvPr/>
          </p:nvSpPr>
          <p:spPr bwMode="gray">
            <a:xfrm>
              <a:off x="326898" y="3026786"/>
              <a:ext cx="2246406" cy="8803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0" bIns="90000" anchor="b" anchorCtr="0">
              <a:spAutoFit/>
            </a:bodyPr>
            <a:lstStyle/>
            <a:p>
              <a:pPr marL="0" marR="0" lvl="0" indent="0" defTabSz="801688" eaLnBrk="1" fontAlgn="auto" latinLnBrk="0" hangingPunct="1">
                <a:lnSpc>
                  <a:spcPct val="95000"/>
                </a:lnSpc>
                <a:spcBef>
                  <a:spcPts val="0"/>
                </a:spcBef>
                <a:spcAft>
                  <a:spcPts val="8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sz="1800" b="0" i="0" u="none" strike="noStrike" kern="0" cap="none" spc="0" normalizeH="0" baseline="0" noProof="1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cs typeface="Arial" charset="0"/>
                </a:rPr>
                <a:t>This text can </a:t>
              </a:r>
              <a:br>
                <a:rPr kumimoji="0" lang="de-DE" sz="1800" b="0" i="0" u="none" strike="noStrike" kern="0" cap="none" spc="0" normalizeH="0" baseline="0" noProof="1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cs typeface="Arial" charset="0"/>
                </a:rPr>
              </a:br>
              <a:r>
                <a:rPr kumimoji="0" lang="de-DE" sz="1800" b="0" i="0" u="none" strike="noStrike" kern="0" cap="none" spc="0" normalizeH="0" baseline="0" noProof="1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cs typeface="Arial" charset="0"/>
                </a:rPr>
                <a:t>be replaced with </a:t>
              </a:r>
              <a:br>
                <a:rPr kumimoji="0" lang="de-DE" sz="1800" b="0" i="0" u="none" strike="noStrike" kern="0" cap="none" spc="0" normalizeH="0" baseline="0" noProof="1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cs typeface="Arial" charset="0"/>
                </a:rPr>
              </a:br>
              <a:r>
                <a:rPr kumimoji="0" lang="de-DE" sz="1800" b="0" i="0" u="none" strike="noStrike" kern="0" cap="none" spc="0" normalizeH="0" baseline="0" noProof="1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cs typeface="Arial" charset="0"/>
                </a:rPr>
                <a:t>your own text.</a:t>
              </a:r>
            </a:p>
          </p:txBody>
        </p:sp>
      </p:grpSp>
      <p:grpSp>
        <p:nvGrpSpPr>
          <p:cNvPr id="93" name="Gruppieren 56"/>
          <p:cNvGrpSpPr/>
          <p:nvPr/>
        </p:nvGrpSpPr>
        <p:grpSpPr bwMode="gray">
          <a:xfrm>
            <a:off x="5269583" y="4197870"/>
            <a:ext cx="3556834" cy="891622"/>
            <a:chOff x="5269583" y="4114011"/>
            <a:chExt cx="3556834" cy="891622"/>
          </a:xfrm>
        </p:grpSpPr>
        <p:grpSp>
          <p:nvGrpSpPr>
            <p:cNvPr id="94" name="Gruppieren 37"/>
            <p:cNvGrpSpPr/>
            <p:nvPr/>
          </p:nvGrpSpPr>
          <p:grpSpPr bwMode="gray">
            <a:xfrm flipH="1">
              <a:off x="5269583" y="5001341"/>
              <a:ext cx="3553905" cy="4292"/>
              <a:chOff x="335662" y="4907071"/>
              <a:chExt cx="3876791" cy="4292"/>
            </a:xfrm>
          </p:grpSpPr>
          <p:sp>
            <p:nvSpPr>
              <p:cNvPr id="96" name="Line 17" descr="© INSCALE GmbH, 26.05.2010&#10;http://www.presentationload.com/"/>
              <p:cNvSpPr>
                <a:spLocks noChangeShapeType="1"/>
              </p:cNvSpPr>
              <p:nvPr/>
            </p:nvSpPr>
            <p:spPr bwMode="gray">
              <a:xfrm>
                <a:off x="335662" y="4907071"/>
                <a:ext cx="3363200" cy="0"/>
              </a:xfrm>
              <a:prstGeom prst="line">
                <a:avLst/>
              </a:prstGeom>
              <a:noFill/>
              <a:ln w="19050">
                <a:solidFill>
                  <a:srgbClr val="969696"/>
                </a:solidFill>
                <a:prstDash val="sysDot"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e-DE" sz="1800" b="0" i="0" u="none" strike="noStrike" kern="0" cap="none" spc="0" normalizeH="0" baseline="0" noProof="1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97" name="Line 18" descr="© INSCALE GmbH, 26.05.2010&#10;http://www.presentationload.com/"/>
              <p:cNvSpPr>
                <a:spLocks noChangeShapeType="1"/>
              </p:cNvSpPr>
              <p:nvPr/>
            </p:nvSpPr>
            <p:spPr bwMode="gray">
              <a:xfrm>
                <a:off x="3750781" y="4907071"/>
                <a:ext cx="461672" cy="4292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95" name="Text Box 14" descr="© INSCALE GmbH, 26.05.2010&#10;http://www.presentationload.com/"/>
            <p:cNvSpPr txBox="1">
              <a:spLocks noChangeArrowheads="1"/>
            </p:cNvSpPr>
            <p:nvPr/>
          </p:nvSpPr>
          <p:spPr bwMode="gray">
            <a:xfrm>
              <a:off x="6580011" y="4114011"/>
              <a:ext cx="2246406" cy="8803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0" bIns="90000" anchor="b" anchorCtr="0">
              <a:spAutoFit/>
            </a:bodyPr>
            <a:lstStyle/>
            <a:p>
              <a:pPr marL="0" marR="0" lvl="0" indent="0" algn="r" defTabSz="801688" eaLnBrk="1" fontAlgn="auto" latinLnBrk="0" hangingPunct="1">
                <a:lnSpc>
                  <a:spcPct val="95000"/>
                </a:lnSpc>
                <a:spcBef>
                  <a:spcPts val="0"/>
                </a:spcBef>
                <a:spcAft>
                  <a:spcPts val="8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sz="1800" b="0" i="0" u="none" strike="noStrike" kern="0" cap="none" spc="0" normalizeH="0" baseline="0" noProof="1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cs typeface="Arial" charset="0"/>
                </a:rPr>
                <a:t>This text can </a:t>
              </a:r>
              <a:br>
                <a:rPr kumimoji="0" lang="de-DE" sz="1800" b="0" i="0" u="none" strike="noStrike" kern="0" cap="none" spc="0" normalizeH="0" baseline="0" noProof="1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cs typeface="Arial" charset="0"/>
                </a:rPr>
              </a:br>
              <a:r>
                <a:rPr kumimoji="0" lang="de-DE" sz="1800" b="0" i="0" u="none" strike="noStrike" kern="0" cap="none" spc="0" normalizeH="0" baseline="0" noProof="1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cs typeface="Arial" charset="0"/>
                </a:rPr>
                <a:t>be replaced with </a:t>
              </a:r>
              <a:br>
                <a:rPr kumimoji="0" lang="de-DE" sz="1800" b="0" i="0" u="none" strike="noStrike" kern="0" cap="none" spc="0" normalizeH="0" baseline="0" noProof="1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cs typeface="Arial" charset="0"/>
                </a:rPr>
              </a:br>
              <a:r>
                <a:rPr kumimoji="0" lang="de-DE" sz="1800" b="0" i="0" u="none" strike="noStrike" kern="0" cap="none" spc="0" normalizeH="0" baseline="0" noProof="1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cs typeface="Arial" charset="0"/>
                </a:rPr>
                <a:t>your own text.</a:t>
              </a:r>
            </a:p>
          </p:txBody>
        </p:sp>
      </p:grpSp>
      <p:sp>
        <p:nvSpPr>
          <p:cNvPr id="98" name="_color1" descr="© INSCALE GmbH, 26.05.2010&#10;http://www.presentationload.com/"/>
          <p:cNvSpPr>
            <a:spLocks/>
          </p:cNvSpPr>
          <p:nvPr/>
        </p:nvSpPr>
        <p:spPr bwMode="gray">
          <a:xfrm>
            <a:off x="2871788" y="2012672"/>
            <a:ext cx="3389166" cy="1425656"/>
          </a:xfrm>
          <a:custGeom>
            <a:avLst/>
            <a:gdLst/>
            <a:ahLst/>
            <a:cxnLst>
              <a:cxn ang="0">
                <a:pos x="972" y="339"/>
              </a:cxn>
              <a:cxn ang="0">
                <a:pos x="491" y="414"/>
              </a:cxn>
              <a:cxn ang="0">
                <a:pos x="10" y="341"/>
              </a:cxn>
              <a:cxn ang="0">
                <a:pos x="491" y="0"/>
              </a:cxn>
              <a:cxn ang="0">
                <a:pos x="972" y="339"/>
              </a:cxn>
            </a:cxnLst>
            <a:rect l="0" t="0" r="r" b="b"/>
            <a:pathLst>
              <a:path w="982" h="414">
                <a:moveTo>
                  <a:pt x="972" y="339"/>
                </a:moveTo>
                <a:cubicBezTo>
                  <a:pt x="982" y="367"/>
                  <a:pt x="822" y="414"/>
                  <a:pt x="491" y="414"/>
                </a:cubicBezTo>
                <a:cubicBezTo>
                  <a:pt x="179" y="414"/>
                  <a:pt x="0" y="369"/>
                  <a:pt x="10" y="341"/>
                </a:cubicBezTo>
                <a:cubicBezTo>
                  <a:pt x="78" y="141"/>
                  <a:pt x="269" y="0"/>
                  <a:pt x="491" y="0"/>
                </a:cubicBezTo>
                <a:cubicBezTo>
                  <a:pt x="713" y="0"/>
                  <a:pt x="903" y="141"/>
                  <a:pt x="972" y="339"/>
                </a:cubicBezTo>
                <a:close/>
              </a:path>
            </a:pathLst>
          </a:custGeom>
          <a:solidFill>
            <a:sysClr val="window" lastClr="FFFFFF">
              <a:lumMod val="85000"/>
            </a:sysClr>
          </a:solidFill>
          <a:ln w="3175">
            <a:noFill/>
            <a:miter lim="800000"/>
            <a:headEnd/>
            <a:tailEnd/>
          </a:ln>
        </p:spPr>
        <p:txBody>
          <a:bodyPr lIns="36000" tIns="360000" rIns="36000" bIns="36000" anchor="ctr" anchorCtr="0"/>
          <a:lstStyle/>
          <a:p>
            <a:pPr marL="0" marR="0" lvl="0" indent="0" algn="ctr" defTabSz="914400" eaLnBrk="1" fontAlgn="auto" latinLnBrk="0" hangingPunct="1">
              <a:lnSpc>
                <a:spcPct val="95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Description 1</a:t>
            </a:r>
            <a:endParaRPr kumimoji="0" lang="en-GB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pic>
        <p:nvPicPr>
          <p:cNvPr id="99" name="_effect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gray">
          <a:xfrm>
            <a:off x="3851688" y="2031920"/>
            <a:ext cx="1421002" cy="559788"/>
          </a:xfrm>
          <a:prstGeom prst="rect">
            <a:avLst/>
          </a:prstGeom>
          <a:noFill/>
          <a:ln w="9525">
            <a:miter lim="800000"/>
            <a:headEnd/>
            <a:tailEnd/>
          </a:ln>
          <a:effectLst/>
        </p:spPr>
      </p:pic>
      <p:grpSp>
        <p:nvGrpSpPr>
          <p:cNvPr id="100" name="Gruppieren 63"/>
          <p:cNvGrpSpPr/>
          <p:nvPr/>
        </p:nvGrpSpPr>
        <p:grpSpPr bwMode="gray">
          <a:xfrm>
            <a:off x="5250729" y="1999852"/>
            <a:ext cx="3575688" cy="890473"/>
            <a:chOff x="5250729" y="1915993"/>
            <a:chExt cx="3575688" cy="890473"/>
          </a:xfrm>
        </p:grpSpPr>
        <p:grpSp>
          <p:nvGrpSpPr>
            <p:cNvPr id="101" name="Gruppieren 41"/>
            <p:cNvGrpSpPr/>
            <p:nvPr/>
          </p:nvGrpSpPr>
          <p:grpSpPr bwMode="gray">
            <a:xfrm flipH="1">
              <a:off x="5250729" y="2806466"/>
              <a:ext cx="3556912" cy="0"/>
              <a:chOff x="335665" y="4907071"/>
              <a:chExt cx="3880066" cy="0"/>
            </a:xfrm>
          </p:grpSpPr>
          <p:sp>
            <p:nvSpPr>
              <p:cNvPr id="103" name="Line 17" descr="© INSCALE GmbH, 26.05.2010&#10;http://www.presentationload.com/"/>
              <p:cNvSpPr>
                <a:spLocks noChangeShapeType="1"/>
              </p:cNvSpPr>
              <p:nvPr/>
            </p:nvSpPr>
            <p:spPr bwMode="gray">
              <a:xfrm>
                <a:off x="335665" y="4907071"/>
                <a:ext cx="2944291" cy="0"/>
              </a:xfrm>
              <a:prstGeom prst="line">
                <a:avLst/>
              </a:prstGeom>
              <a:noFill/>
              <a:ln w="19050">
                <a:solidFill>
                  <a:srgbClr val="969696"/>
                </a:solidFill>
                <a:prstDash val="sysDot"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e-DE" sz="1800" b="0" i="0" u="none" strike="noStrike" kern="0" cap="none" spc="0" normalizeH="0" baseline="0" noProof="1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04" name="Line 18" descr="© INSCALE GmbH, 26.05.2010&#10;http://www.presentationload.com/"/>
              <p:cNvSpPr>
                <a:spLocks noChangeShapeType="1"/>
              </p:cNvSpPr>
              <p:nvPr/>
            </p:nvSpPr>
            <p:spPr bwMode="gray">
              <a:xfrm>
                <a:off x="3317804" y="4907071"/>
                <a:ext cx="897927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102" name="Text Box 14" descr="© INSCALE GmbH, 26.05.2010&#10;http://www.presentationload.com/"/>
            <p:cNvSpPr txBox="1">
              <a:spLocks noChangeArrowheads="1"/>
            </p:cNvSpPr>
            <p:nvPr/>
          </p:nvSpPr>
          <p:spPr bwMode="gray">
            <a:xfrm>
              <a:off x="6580011" y="1915993"/>
              <a:ext cx="2246406" cy="8803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0" bIns="90000" anchor="b" anchorCtr="0">
              <a:spAutoFit/>
            </a:bodyPr>
            <a:lstStyle/>
            <a:p>
              <a:pPr marL="0" marR="0" lvl="0" indent="0" algn="r" defTabSz="801688" eaLnBrk="1" fontAlgn="auto" latinLnBrk="0" hangingPunct="1">
                <a:lnSpc>
                  <a:spcPct val="95000"/>
                </a:lnSpc>
                <a:spcBef>
                  <a:spcPts val="0"/>
                </a:spcBef>
                <a:spcAft>
                  <a:spcPts val="8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sz="1800" b="0" i="0" u="none" strike="noStrike" kern="0" cap="none" spc="0" normalizeH="0" baseline="0" noProof="1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cs typeface="Arial" charset="0"/>
                </a:rPr>
                <a:t>This text can </a:t>
              </a:r>
              <a:br>
                <a:rPr kumimoji="0" lang="de-DE" sz="1800" b="0" i="0" u="none" strike="noStrike" kern="0" cap="none" spc="0" normalizeH="0" baseline="0" noProof="1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cs typeface="Arial" charset="0"/>
                </a:rPr>
              </a:br>
              <a:r>
                <a:rPr kumimoji="0" lang="de-DE" sz="1800" b="0" i="0" u="none" strike="noStrike" kern="0" cap="none" spc="0" normalizeH="0" baseline="0" noProof="1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cs typeface="Arial" charset="0"/>
                </a:rPr>
                <a:t>be replaced with </a:t>
              </a:r>
              <a:br>
                <a:rPr kumimoji="0" lang="de-DE" sz="1800" b="0" i="0" u="none" strike="noStrike" kern="0" cap="none" spc="0" normalizeH="0" baseline="0" noProof="1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cs typeface="Arial" charset="0"/>
                </a:rPr>
              </a:br>
              <a:r>
                <a:rPr kumimoji="0" lang="de-DE" sz="1800" b="0" i="0" u="none" strike="noStrike" kern="0" cap="none" spc="0" normalizeH="0" baseline="0" noProof="1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cs typeface="Arial" charset="0"/>
                </a:rPr>
                <a:t>your own text.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20114" y="4005064"/>
            <a:ext cx="7960398" cy="26642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作品下载：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85992"/>
            <a:ext cx="9144000" cy="222250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7867" y="714816"/>
            <a:ext cx="5790477" cy="134603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386385"/>
            <a:ext cx="4103687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386385"/>
            <a:ext cx="4103688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3638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5400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7179383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20192</TotalTime>
  <Words>181</Words>
  <Application>Microsoft Office PowerPoint</Application>
  <PresentationFormat>全屏显示(4:3)</PresentationFormat>
  <Paragraphs>26</Paragraphs>
  <Slides>2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4" baseType="lpstr">
      <vt:lpstr>Office 主题</vt:lpstr>
      <vt:lpstr>1_Office 主题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jccook</cp:lastModifiedBy>
  <cp:revision>1067</cp:revision>
  <dcterms:created xsi:type="dcterms:W3CDTF">2009-02-11T05:37:22Z</dcterms:created>
  <dcterms:modified xsi:type="dcterms:W3CDTF">2013-01-06T04:04:06Z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