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platzhalter 10"/>
          <p:cNvSpPr txBox="1">
            <a:spLocks/>
          </p:cNvSpPr>
          <p:nvPr/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17" name="Gruppieren 12"/>
          <p:cNvGrpSpPr/>
          <p:nvPr/>
        </p:nvGrpSpPr>
        <p:grpSpPr>
          <a:xfrm flipH="1">
            <a:off x="166812" y="1385176"/>
            <a:ext cx="8809360" cy="5284184"/>
            <a:chOff x="0" y="1399136"/>
            <a:chExt cx="9144000" cy="5307724"/>
          </a:xfrm>
        </p:grpSpPr>
        <p:sp>
          <p:nvSpPr>
            <p:cNvPr id="18" name="Freeform 3" descr="© INSCALE GmbH, 26.05.2010&#10;http://www.presentationload.com/"/>
            <p:cNvSpPr>
              <a:spLocks/>
            </p:cNvSpPr>
            <p:nvPr/>
          </p:nvSpPr>
          <p:spPr bwMode="gray">
            <a:xfrm flipH="1">
              <a:off x="0" y="5615536"/>
              <a:ext cx="9144000" cy="10913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8" y="8"/>
                </a:cxn>
                <a:cxn ang="0">
                  <a:pos x="5768" y="216"/>
                </a:cxn>
                <a:cxn ang="0">
                  <a:pos x="0" y="216"/>
                </a:cxn>
                <a:cxn ang="0">
                  <a:pos x="0" y="0"/>
                </a:cxn>
              </a:cxnLst>
              <a:rect l="0" t="0" r="r" b="b"/>
              <a:pathLst>
                <a:path w="5768" h="216">
                  <a:moveTo>
                    <a:pt x="0" y="0"/>
                  </a:moveTo>
                  <a:lnTo>
                    <a:pt x="5768" y="8"/>
                  </a:lnTo>
                  <a:lnTo>
                    <a:pt x="5768" y="216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5C5C5"/>
                </a:gs>
                <a:gs pos="100000">
                  <a:srgbClr val="C5C5C5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4" descr="© INSCALE GmbH, 26.05.2010&#10;http://www.presentationload.com/"/>
            <p:cNvSpPr>
              <a:spLocks/>
            </p:cNvSpPr>
            <p:nvPr/>
          </p:nvSpPr>
          <p:spPr bwMode="gray">
            <a:xfrm flipH="1">
              <a:off x="6315075" y="4956723"/>
              <a:ext cx="2828925" cy="725488"/>
            </a:xfrm>
            <a:custGeom>
              <a:avLst/>
              <a:gdLst/>
              <a:ahLst/>
              <a:cxnLst>
                <a:cxn ang="0">
                  <a:pos x="0" y="361"/>
                </a:cxn>
                <a:cxn ang="0">
                  <a:pos x="366" y="122"/>
                </a:cxn>
                <a:cxn ang="0">
                  <a:pos x="676" y="24"/>
                </a:cxn>
                <a:cxn ang="0">
                  <a:pos x="1173" y="103"/>
                </a:cxn>
                <a:cxn ang="0">
                  <a:pos x="1480" y="359"/>
                </a:cxn>
                <a:cxn ang="0">
                  <a:pos x="0" y="361"/>
                </a:cxn>
              </a:cxnLst>
              <a:rect l="0" t="0" r="r" b="b"/>
              <a:pathLst>
                <a:path w="1508" h="387">
                  <a:moveTo>
                    <a:pt x="0" y="361"/>
                  </a:moveTo>
                  <a:cubicBezTo>
                    <a:pt x="160" y="268"/>
                    <a:pt x="312" y="176"/>
                    <a:pt x="366" y="122"/>
                  </a:cubicBezTo>
                  <a:cubicBezTo>
                    <a:pt x="420" y="68"/>
                    <a:pt x="601" y="0"/>
                    <a:pt x="676" y="24"/>
                  </a:cubicBezTo>
                  <a:cubicBezTo>
                    <a:pt x="751" y="47"/>
                    <a:pt x="1089" y="70"/>
                    <a:pt x="1173" y="103"/>
                  </a:cubicBezTo>
                  <a:cubicBezTo>
                    <a:pt x="1258" y="136"/>
                    <a:pt x="1452" y="331"/>
                    <a:pt x="1480" y="359"/>
                  </a:cubicBezTo>
                  <a:cubicBezTo>
                    <a:pt x="1508" y="387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5" descr="© INSCALE GmbH, 26.05.2010&#10;http://www.presentationload.com/"/>
            <p:cNvSpPr>
              <a:spLocks/>
            </p:cNvSpPr>
            <p:nvPr/>
          </p:nvSpPr>
          <p:spPr bwMode="gray">
            <a:xfrm flipH="1">
              <a:off x="4471988" y="5371061"/>
              <a:ext cx="2200275" cy="350837"/>
            </a:xfrm>
            <a:custGeom>
              <a:avLst/>
              <a:gdLst/>
              <a:ahLst/>
              <a:cxnLst>
                <a:cxn ang="0">
                  <a:pos x="165" y="159"/>
                </a:cxn>
                <a:cxn ang="0">
                  <a:pos x="620" y="0"/>
                </a:cxn>
                <a:cxn ang="0">
                  <a:pos x="1136" y="150"/>
                </a:cxn>
                <a:cxn ang="0">
                  <a:pos x="165" y="159"/>
                </a:cxn>
              </a:cxnLst>
              <a:rect l="0" t="0" r="r" b="b"/>
              <a:pathLst>
                <a:path w="1173" h="187">
                  <a:moveTo>
                    <a:pt x="165" y="159"/>
                  </a:moveTo>
                  <a:cubicBezTo>
                    <a:pt x="0" y="159"/>
                    <a:pt x="465" y="0"/>
                    <a:pt x="620" y="0"/>
                  </a:cubicBezTo>
                  <a:cubicBezTo>
                    <a:pt x="774" y="0"/>
                    <a:pt x="1098" y="112"/>
                    <a:pt x="1136" y="150"/>
                  </a:cubicBezTo>
                  <a:cubicBezTo>
                    <a:pt x="1173" y="187"/>
                    <a:pt x="212" y="159"/>
                    <a:pt x="165" y="159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6" descr="© INSCALE GmbH, 26.05.2010&#10;http://www.presentationload.com/"/>
            <p:cNvSpPr>
              <a:spLocks noEditPoints="1"/>
            </p:cNvSpPr>
            <p:nvPr/>
          </p:nvSpPr>
          <p:spPr bwMode="gray">
            <a:xfrm flipH="1">
              <a:off x="0" y="1399136"/>
              <a:ext cx="6134100" cy="4411662"/>
            </a:xfrm>
            <a:custGeom>
              <a:avLst/>
              <a:gdLst/>
              <a:ahLst/>
              <a:cxnLst>
                <a:cxn ang="0">
                  <a:pos x="307" y="1536"/>
                </a:cxn>
                <a:cxn ang="0">
                  <a:pos x="1471" y="75"/>
                </a:cxn>
                <a:cxn ang="0">
                  <a:pos x="1548" y="77"/>
                </a:cxn>
                <a:cxn ang="0">
                  <a:pos x="1739" y="67"/>
                </a:cxn>
                <a:cxn ang="0">
                  <a:pos x="3266" y="691"/>
                </a:cxn>
                <a:cxn ang="0">
                  <a:pos x="1836" y="2225"/>
                </a:cxn>
                <a:cxn ang="0">
                  <a:pos x="1429" y="2202"/>
                </a:cxn>
                <a:cxn ang="0">
                  <a:pos x="491" y="2301"/>
                </a:cxn>
                <a:cxn ang="0">
                  <a:pos x="286" y="2040"/>
                </a:cxn>
                <a:cxn ang="0">
                  <a:pos x="344" y="1599"/>
                </a:cxn>
                <a:cxn ang="0">
                  <a:pos x="334" y="1811"/>
                </a:cxn>
                <a:cxn ang="0">
                  <a:pos x="332" y="2024"/>
                </a:cxn>
                <a:cxn ang="0">
                  <a:pos x="342" y="1766"/>
                </a:cxn>
                <a:cxn ang="0">
                  <a:pos x="382" y="1604"/>
                </a:cxn>
                <a:cxn ang="0">
                  <a:pos x="380" y="1761"/>
                </a:cxn>
                <a:cxn ang="0">
                  <a:pos x="372" y="1944"/>
                </a:cxn>
                <a:cxn ang="0">
                  <a:pos x="290" y="1768"/>
                </a:cxn>
                <a:cxn ang="0">
                  <a:pos x="330" y="1696"/>
                </a:cxn>
                <a:cxn ang="0">
                  <a:pos x="317" y="1975"/>
                </a:cxn>
                <a:cxn ang="0">
                  <a:pos x="330" y="1942"/>
                </a:cxn>
                <a:cxn ang="0">
                  <a:pos x="181" y="2114"/>
                </a:cxn>
                <a:cxn ang="0">
                  <a:pos x="216" y="2057"/>
                </a:cxn>
                <a:cxn ang="0">
                  <a:pos x="420" y="1626"/>
                </a:cxn>
                <a:cxn ang="0">
                  <a:pos x="412" y="1983"/>
                </a:cxn>
                <a:cxn ang="0">
                  <a:pos x="458" y="1880"/>
                </a:cxn>
                <a:cxn ang="0">
                  <a:pos x="508" y="1895"/>
                </a:cxn>
                <a:cxn ang="0">
                  <a:pos x="512" y="1932"/>
                </a:cxn>
                <a:cxn ang="0">
                  <a:pos x="552" y="1901"/>
                </a:cxn>
                <a:cxn ang="0">
                  <a:pos x="628" y="1878"/>
                </a:cxn>
                <a:cxn ang="0">
                  <a:pos x="693" y="1848"/>
                </a:cxn>
                <a:cxn ang="0">
                  <a:pos x="925" y="1411"/>
                </a:cxn>
                <a:cxn ang="0">
                  <a:pos x="919" y="1761"/>
                </a:cxn>
                <a:cxn ang="0">
                  <a:pos x="921" y="1708"/>
                </a:cxn>
                <a:cxn ang="0">
                  <a:pos x="1009" y="1725"/>
                </a:cxn>
                <a:cxn ang="0">
                  <a:pos x="1112" y="1460"/>
                </a:cxn>
                <a:cxn ang="0">
                  <a:pos x="1118" y="1427"/>
                </a:cxn>
                <a:cxn ang="0">
                  <a:pos x="1265" y="1630"/>
                </a:cxn>
                <a:cxn ang="0">
                  <a:pos x="1284" y="1152"/>
                </a:cxn>
                <a:cxn ang="0">
                  <a:pos x="1460" y="758"/>
                </a:cxn>
                <a:cxn ang="0">
                  <a:pos x="1525" y="344"/>
                </a:cxn>
                <a:cxn ang="0">
                  <a:pos x="1574" y="514"/>
                </a:cxn>
                <a:cxn ang="0">
                  <a:pos x="1620" y="1513"/>
                </a:cxn>
                <a:cxn ang="0">
                  <a:pos x="1626" y="1511"/>
                </a:cxn>
                <a:cxn ang="0">
                  <a:pos x="1697" y="494"/>
                </a:cxn>
                <a:cxn ang="0">
                  <a:pos x="1727" y="358"/>
                </a:cxn>
                <a:cxn ang="0">
                  <a:pos x="1775" y="71"/>
                </a:cxn>
                <a:cxn ang="0">
                  <a:pos x="1932" y="297"/>
                </a:cxn>
                <a:cxn ang="0">
                  <a:pos x="1991" y="1386"/>
                </a:cxn>
                <a:cxn ang="0">
                  <a:pos x="2014" y="321"/>
                </a:cxn>
                <a:cxn ang="0">
                  <a:pos x="2153" y="1335"/>
                </a:cxn>
                <a:cxn ang="0">
                  <a:pos x="2238" y="326"/>
                </a:cxn>
                <a:cxn ang="0">
                  <a:pos x="2431" y="494"/>
                </a:cxn>
                <a:cxn ang="0">
                  <a:pos x="2498" y="440"/>
                </a:cxn>
                <a:cxn ang="0">
                  <a:pos x="552" y="1909"/>
                </a:cxn>
                <a:cxn ang="0">
                  <a:pos x="1406" y="1577"/>
                </a:cxn>
                <a:cxn ang="0">
                  <a:pos x="1534" y="1037"/>
                </a:cxn>
                <a:cxn ang="0">
                  <a:pos x="1739" y="92"/>
                </a:cxn>
                <a:cxn ang="0">
                  <a:pos x="1682" y="1878"/>
                </a:cxn>
                <a:cxn ang="0">
                  <a:pos x="1716" y="1934"/>
                </a:cxn>
                <a:cxn ang="0">
                  <a:pos x="1594" y="1973"/>
                </a:cxn>
                <a:cxn ang="0">
                  <a:pos x="1576" y="483"/>
                </a:cxn>
              </a:cxnLst>
              <a:rect l="0" t="0" r="r" b="b"/>
              <a:pathLst>
                <a:path w="3270" h="2352">
                  <a:moveTo>
                    <a:pt x="273" y="2256"/>
                  </a:moveTo>
                  <a:cubicBezTo>
                    <a:pt x="290" y="2239"/>
                    <a:pt x="290" y="2239"/>
                    <a:pt x="290" y="2239"/>
                  </a:cubicBezTo>
                  <a:cubicBezTo>
                    <a:pt x="290" y="2239"/>
                    <a:pt x="290" y="2239"/>
                    <a:pt x="290" y="2239"/>
                  </a:cubicBezTo>
                  <a:cubicBezTo>
                    <a:pt x="290" y="2239"/>
                    <a:pt x="290" y="2239"/>
                    <a:pt x="290" y="2239"/>
                  </a:cubicBezTo>
                  <a:cubicBezTo>
                    <a:pt x="290" y="2131"/>
                    <a:pt x="290" y="2131"/>
                    <a:pt x="290" y="2131"/>
                  </a:cubicBezTo>
                  <a:cubicBezTo>
                    <a:pt x="87" y="2223"/>
                    <a:pt x="87" y="2223"/>
                    <a:pt x="87" y="2223"/>
                  </a:cubicBezTo>
                  <a:cubicBezTo>
                    <a:pt x="0" y="2231"/>
                    <a:pt x="0" y="2231"/>
                    <a:pt x="0" y="2231"/>
                  </a:cubicBezTo>
                  <a:cubicBezTo>
                    <a:pt x="164" y="2127"/>
                    <a:pt x="164" y="2127"/>
                    <a:pt x="164" y="2127"/>
                  </a:cubicBezTo>
                  <a:cubicBezTo>
                    <a:pt x="256" y="1999"/>
                    <a:pt x="273" y="1882"/>
                    <a:pt x="305" y="1595"/>
                  </a:cubicBezTo>
                  <a:cubicBezTo>
                    <a:pt x="305" y="1575"/>
                    <a:pt x="307" y="1556"/>
                    <a:pt x="307" y="1536"/>
                  </a:cubicBezTo>
                  <a:cubicBezTo>
                    <a:pt x="313" y="1542"/>
                    <a:pt x="325" y="1554"/>
                    <a:pt x="330" y="1560"/>
                  </a:cubicBezTo>
                  <a:cubicBezTo>
                    <a:pt x="388" y="1560"/>
                    <a:pt x="388" y="1560"/>
                    <a:pt x="388" y="1560"/>
                  </a:cubicBezTo>
                  <a:cubicBezTo>
                    <a:pt x="407" y="1540"/>
                    <a:pt x="407" y="1540"/>
                    <a:pt x="407" y="1540"/>
                  </a:cubicBezTo>
                  <a:cubicBezTo>
                    <a:pt x="407" y="1560"/>
                    <a:pt x="407" y="1560"/>
                    <a:pt x="407" y="1560"/>
                  </a:cubicBezTo>
                  <a:cubicBezTo>
                    <a:pt x="409" y="1569"/>
                    <a:pt x="412" y="1577"/>
                    <a:pt x="414" y="1587"/>
                  </a:cubicBezTo>
                  <a:cubicBezTo>
                    <a:pt x="453" y="1688"/>
                    <a:pt x="518" y="1833"/>
                    <a:pt x="604" y="1882"/>
                  </a:cubicBezTo>
                  <a:cubicBezTo>
                    <a:pt x="605" y="1880"/>
                    <a:pt x="605" y="1880"/>
                    <a:pt x="605" y="1880"/>
                  </a:cubicBezTo>
                  <a:cubicBezTo>
                    <a:pt x="827" y="1743"/>
                    <a:pt x="1326" y="484"/>
                    <a:pt x="1465" y="129"/>
                  </a:cubicBezTo>
                  <a:cubicBezTo>
                    <a:pt x="1467" y="125"/>
                    <a:pt x="1469" y="121"/>
                    <a:pt x="1469" y="118"/>
                  </a:cubicBezTo>
                  <a:cubicBezTo>
                    <a:pt x="1471" y="75"/>
                    <a:pt x="1471" y="75"/>
                    <a:pt x="1471" y="75"/>
                  </a:cubicBezTo>
                  <a:cubicBezTo>
                    <a:pt x="1494" y="51"/>
                    <a:pt x="1494" y="51"/>
                    <a:pt x="1494" y="51"/>
                  </a:cubicBezTo>
                  <a:cubicBezTo>
                    <a:pt x="1492" y="47"/>
                    <a:pt x="1483" y="2"/>
                    <a:pt x="1483" y="2"/>
                  </a:cubicBezTo>
                  <a:cubicBezTo>
                    <a:pt x="1483" y="0"/>
                    <a:pt x="1483" y="0"/>
                    <a:pt x="1483" y="0"/>
                  </a:cubicBezTo>
                  <a:cubicBezTo>
                    <a:pt x="1511" y="0"/>
                    <a:pt x="1511" y="0"/>
                    <a:pt x="1511" y="0"/>
                  </a:cubicBezTo>
                  <a:cubicBezTo>
                    <a:pt x="1511" y="28"/>
                    <a:pt x="1511" y="28"/>
                    <a:pt x="1511" y="28"/>
                  </a:cubicBezTo>
                  <a:cubicBezTo>
                    <a:pt x="1511" y="30"/>
                    <a:pt x="1521" y="47"/>
                    <a:pt x="1521" y="49"/>
                  </a:cubicBezTo>
                  <a:cubicBezTo>
                    <a:pt x="1523" y="51"/>
                    <a:pt x="1523" y="51"/>
                    <a:pt x="1523" y="51"/>
                  </a:cubicBezTo>
                  <a:cubicBezTo>
                    <a:pt x="1523" y="51"/>
                    <a:pt x="1523" y="51"/>
                    <a:pt x="1523" y="51"/>
                  </a:cubicBezTo>
                  <a:cubicBezTo>
                    <a:pt x="1548" y="77"/>
                    <a:pt x="1548" y="77"/>
                    <a:pt x="1548" y="77"/>
                  </a:cubicBezTo>
                  <a:cubicBezTo>
                    <a:pt x="1548" y="77"/>
                    <a:pt x="1548" y="77"/>
                    <a:pt x="1548" y="77"/>
                  </a:cubicBezTo>
                  <a:cubicBezTo>
                    <a:pt x="1611" y="77"/>
                    <a:pt x="1611" y="77"/>
                    <a:pt x="1611" y="77"/>
                  </a:cubicBezTo>
                  <a:cubicBezTo>
                    <a:pt x="1630" y="59"/>
                    <a:pt x="1630" y="59"/>
                    <a:pt x="1630" y="59"/>
                  </a:cubicBezTo>
                  <a:cubicBezTo>
                    <a:pt x="1632" y="61"/>
                    <a:pt x="1645" y="73"/>
                    <a:pt x="1645" y="75"/>
                  </a:cubicBezTo>
                  <a:cubicBezTo>
                    <a:pt x="1645" y="75"/>
                    <a:pt x="1645" y="75"/>
                    <a:pt x="1645" y="75"/>
                  </a:cubicBezTo>
                  <a:cubicBezTo>
                    <a:pt x="1645" y="75"/>
                    <a:pt x="1645" y="75"/>
                    <a:pt x="1645" y="75"/>
                  </a:cubicBezTo>
                  <a:cubicBezTo>
                    <a:pt x="1645" y="92"/>
                    <a:pt x="1645" y="92"/>
                    <a:pt x="1645" y="92"/>
                  </a:cubicBezTo>
                  <a:cubicBezTo>
                    <a:pt x="1651" y="92"/>
                    <a:pt x="1651" y="92"/>
                    <a:pt x="1651" y="92"/>
                  </a:cubicBezTo>
                  <a:cubicBezTo>
                    <a:pt x="1651" y="92"/>
                    <a:pt x="1651" y="92"/>
                    <a:pt x="1651" y="92"/>
                  </a:cubicBezTo>
                  <a:cubicBezTo>
                    <a:pt x="1729" y="92"/>
                    <a:pt x="1729" y="92"/>
                    <a:pt x="1729" y="92"/>
                  </a:cubicBezTo>
                  <a:cubicBezTo>
                    <a:pt x="1731" y="86"/>
                    <a:pt x="1735" y="73"/>
                    <a:pt x="1739" y="67"/>
                  </a:cubicBezTo>
                  <a:cubicBezTo>
                    <a:pt x="1741" y="63"/>
                    <a:pt x="1741" y="63"/>
                    <a:pt x="1741" y="63"/>
                  </a:cubicBezTo>
                  <a:cubicBezTo>
                    <a:pt x="1741" y="36"/>
                    <a:pt x="1741" y="36"/>
                    <a:pt x="1741" y="36"/>
                  </a:cubicBezTo>
                  <a:cubicBezTo>
                    <a:pt x="1773" y="36"/>
                    <a:pt x="1773" y="36"/>
                    <a:pt x="1773" y="36"/>
                  </a:cubicBezTo>
                  <a:cubicBezTo>
                    <a:pt x="1773" y="59"/>
                    <a:pt x="1773" y="59"/>
                    <a:pt x="1773" y="59"/>
                  </a:cubicBezTo>
                  <a:cubicBezTo>
                    <a:pt x="1777" y="59"/>
                    <a:pt x="1813" y="84"/>
                    <a:pt x="1819" y="88"/>
                  </a:cubicBezTo>
                  <a:cubicBezTo>
                    <a:pt x="2255" y="360"/>
                    <a:pt x="2759" y="564"/>
                    <a:pt x="3268" y="631"/>
                  </a:cubicBezTo>
                  <a:cubicBezTo>
                    <a:pt x="3266" y="641"/>
                    <a:pt x="3266" y="641"/>
                    <a:pt x="3266" y="641"/>
                  </a:cubicBezTo>
                  <a:cubicBezTo>
                    <a:pt x="3111" y="619"/>
                    <a:pt x="2954" y="586"/>
                    <a:pt x="2801" y="543"/>
                  </a:cubicBezTo>
                  <a:cubicBezTo>
                    <a:pt x="2799" y="605"/>
                    <a:pt x="2799" y="605"/>
                    <a:pt x="2799" y="605"/>
                  </a:cubicBezTo>
                  <a:cubicBezTo>
                    <a:pt x="2968" y="650"/>
                    <a:pt x="3128" y="683"/>
                    <a:pt x="3266" y="691"/>
                  </a:cubicBezTo>
                  <a:cubicBezTo>
                    <a:pt x="3266" y="701"/>
                    <a:pt x="3266" y="701"/>
                    <a:pt x="3266" y="701"/>
                  </a:cubicBezTo>
                  <a:cubicBezTo>
                    <a:pt x="3121" y="693"/>
                    <a:pt x="2962" y="660"/>
                    <a:pt x="2799" y="615"/>
                  </a:cubicBezTo>
                  <a:cubicBezTo>
                    <a:pt x="2794" y="1128"/>
                    <a:pt x="2794" y="1128"/>
                    <a:pt x="2794" y="1128"/>
                  </a:cubicBezTo>
                  <a:cubicBezTo>
                    <a:pt x="2995" y="1064"/>
                    <a:pt x="3170" y="1005"/>
                    <a:pt x="3270" y="972"/>
                  </a:cubicBezTo>
                  <a:cubicBezTo>
                    <a:pt x="3270" y="1331"/>
                    <a:pt x="3270" y="1331"/>
                    <a:pt x="3270" y="1331"/>
                  </a:cubicBezTo>
                  <a:cubicBezTo>
                    <a:pt x="1794" y="1667"/>
                    <a:pt x="1794" y="1667"/>
                    <a:pt x="1794" y="1667"/>
                  </a:cubicBezTo>
                  <a:cubicBezTo>
                    <a:pt x="1794" y="2135"/>
                    <a:pt x="1794" y="2135"/>
                    <a:pt x="1794" y="2135"/>
                  </a:cubicBezTo>
                  <a:cubicBezTo>
                    <a:pt x="1813" y="2157"/>
                    <a:pt x="1813" y="2157"/>
                    <a:pt x="1813" y="2157"/>
                  </a:cubicBezTo>
                  <a:cubicBezTo>
                    <a:pt x="1813" y="2225"/>
                    <a:pt x="1813" y="2225"/>
                    <a:pt x="1813" y="2225"/>
                  </a:cubicBezTo>
                  <a:cubicBezTo>
                    <a:pt x="1836" y="2225"/>
                    <a:pt x="1836" y="2225"/>
                    <a:pt x="1836" y="2225"/>
                  </a:cubicBezTo>
                  <a:cubicBezTo>
                    <a:pt x="1836" y="2309"/>
                    <a:pt x="1836" y="2309"/>
                    <a:pt x="1836" y="2309"/>
                  </a:cubicBezTo>
                  <a:cubicBezTo>
                    <a:pt x="2067" y="2309"/>
                    <a:pt x="2067" y="2309"/>
                    <a:pt x="2067" y="2309"/>
                  </a:cubicBezTo>
                  <a:cubicBezTo>
                    <a:pt x="2067" y="2352"/>
                    <a:pt x="2067" y="2352"/>
                    <a:pt x="2067" y="2352"/>
                  </a:cubicBezTo>
                  <a:cubicBezTo>
                    <a:pt x="1164" y="2352"/>
                    <a:pt x="1164" y="2352"/>
                    <a:pt x="1164" y="2352"/>
                  </a:cubicBezTo>
                  <a:cubicBezTo>
                    <a:pt x="1164" y="2319"/>
                    <a:pt x="1164" y="2319"/>
                    <a:pt x="1164" y="2319"/>
                  </a:cubicBezTo>
                  <a:cubicBezTo>
                    <a:pt x="1410" y="2319"/>
                    <a:pt x="1410" y="2319"/>
                    <a:pt x="1410" y="2319"/>
                  </a:cubicBezTo>
                  <a:cubicBezTo>
                    <a:pt x="1410" y="2221"/>
                    <a:pt x="1410" y="2221"/>
                    <a:pt x="1410" y="2221"/>
                  </a:cubicBezTo>
                  <a:cubicBezTo>
                    <a:pt x="1410" y="2219"/>
                    <a:pt x="1425" y="2205"/>
                    <a:pt x="1427" y="2204"/>
                  </a:cubicBezTo>
                  <a:cubicBezTo>
                    <a:pt x="1427" y="2202"/>
                    <a:pt x="1427" y="2202"/>
                    <a:pt x="1427" y="2202"/>
                  </a:cubicBezTo>
                  <a:cubicBezTo>
                    <a:pt x="1429" y="2202"/>
                    <a:pt x="1429" y="2202"/>
                    <a:pt x="1429" y="2202"/>
                  </a:cubicBezTo>
                  <a:cubicBezTo>
                    <a:pt x="1429" y="2147"/>
                    <a:pt x="1429" y="2147"/>
                    <a:pt x="1429" y="2147"/>
                  </a:cubicBezTo>
                  <a:cubicBezTo>
                    <a:pt x="1446" y="2129"/>
                    <a:pt x="1446" y="2129"/>
                    <a:pt x="1446" y="2129"/>
                  </a:cubicBezTo>
                  <a:cubicBezTo>
                    <a:pt x="1446" y="1749"/>
                    <a:pt x="1446" y="1749"/>
                    <a:pt x="1446" y="1749"/>
                  </a:cubicBezTo>
                  <a:cubicBezTo>
                    <a:pt x="1066" y="1844"/>
                    <a:pt x="793" y="1927"/>
                    <a:pt x="565" y="2010"/>
                  </a:cubicBezTo>
                  <a:cubicBezTo>
                    <a:pt x="512" y="2030"/>
                    <a:pt x="462" y="2057"/>
                    <a:pt x="411" y="2081"/>
                  </a:cubicBezTo>
                  <a:cubicBezTo>
                    <a:pt x="411" y="2248"/>
                    <a:pt x="411" y="2248"/>
                    <a:pt x="411" y="2248"/>
                  </a:cubicBezTo>
                  <a:cubicBezTo>
                    <a:pt x="424" y="2260"/>
                    <a:pt x="424" y="2260"/>
                    <a:pt x="424" y="2260"/>
                  </a:cubicBezTo>
                  <a:cubicBezTo>
                    <a:pt x="424" y="2280"/>
                    <a:pt x="424" y="2280"/>
                    <a:pt x="424" y="2280"/>
                  </a:cubicBezTo>
                  <a:cubicBezTo>
                    <a:pt x="491" y="2280"/>
                    <a:pt x="491" y="2280"/>
                    <a:pt x="491" y="2280"/>
                  </a:cubicBezTo>
                  <a:cubicBezTo>
                    <a:pt x="491" y="2301"/>
                    <a:pt x="491" y="2301"/>
                    <a:pt x="491" y="2301"/>
                  </a:cubicBezTo>
                  <a:cubicBezTo>
                    <a:pt x="216" y="2301"/>
                    <a:pt x="216" y="2301"/>
                    <a:pt x="216" y="2301"/>
                  </a:cubicBezTo>
                  <a:cubicBezTo>
                    <a:pt x="216" y="2295"/>
                    <a:pt x="216" y="2291"/>
                    <a:pt x="216" y="2285"/>
                  </a:cubicBezTo>
                  <a:cubicBezTo>
                    <a:pt x="216" y="2285"/>
                    <a:pt x="216" y="2285"/>
                    <a:pt x="216" y="2285"/>
                  </a:cubicBezTo>
                  <a:cubicBezTo>
                    <a:pt x="216" y="2285"/>
                    <a:pt x="216" y="2285"/>
                    <a:pt x="216" y="2285"/>
                  </a:cubicBezTo>
                  <a:cubicBezTo>
                    <a:pt x="216" y="2285"/>
                    <a:pt x="216" y="2285"/>
                    <a:pt x="216" y="2285"/>
                  </a:cubicBezTo>
                  <a:cubicBezTo>
                    <a:pt x="273" y="2285"/>
                    <a:pt x="273" y="2285"/>
                    <a:pt x="273" y="2285"/>
                  </a:cubicBezTo>
                  <a:cubicBezTo>
                    <a:pt x="273" y="2256"/>
                    <a:pt x="273" y="2256"/>
                    <a:pt x="273" y="2256"/>
                  </a:cubicBezTo>
                  <a:close/>
                  <a:moveTo>
                    <a:pt x="300" y="1731"/>
                  </a:moveTo>
                  <a:cubicBezTo>
                    <a:pt x="288" y="2034"/>
                    <a:pt x="288" y="2034"/>
                    <a:pt x="288" y="2034"/>
                  </a:cubicBezTo>
                  <a:cubicBezTo>
                    <a:pt x="286" y="2040"/>
                    <a:pt x="286" y="2040"/>
                    <a:pt x="286" y="2040"/>
                  </a:cubicBezTo>
                  <a:cubicBezTo>
                    <a:pt x="298" y="1712"/>
                    <a:pt x="298" y="1712"/>
                    <a:pt x="298" y="1712"/>
                  </a:cubicBezTo>
                  <a:cubicBezTo>
                    <a:pt x="298" y="1712"/>
                    <a:pt x="298" y="1712"/>
                    <a:pt x="298" y="1712"/>
                  </a:cubicBezTo>
                  <a:cubicBezTo>
                    <a:pt x="298" y="1696"/>
                    <a:pt x="300" y="1681"/>
                    <a:pt x="302" y="1667"/>
                  </a:cubicBezTo>
                  <a:cubicBezTo>
                    <a:pt x="300" y="1731"/>
                    <a:pt x="300" y="1731"/>
                    <a:pt x="300" y="1731"/>
                  </a:cubicBezTo>
                  <a:cubicBezTo>
                    <a:pt x="300" y="1731"/>
                    <a:pt x="300" y="1731"/>
                    <a:pt x="300" y="1731"/>
                  </a:cubicBezTo>
                  <a:close/>
                  <a:moveTo>
                    <a:pt x="344" y="1599"/>
                  </a:moveTo>
                  <a:cubicBezTo>
                    <a:pt x="340" y="1669"/>
                    <a:pt x="340" y="1669"/>
                    <a:pt x="340" y="1669"/>
                  </a:cubicBezTo>
                  <a:cubicBezTo>
                    <a:pt x="338" y="1669"/>
                    <a:pt x="338" y="1669"/>
                    <a:pt x="338" y="1669"/>
                  </a:cubicBezTo>
                  <a:cubicBezTo>
                    <a:pt x="340" y="1599"/>
                    <a:pt x="340" y="1599"/>
                    <a:pt x="340" y="1599"/>
                  </a:cubicBezTo>
                  <a:cubicBezTo>
                    <a:pt x="342" y="1599"/>
                    <a:pt x="342" y="1599"/>
                    <a:pt x="344" y="1599"/>
                  </a:cubicBezTo>
                  <a:close/>
                  <a:moveTo>
                    <a:pt x="340" y="1694"/>
                  </a:moveTo>
                  <a:cubicBezTo>
                    <a:pt x="336" y="1766"/>
                    <a:pt x="336" y="1766"/>
                    <a:pt x="336" y="1766"/>
                  </a:cubicBezTo>
                  <a:cubicBezTo>
                    <a:pt x="334" y="1766"/>
                    <a:pt x="334" y="1766"/>
                    <a:pt x="334" y="1766"/>
                  </a:cubicBezTo>
                  <a:cubicBezTo>
                    <a:pt x="336" y="1694"/>
                    <a:pt x="336" y="1694"/>
                    <a:pt x="336" y="1694"/>
                  </a:cubicBezTo>
                  <a:cubicBezTo>
                    <a:pt x="340" y="1694"/>
                    <a:pt x="340" y="1694"/>
                    <a:pt x="340" y="1694"/>
                  </a:cubicBezTo>
                  <a:close/>
                  <a:moveTo>
                    <a:pt x="334" y="1811"/>
                  </a:moveTo>
                  <a:cubicBezTo>
                    <a:pt x="332" y="1897"/>
                    <a:pt x="332" y="1897"/>
                    <a:pt x="332" y="1897"/>
                  </a:cubicBezTo>
                  <a:cubicBezTo>
                    <a:pt x="330" y="1897"/>
                    <a:pt x="330" y="1895"/>
                    <a:pt x="328" y="1895"/>
                  </a:cubicBezTo>
                  <a:cubicBezTo>
                    <a:pt x="332" y="1811"/>
                    <a:pt x="332" y="1811"/>
                    <a:pt x="332" y="1811"/>
                  </a:cubicBezTo>
                  <a:cubicBezTo>
                    <a:pt x="334" y="1811"/>
                    <a:pt x="334" y="1811"/>
                    <a:pt x="334" y="1811"/>
                  </a:cubicBezTo>
                  <a:close/>
                  <a:moveTo>
                    <a:pt x="328" y="1958"/>
                  </a:moveTo>
                  <a:cubicBezTo>
                    <a:pt x="326" y="2028"/>
                    <a:pt x="326" y="2028"/>
                    <a:pt x="326" y="2028"/>
                  </a:cubicBezTo>
                  <a:cubicBezTo>
                    <a:pt x="325" y="2028"/>
                    <a:pt x="325" y="2028"/>
                    <a:pt x="325" y="2028"/>
                  </a:cubicBezTo>
                  <a:cubicBezTo>
                    <a:pt x="326" y="1966"/>
                    <a:pt x="326" y="1966"/>
                    <a:pt x="326" y="1966"/>
                  </a:cubicBezTo>
                  <a:cubicBezTo>
                    <a:pt x="326" y="1962"/>
                    <a:pt x="328" y="1960"/>
                    <a:pt x="328" y="1958"/>
                  </a:cubicBezTo>
                  <a:close/>
                  <a:moveTo>
                    <a:pt x="332" y="2024"/>
                  </a:moveTo>
                  <a:cubicBezTo>
                    <a:pt x="334" y="1942"/>
                    <a:pt x="334" y="1942"/>
                    <a:pt x="334" y="1942"/>
                  </a:cubicBezTo>
                  <a:cubicBezTo>
                    <a:pt x="347" y="1942"/>
                    <a:pt x="357" y="1942"/>
                    <a:pt x="363" y="1942"/>
                  </a:cubicBezTo>
                  <a:cubicBezTo>
                    <a:pt x="361" y="2010"/>
                    <a:pt x="361" y="2010"/>
                    <a:pt x="361" y="2010"/>
                  </a:cubicBezTo>
                  <a:cubicBezTo>
                    <a:pt x="353" y="2014"/>
                    <a:pt x="340" y="2020"/>
                    <a:pt x="332" y="2024"/>
                  </a:cubicBezTo>
                  <a:close/>
                  <a:moveTo>
                    <a:pt x="336" y="1897"/>
                  </a:moveTo>
                  <a:cubicBezTo>
                    <a:pt x="340" y="1811"/>
                    <a:pt x="340" y="1811"/>
                    <a:pt x="340" y="1811"/>
                  </a:cubicBezTo>
                  <a:cubicBezTo>
                    <a:pt x="351" y="1811"/>
                    <a:pt x="359" y="1811"/>
                    <a:pt x="365" y="1811"/>
                  </a:cubicBezTo>
                  <a:cubicBezTo>
                    <a:pt x="359" y="1842"/>
                    <a:pt x="353" y="1872"/>
                    <a:pt x="344" y="1897"/>
                  </a:cubicBezTo>
                  <a:cubicBezTo>
                    <a:pt x="342" y="1897"/>
                    <a:pt x="340" y="1897"/>
                    <a:pt x="336" y="1897"/>
                  </a:cubicBezTo>
                  <a:close/>
                  <a:moveTo>
                    <a:pt x="342" y="1766"/>
                  </a:moveTo>
                  <a:cubicBezTo>
                    <a:pt x="344" y="1694"/>
                    <a:pt x="344" y="1694"/>
                    <a:pt x="344" y="1694"/>
                  </a:cubicBezTo>
                  <a:cubicBezTo>
                    <a:pt x="357" y="1696"/>
                    <a:pt x="367" y="1696"/>
                    <a:pt x="372" y="1696"/>
                  </a:cubicBezTo>
                  <a:cubicBezTo>
                    <a:pt x="370" y="1766"/>
                    <a:pt x="370" y="1766"/>
                    <a:pt x="370" y="1766"/>
                  </a:cubicBezTo>
                  <a:cubicBezTo>
                    <a:pt x="359" y="1766"/>
                    <a:pt x="349" y="1766"/>
                    <a:pt x="342" y="1766"/>
                  </a:cubicBezTo>
                  <a:close/>
                  <a:moveTo>
                    <a:pt x="346" y="1669"/>
                  </a:moveTo>
                  <a:cubicBezTo>
                    <a:pt x="347" y="1601"/>
                    <a:pt x="347" y="1601"/>
                    <a:pt x="347" y="1601"/>
                  </a:cubicBezTo>
                  <a:cubicBezTo>
                    <a:pt x="355" y="1601"/>
                    <a:pt x="365" y="1601"/>
                    <a:pt x="376" y="1603"/>
                  </a:cubicBezTo>
                  <a:cubicBezTo>
                    <a:pt x="376" y="1603"/>
                    <a:pt x="376" y="1603"/>
                    <a:pt x="376" y="1603"/>
                  </a:cubicBezTo>
                  <a:cubicBezTo>
                    <a:pt x="374" y="1671"/>
                    <a:pt x="374" y="1671"/>
                    <a:pt x="374" y="1671"/>
                  </a:cubicBezTo>
                  <a:cubicBezTo>
                    <a:pt x="367" y="1671"/>
                    <a:pt x="355" y="1671"/>
                    <a:pt x="346" y="1669"/>
                  </a:cubicBezTo>
                  <a:close/>
                  <a:moveTo>
                    <a:pt x="386" y="1610"/>
                  </a:moveTo>
                  <a:cubicBezTo>
                    <a:pt x="384" y="1669"/>
                    <a:pt x="384" y="1669"/>
                    <a:pt x="384" y="1669"/>
                  </a:cubicBezTo>
                  <a:cubicBezTo>
                    <a:pt x="382" y="1669"/>
                    <a:pt x="382" y="1669"/>
                    <a:pt x="380" y="1669"/>
                  </a:cubicBezTo>
                  <a:cubicBezTo>
                    <a:pt x="382" y="1604"/>
                    <a:pt x="382" y="1604"/>
                    <a:pt x="382" y="1604"/>
                  </a:cubicBezTo>
                  <a:cubicBezTo>
                    <a:pt x="384" y="1606"/>
                    <a:pt x="386" y="1608"/>
                    <a:pt x="386" y="1610"/>
                  </a:cubicBezTo>
                  <a:close/>
                  <a:moveTo>
                    <a:pt x="382" y="1704"/>
                  </a:moveTo>
                  <a:cubicBezTo>
                    <a:pt x="382" y="1716"/>
                    <a:pt x="382" y="1716"/>
                    <a:pt x="382" y="1716"/>
                  </a:cubicBezTo>
                  <a:cubicBezTo>
                    <a:pt x="380" y="1729"/>
                    <a:pt x="378" y="1741"/>
                    <a:pt x="376" y="1753"/>
                  </a:cubicBezTo>
                  <a:cubicBezTo>
                    <a:pt x="378" y="1700"/>
                    <a:pt x="378" y="1700"/>
                    <a:pt x="378" y="1700"/>
                  </a:cubicBezTo>
                  <a:cubicBezTo>
                    <a:pt x="380" y="1700"/>
                    <a:pt x="382" y="1702"/>
                    <a:pt x="382" y="1704"/>
                  </a:cubicBezTo>
                  <a:close/>
                  <a:moveTo>
                    <a:pt x="380" y="1761"/>
                  </a:moveTo>
                  <a:cubicBezTo>
                    <a:pt x="380" y="1764"/>
                    <a:pt x="380" y="1764"/>
                    <a:pt x="380" y="1764"/>
                  </a:cubicBezTo>
                  <a:cubicBezTo>
                    <a:pt x="378" y="1764"/>
                    <a:pt x="378" y="1764"/>
                    <a:pt x="378" y="1764"/>
                  </a:cubicBezTo>
                  <a:cubicBezTo>
                    <a:pt x="380" y="1761"/>
                    <a:pt x="380" y="1761"/>
                    <a:pt x="380" y="1761"/>
                  </a:cubicBezTo>
                  <a:close/>
                  <a:moveTo>
                    <a:pt x="378" y="1819"/>
                  </a:moveTo>
                  <a:cubicBezTo>
                    <a:pt x="374" y="1895"/>
                    <a:pt x="374" y="1895"/>
                    <a:pt x="374" y="1895"/>
                  </a:cubicBezTo>
                  <a:cubicBezTo>
                    <a:pt x="372" y="1895"/>
                    <a:pt x="372" y="1897"/>
                    <a:pt x="370" y="1897"/>
                  </a:cubicBezTo>
                  <a:cubicBezTo>
                    <a:pt x="374" y="1815"/>
                    <a:pt x="374" y="1815"/>
                    <a:pt x="374" y="1815"/>
                  </a:cubicBezTo>
                  <a:cubicBezTo>
                    <a:pt x="376" y="1815"/>
                    <a:pt x="376" y="1817"/>
                    <a:pt x="378" y="1819"/>
                  </a:cubicBezTo>
                  <a:close/>
                  <a:moveTo>
                    <a:pt x="372" y="1944"/>
                  </a:moveTo>
                  <a:cubicBezTo>
                    <a:pt x="369" y="2007"/>
                    <a:pt x="369" y="2007"/>
                    <a:pt x="369" y="2007"/>
                  </a:cubicBezTo>
                  <a:cubicBezTo>
                    <a:pt x="369" y="2007"/>
                    <a:pt x="369" y="2007"/>
                    <a:pt x="367" y="2007"/>
                  </a:cubicBezTo>
                  <a:cubicBezTo>
                    <a:pt x="369" y="1944"/>
                    <a:pt x="369" y="1944"/>
                    <a:pt x="369" y="1944"/>
                  </a:cubicBezTo>
                  <a:cubicBezTo>
                    <a:pt x="370" y="1944"/>
                    <a:pt x="370" y="1944"/>
                    <a:pt x="372" y="1944"/>
                  </a:cubicBezTo>
                  <a:close/>
                  <a:moveTo>
                    <a:pt x="374" y="2001"/>
                  </a:moveTo>
                  <a:cubicBezTo>
                    <a:pt x="376" y="1948"/>
                    <a:pt x="376" y="1948"/>
                    <a:pt x="376" y="1948"/>
                  </a:cubicBezTo>
                  <a:cubicBezTo>
                    <a:pt x="382" y="1954"/>
                    <a:pt x="380" y="1966"/>
                    <a:pt x="380" y="1989"/>
                  </a:cubicBezTo>
                  <a:cubicBezTo>
                    <a:pt x="380" y="1995"/>
                    <a:pt x="378" y="1999"/>
                    <a:pt x="374" y="2001"/>
                  </a:cubicBezTo>
                  <a:close/>
                  <a:moveTo>
                    <a:pt x="384" y="1755"/>
                  </a:moveTo>
                  <a:cubicBezTo>
                    <a:pt x="384" y="1747"/>
                    <a:pt x="384" y="1747"/>
                    <a:pt x="384" y="1747"/>
                  </a:cubicBezTo>
                  <a:cubicBezTo>
                    <a:pt x="384" y="1749"/>
                    <a:pt x="384" y="1751"/>
                    <a:pt x="384" y="1753"/>
                  </a:cubicBezTo>
                  <a:cubicBezTo>
                    <a:pt x="384" y="1753"/>
                    <a:pt x="384" y="1753"/>
                    <a:pt x="384" y="1753"/>
                  </a:cubicBezTo>
                  <a:cubicBezTo>
                    <a:pt x="384" y="1755"/>
                    <a:pt x="384" y="1755"/>
                    <a:pt x="384" y="1755"/>
                  </a:cubicBezTo>
                  <a:close/>
                  <a:moveTo>
                    <a:pt x="290" y="1768"/>
                  </a:moveTo>
                  <a:cubicBezTo>
                    <a:pt x="281" y="2051"/>
                    <a:pt x="281" y="2051"/>
                    <a:pt x="281" y="2051"/>
                  </a:cubicBezTo>
                  <a:cubicBezTo>
                    <a:pt x="279" y="2055"/>
                    <a:pt x="279" y="2055"/>
                    <a:pt x="279" y="2055"/>
                  </a:cubicBezTo>
                  <a:cubicBezTo>
                    <a:pt x="258" y="2069"/>
                    <a:pt x="258" y="2069"/>
                    <a:pt x="258" y="2069"/>
                  </a:cubicBezTo>
                  <a:cubicBezTo>
                    <a:pt x="261" y="1928"/>
                    <a:pt x="261" y="1928"/>
                    <a:pt x="261" y="1928"/>
                  </a:cubicBezTo>
                  <a:cubicBezTo>
                    <a:pt x="275" y="1876"/>
                    <a:pt x="282" y="1823"/>
                    <a:pt x="290" y="1768"/>
                  </a:cubicBezTo>
                  <a:close/>
                  <a:moveTo>
                    <a:pt x="334" y="1599"/>
                  </a:moveTo>
                  <a:cubicBezTo>
                    <a:pt x="332" y="1667"/>
                    <a:pt x="332" y="1667"/>
                    <a:pt x="332" y="1667"/>
                  </a:cubicBezTo>
                  <a:cubicBezTo>
                    <a:pt x="325" y="1665"/>
                    <a:pt x="321" y="1661"/>
                    <a:pt x="321" y="1655"/>
                  </a:cubicBezTo>
                  <a:cubicBezTo>
                    <a:pt x="321" y="1608"/>
                    <a:pt x="319" y="1599"/>
                    <a:pt x="334" y="1599"/>
                  </a:cubicBezTo>
                  <a:close/>
                  <a:moveTo>
                    <a:pt x="330" y="1696"/>
                  </a:moveTo>
                  <a:cubicBezTo>
                    <a:pt x="328" y="1764"/>
                    <a:pt x="328" y="1764"/>
                    <a:pt x="328" y="1764"/>
                  </a:cubicBezTo>
                  <a:cubicBezTo>
                    <a:pt x="317" y="1761"/>
                    <a:pt x="321" y="1749"/>
                    <a:pt x="321" y="1712"/>
                  </a:cubicBezTo>
                  <a:cubicBezTo>
                    <a:pt x="321" y="1704"/>
                    <a:pt x="325" y="1698"/>
                    <a:pt x="330" y="1696"/>
                  </a:cubicBezTo>
                  <a:close/>
                  <a:moveTo>
                    <a:pt x="326" y="1813"/>
                  </a:moveTo>
                  <a:cubicBezTo>
                    <a:pt x="323" y="1891"/>
                    <a:pt x="323" y="1891"/>
                    <a:pt x="323" y="1891"/>
                  </a:cubicBezTo>
                  <a:cubicBezTo>
                    <a:pt x="317" y="1886"/>
                    <a:pt x="321" y="1868"/>
                    <a:pt x="321" y="1831"/>
                  </a:cubicBezTo>
                  <a:cubicBezTo>
                    <a:pt x="321" y="1825"/>
                    <a:pt x="323" y="1817"/>
                    <a:pt x="326" y="1813"/>
                  </a:cubicBezTo>
                  <a:close/>
                  <a:moveTo>
                    <a:pt x="321" y="1946"/>
                  </a:moveTo>
                  <a:cubicBezTo>
                    <a:pt x="321" y="1964"/>
                    <a:pt x="321" y="1964"/>
                    <a:pt x="321" y="1964"/>
                  </a:cubicBezTo>
                  <a:cubicBezTo>
                    <a:pt x="319" y="1967"/>
                    <a:pt x="319" y="1971"/>
                    <a:pt x="317" y="1975"/>
                  </a:cubicBezTo>
                  <a:cubicBezTo>
                    <a:pt x="317" y="1964"/>
                    <a:pt x="317" y="1952"/>
                    <a:pt x="321" y="1946"/>
                  </a:cubicBezTo>
                  <a:close/>
                  <a:moveTo>
                    <a:pt x="321" y="1981"/>
                  </a:moveTo>
                  <a:cubicBezTo>
                    <a:pt x="319" y="2024"/>
                    <a:pt x="319" y="2024"/>
                    <a:pt x="319" y="2024"/>
                  </a:cubicBezTo>
                  <a:cubicBezTo>
                    <a:pt x="317" y="2020"/>
                    <a:pt x="317" y="2014"/>
                    <a:pt x="317" y="2008"/>
                  </a:cubicBezTo>
                  <a:cubicBezTo>
                    <a:pt x="317" y="2005"/>
                    <a:pt x="317" y="1997"/>
                    <a:pt x="317" y="1989"/>
                  </a:cubicBezTo>
                  <a:cubicBezTo>
                    <a:pt x="317" y="1987"/>
                    <a:pt x="319" y="1983"/>
                    <a:pt x="321" y="1981"/>
                  </a:cubicBezTo>
                  <a:close/>
                  <a:moveTo>
                    <a:pt x="326" y="1948"/>
                  </a:moveTo>
                  <a:cubicBezTo>
                    <a:pt x="326" y="1942"/>
                    <a:pt x="326" y="1942"/>
                    <a:pt x="326" y="1942"/>
                  </a:cubicBezTo>
                  <a:cubicBezTo>
                    <a:pt x="328" y="1942"/>
                    <a:pt x="328" y="1942"/>
                    <a:pt x="328" y="1942"/>
                  </a:cubicBezTo>
                  <a:cubicBezTo>
                    <a:pt x="330" y="1942"/>
                    <a:pt x="330" y="1942"/>
                    <a:pt x="330" y="1942"/>
                  </a:cubicBezTo>
                  <a:cubicBezTo>
                    <a:pt x="328" y="1944"/>
                    <a:pt x="328" y="1946"/>
                    <a:pt x="326" y="1948"/>
                  </a:cubicBezTo>
                  <a:close/>
                  <a:moveTo>
                    <a:pt x="369" y="1819"/>
                  </a:moveTo>
                  <a:cubicBezTo>
                    <a:pt x="365" y="1897"/>
                    <a:pt x="365" y="1897"/>
                    <a:pt x="365" y="1897"/>
                  </a:cubicBezTo>
                  <a:cubicBezTo>
                    <a:pt x="361" y="1897"/>
                    <a:pt x="355" y="1897"/>
                    <a:pt x="349" y="1897"/>
                  </a:cubicBezTo>
                  <a:cubicBezTo>
                    <a:pt x="347" y="1897"/>
                    <a:pt x="347" y="1897"/>
                    <a:pt x="347" y="1897"/>
                  </a:cubicBezTo>
                  <a:cubicBezTo>
                    <a:pt x="355" y="1872"/>
                    <a:pt x="363" y="1847"/>
                    <a:pt x="369" y="1819"/>
                  </a:cubicBezTo>
                  <a:close/>
                  <a:moveTo>
                    <a:pt x="208" y="2071"/>
                  </a:moveTo>
                  <a:cubicBezTo>
                    <a:pt x="206" y="2100"/>
                    <a:pt x="206" y="2100"/>
                    <a:pt x="206" y="2100"/>
                  </a:cubicBezTo>
                  <a:cubicBezTo>
                    <a:pt x="181" y="2116"/>
                    <a:pt x="181" y="2116"/>
                    <a:pt x="181" y="2116"/>
                  </a:cubicBezTo>
                  <a:cubicBezTo>
                    <a:pt x="181" y="2114"/>
                    <a:pt x="181" y="2114"/>
                    <a:pt x="181" y="2114"/>
                  </a:cubicBezTo>
                  <a:cubicBezTo>
                    <a:pt x="191" y="2100"/>
                    <a:pt x="198" y="2086"/>
                    <a:pt x="208" y="2071"/>
                  </a:cubicBezTo>
                  <a:close/>
                  <a:moveTo>
                    <a:pt x="217" y="2092"/>
                  </a:moveTo>
                  <a:cubicBezTo>
                    <a:pt x="219" y="2046"/>
                    <a:pt x="219" y="2046"/>
                    <a:pt x="219" y="2046"/>
                  </a:cubicBezTo>
                  <a:cubicBezTo>
                    <a:pt x="231" y="2026"/>
                    <a:pt x="238" y="2005"/>
                    <a:pt x="246" y="1983"/>
                  </a:cubicBezTo>
                  <a:cubicBezTo>
                    <a:pt x="242" y="2077"/>
                    <a:pt x="242" y="2077"/>
                    <a:pt x="242" y="2077"/>
                  </a:cubicBezTo>
                  <a:cubicBezTo>
                    <a:pt x="217" y="2092"/>
                    <a:pt x="217" y="2092"/>
                    <a:pt x="217" y="2092"/>
                  </a:cubicBezTo>
                  <a:close/>
                  <a:moveTo>
                    <a:pt x="216" y="2057"/>
                  </a:moveTo>
                  <a:cubicBezTo>
                    <a:pt x="212" y="2094"/>
                    <a:pt x="212" y="2094"/>
                    <a:pt x="212" y="2094"/>
                  </a:cubicBezTo>
                  <a:cubicBezTo>
                    <a:pt x="214" y="2061"/>
                    <a:pt x="214" y="2061"/>
                    <a:pt x="214" y="2061"/>
                  </a:cubicBezTo>
                  <a:cubicBezTo>
                    <a:pt x="216" y="2057"/>
                    <a:pt x="216" y="2057"/>
                    <a:pt x="216" y="2057"/>
                  </a:cubicBezTo>
                  <a:close/>
                  <a:moveTo>
                    <a:pt x="248" y="2073"/>
                  </a:moveTo>
                  <a:cubicBezTo>
                    <a:pt x="252" y="1964"/>
                    <a:pt x="252" y="1964"/>
                    <a:pt x="252" y="1964"/>
                  </a:cubicBezTo>
                  <a:cubicBezTo>
                    <a:pt x="254" y="1960"/>
                    <a:pt x="254" y="1954"/>
                    <a:pt x="256" y="1950"/>
                  </a:cubicBezTo>
                  <a:cubicBezTo>
                    <a:pt x="252" y="2071"/>
                    <a:pt x="252" y="2071"/>
                    <a:pt x="252" y="2071"/>
                  </a:cubicBezTo>
                  <a:cubicBezTo>
                    <a:pt x="248" y="2073"/>
                    <a:pt x="248" y="2073"/>
                    <a:pt x="248" y="2073"/>
                  </a:cubicBezTo>
                  <a:close/>
                  <a:moveTo>
                    <a:pt x="420" y="1626"/>
                  </a:moveTo>
                  <a:cubicBezTo>
                    <a:pt x="412" y="1819"/>
                    <a:pt x="412" y="1819"/>
                    <a:pt x="412" y="1819"/>
                  </a:cubicBezTo>
                  <a:cubicBezTo>
                    <a:pt x="411" y="1813"/>
                    <a:pt x="409" y="1809"/>
                    <a:pt x="407" y="1803"/>
                  </a:cubicBezTo>
                  <a:cubicBezTo>
                    <a:pt x="407" y="1591"/>
                    <a:pt x="407" y="1591"/>
                    <a:pt x="407" y="1591"/>
                  </a:cubicBezTo>
                  <a:cubicBezTo>
                    <a:pt x="411" y="1603"/>
                    <a:pt x="414" y="1614"/>
                    <a:pt x="420" y="1626"/>
                  </a:cubicBezTo>
                  <a:close/>
                  <a:moveTo>
                    <a:pt x="412" y="1833"/>
                  </a:moveTo>
                  <a:cubicBezTo>
                    <a:pt x="407" y="1985"/>
                    <a:pt x="407" y="1985"/>
                    <a:pt x="407" y="1985"/>
                  </a:cubicBezTo>
                  <a:cubicBezTo>
                    <a:pt x="407" y="1985"/>
                    <a:pt x="407" y="1985"/>
                    <a:pt x="407" y="1985"/>
                  </a:cubicBezTo>
                  <a:cubicBezTo>
                    <a:pt x="407" y="1825"/>
                    <a:pt x="407" y="1825"/>
                    <a:pt x="407" y="1825"/>
                  </a:cubicBezTo>
                  <a:cubicBezTo>
                    <a:pt x="409" y="1829"/>
                    <a:pt x="411" y="1831"/>
                    <a:pt x="412" y="1833"/>
                  </a:cubicBezTo>
                  <a:close/>
                  <a:moveTo>
                    <a:pt x="412" y="1983"/>
                  </a:moveTo>
                  <a:cubicBezTo>
                    <a:pt x="418" y="1841"/>
                    <a:pt x="418" y="1841"/>
                    <a:pt x="418" y="1841"/>
                  </a:cubicBezTo>
                  <a:cubicBezTo>
                    <a:pt x="426" y="1850"/>
                    <a:pt x="435" y="1860"/>
                    <a:pt x="445" y="1868"/>
                  </a:cubicBezTo>
                  <a:cubicBezTo>
                    <a:pt x="439" y="1969"/>
                    <a:pt x="439" y="1969"/>
                    <a:pt x="439" y="1969"/>
                  </a:cubicBezTo>
                  <a:cubicBezTo>
                    <a:pt x="428" y="1975"/>
                    <a:pt x="418" y="1979"/>
                    <a:pt x="412" y="1983"/>
                  </a:cubicBezTo>
                  <a:close/>
                  <a:moveTo>
                    <a:pt x="418" y="1827"/>
                  </a:moveTo>
                  <a:cubicBezTo>
                    <a:pt x="426" y="1640"/>
                    <a:pt x="426" y="1640"/>
                    <a:pt x="426" y="1640"/>
                  </a:cubicBezTo>
                  <a:cubicBezTo>
                    <a:pt x="435" y="1667"/>
                    <a:pt x="449" y="1696"/>
                    <a:pt x="464" y="1725"/>
                  </a:cubicBezTo>
                  <a:cubicBezTo>
                    <a:pt x="458" y="1868"/>
                    <a:pt x="458" y="1868"/>
                    <a:pt x="458" y="1868"/>
                  </a:cubicBezTo>
                  <a:cubicBezTo>
                    <a:pt x="443" y="1856"/>
                    <a:pt x="428" y="1842"/>
                    <a:pt x="418" y="1827"/>
                  </a:cubicBezTo>
                  <a:close/>
                  <a:moveTo>
                    <a:pt x="458" y="1880"/>
                  </a:moveTo>
                  <a:cubicBezTo>
                    <a:pt x="454" y="1962"/>
                    <a:pt x="454" y="1962"/>
                    <a:pt x="454" y="1962"/>
                  </a:cubicBezTo>
                  <a:cubicBezTo>
                    <a:pt x="445" y="1966"/>
                    <a:pt x="445" y="1966"/>
                    <a:pt x="445" y="1966"/>
                  </a:cubicBezTo>
                  <a:cubicBezTo>
                    <a:pt x="449" y="1872"/>
                    <a:pt x="449" y="1872"/>
                    <a:pt x="449" y="1872"/>
                  </a:cubicBezTo>
                  <a:cubicBezTo>
                    <a:pt x="453" y="1874"/>
                    <a:pt x="454" y="1878"/>
                    <a:pt x="458" y="1880"/>
                  </a:cubicBezTo>
                  <a:close/>
                  <a:moveTo>
                    <a:pt x="460" y="1958"/>
                  </a:moveTo>
                  <a:cubicBezTo>
                    <a:pt x="464" y="1882"/>
                    <a:pt x="464" y="1882"/>
                    <a:pt x="464" y="1882"/>
                  </a:cubicBezTo>
                  <a:cubicBezTo>
                    <a:pt x="472" y="1889"/>
                    <a:pt x="483" y="1893"/>
                    <a:pt x="493" y="1897"/>
                  </a:cubicBezTo>
                  <a:cubicBezTo>
                    <a:pt x="493" y="1942"/>
                    <a:pt x="493" y="1942"/>
                    <a:pt x="493" y="1942"/>
                  </a:cubicBezTo>
                  <a:cubicBezTo>
                    <a:pt x="481" y="1948"/>
                    <a:pt x="470" y="1954"/>
                    <a:pt x="460" y="1958"/>
                  </a:cubicBezTo>
                  <a:close/>
                  <a:moveTo>
                    <a:pt x="464" y="1872"/>
                  </a:moveTo>
                  <a:cubicBezTo>
                    <a:pt x="470" y="1735"/>
                    <a:pt x="470" y="1735"/>
                    <a:pt x="470" y="1735"/>
                  </a:cubicBezTo>
                  <a:cubicBezTo>
                    <a:pt x="483" y="1761"/>
                    <a:pt x="498" y="1786"/>
                    <a:pt x="514" y="1809"/>
                  </a:cubicBezTo>
                  <a:cubicBezTo>
                    <a:pt x="512" y="1808"/>
                    <a:pt x="512" y="1808"/>
                    <a:pt x="512" y="1808"/>
                  </a:cubicBezTo>
                  <a:cubicBezTo>
                    <a:pt x="508" y="1895"/>
                    <a:pt x="508" y="1895"/>
                    <a:pt x="508" y="1895"/>
                  </a:cubicBezTo>
                  <a:cubicBezTo>
                    <a:pt x="504" y="1893"/>
                    <a:pt x="500" y="1891"/>
                    <a:pt x="497" y="1891"/>
                  </a:cubicBezTo>
                  <a:cubicBezTo>
                    <a:pt x="497" y="1889"/>
                    <a:pt x="497" y="1889"/>
                    <a:pt x="497" y="1889"/>
                  </a:cubicBezTo>
                  <a:cubicBezTo>
                    <a:pt x="493" y="1889"/>
                    <a:pt x="493" y="1889"/>
                    <a:pt x="493" y="1889"/>
                  </a:cubicBezTo>
                  <a:cubicBezTo>
                    <a:pt x="483" y="1884"/>
                    <a:pt x="474" y="1878"/>
                    <a:pt x="464" y="1872"/>
                  </a:cubicBezTo>
                  <a:close/>
                  <a:moveTo>
                    <a:pt x="508" y="1903"/>
                  </a:moveTo>
                  <a:cubicBezTo>
                    <a:pt x="506" y="1934"/>
                    <a:pt x="506" y="1934"/>
                    <a:pt x="506" y="1934"/>
                  </a:cubicBezTo>
                  <a:cubicBezTo>
                    <a:pt x="498" y="1940"/>
                    <a:pt x="498" y="1940"/>
                    <a:pt x="498" y="1940"/>
                  </a:cubicBezTo>
                  <a:cubicBezTo>
                    <a:pt x="497" y="1901"/>
                    <a:pt x="497" y="1901"/>
                    <a:pt x="497" y="1901"/>
                  </a:cubicBezTo>
                  <a:cubicBezTo>
                    <a:pt x="500" y="1901"/>
                    <a:pt x="504" y="1903"/>
                    <a:pt x="508" y="1903"/>
                  </a:cubicBezTo>
                  <a:close/>
                  <a:moveTo>
                    <a:pt x="512" y="1932"/>
                  </a:moveTo>
                  <a:cubicBezTo>
                    <a:pt x="514" y="1905"/>
                    <a:pt x="514" y="1905"/>
                    <a:pt x="514" y="1905"/>
                  </a:cubicBezTo>
                  <a:cubicBezTo>
                    <a:pt x="525" y="1909"/>
                    <a:pt x="537" y="1911"/>
                    <a:pt x="548" y="1909"/>
                  </a:cubicBezTo>
                  <a:cubicBezTo>
                    <a:pt x="548" y="1915"/>
                    <a:pt x="548" y="1915"/>
                    <a:pt x="548" y="1915"/>
                  </a:cubicBezTo>
                  <a:cubicBezTo>
                    <a:pt x="539" y="1919"/>
                    <a:pt x="527" y="1925"/>
                    <a:pt x="512" y="1932"/>
                  </a:cubicBezTo>
                  <a:close/>
                  <a:moveTo>
                    <a:pt x="514" y="1897"/>
                  </a:moveTo>
                  <a:cubicBezTo>
                    <a:pt x="518" y="1813"/>
                    <a:pt x="518" y="1813"/>
                    <a:pt x="518" y="1813"/>
                  </a:cubicBezTo>
                  <a:cubicBezTo>
                    <a:pt x="533" y="1833"/>
                    <a:pt x="548" y="1850"/>
                    <a:pt x="565" y="1864"/>
                  </a:cubicBezTo>
                  <a:cubicBezTo>
                    <a:pt x="561" y="1899"/>
                    <a:pt x="561" y="1899"/>
                    <a:pt x="561" y="1899"/>
                  </a:cubicBezTo>
                  <a:cubicBezTo>
                    <a:pt x="560" y="1899"/>
                    <a:pt x="556" y="1899"/>
                    <a:pt x="554" y="1899"/>
                  </a:cubicBezTo>
                  <a:cubicBezTo>
                    <a:pt x="554" y="1899"/>
                    <a:pt x="552" y="1899"/>
                    <a:pt x="552" y="1901"/>
                  </a:cubicBezTo>
                  <a:cubicBezTo>
                    <a:pt x="552" y="1899"/>
                    <a:pt x="552" y="1899"/>
                    <a:pt x="552" y="1899"/>
                  </a:cubicBezTo>
                  <a:cubicBezTo>
                    <a:pt x="546" y="1901"/>
                    <a:pt x="546" y="1901"/>
                    <a:pt x="546" y="1901"/>
                  </a:cubicBezTo>
                  <a:cubicBezTo>
                    <a:pt x="546" y="1901"/>
                    <a:pt x="546" y="1901"/>
                    <a:pt x="546" y="1901"/>
                  </a:cubicBezTo>
                  <a:cubicBezTo>
                    <a:pt x="537" y="1901"/>
                    <a:pt x="525" y="1899"/>
                    <a:pt x="514" y="1897"/>
                  </a:cubicBezTo>
                  <a:close/>
                  <a:moveTo>
                    <a:pt x="567" y="1897"/>
                  </a:moveTo>
                  <a:cubicBezTo>
                    <a:pt x="569" y="1868"/>
                    <a:pt x="569" y="1868"/>
                    <a:pt x="569" y="1868"/>
                  </a:cubicBezTo>
                  <a:cubicBezTo>
                    <a:pt x="571" y="1870"/>
                    <a:pt x="575" y="1872"/>
                    <a:pt x="577" y="1874"/>
                  </a:cubicBezTo>
                  <a:cubicBezTo>
                    <a:pt x="594" y="1887"/>
                    <a:pt x="594" y="1887"/>
                    <a:pt x="594" y="1887"/>
                  </a:cubicBezTo>
                  <a:cubicBezTo>
                    <a:pt x="590" y="1891"/>
                    <a:pt x="579" y="1895"/>
                    <a:pt x="567" y="1897"/>
                  </a:cubicBezTo>
                  <a:close/>
                  <a:moveTo>
                    <a:pt x="628" y="1878"/>
                  </a:moveTo>
                  <a:cubicBezTo>
                    <a:pt x="628" y="1876"/>
                    <a:pt x="628" y="1876"/>
                    <a:pt x="628" y="1876"/>
                  </a:cubicBezTo>
                  <a:cubicBezTo>
                    <a:pt x="651" y="1856"/>
                    <a:pt x="670" y="1835"/>
                    <a:pt x="688" y="1813"/>
                  </a:cubicBezTo>
                  <a:cubicBezTo>
                    <a:pt x="686" y="1852"/>
                    <a:pt x="686" y="1852"/>
                    <a:pt x="686" y="1852"/>
                  </a:cubicBezTo>
                  <a:cubicBezTo>
                    <a:pt x="667" y="1860"/>
                    <a:pt x="647" y="1870"/>
                    <a:pt x="628" y="1878"/>
                  </a:cubicBezTo>
                  <a:close/>
                  <a:moveTo>
                    <a:pt x="693" y="1848"/>
                  </a:moveTo>
                  <a:cubicBezTo>
                    <a:pt x="691" y="1848"/>
                    <a:pt x="691" y="1848"/>
                    <a:pt x="691" y="1848"/>
                  </a:cubicBezTo>
                  <a:cubicBezTo>
                    <a:pt x="695" y="1805"/>
                    <a:pt x="695" y="1805"/>
                    <a:pt x="695" y="1805"/>
                  </a:cubicBezTo>
                  <a:cubicBezTo>
                    <a:pt x="718" y="1774"/>
                    <a:pt x="739" y="1743"/>
                    <a:pt x="760" y="1708"/>
                  </a:cubicBezTo>
                  <a:cubicBezTo>
                    <a:pt x="754" y="1823"/>
                    <a:pt x="754" y="1823"/>
                    <a:pt x="754" y="1823"/>
                  </a:cubicBezTo>
                  <a:cubicBezTo>
                    <a:pt x="735" y="1831"/>
                    <a:pt x="714" y="1841"/>
                    <a:pt x="693" y="1848"/>
                  </a:cubicBezTo>
                  <a:close/>
                  <a:moveTo>
                    <a:pt x="764" y="1819"/>
                  </a:moveTo>
                  <a:cubicBezTo>
                    <a:pt x="760" y="1819"/>
                    <a:pt x="760" y="1819"/>
                    <a:pt x="760" y="1819"/>
                  </a:cubicBezTo>
                  <a:cubicBezTo>
                    <a:pt x="768" y="1698"/>
                    <a:pt x="768" y="1698"/>
                    <a:pt x="768" y="1698"/>
                  </a:cubicBezTo>
                  <a:cubicBezTo>
                    <a:pt x="774" y="1688"/>
                    <a:pt x="779" y="1679"/>
                    <a:pt x="785" y="1669"/>
                  </a:cubicBezTo>
                  <a:cubicBezTo>
                    <a:pt x="798" y="1645"/>
                    <a:pt x="812" y="1622"/>
                    <a:pt x="827" y="1597"/>
                  </a:cubicBezTo>
                  <a:cubicBezTo>
                    <a:pt x="829" y="1794"/>
                    <a:pt x="829" y="1794"/>
                    <a:pt x="829" y="1794"/>
                  </a:cubicBezTo>
                  <a:cubicBezTo>
                    <a:pt x="806" y="1802"/>
                    <a:pt x="785" y="1809"/>
                    <a:pt x="764" y="1819"/>
                  </a:cubicBezTo>
                  <a:close/>
                  <a:moveTo>
                    <a:pt x="833" y="1792"/>
                  </a:moveTo>
                  <a:cubicBezTo>
                    <a:pt x="831" y="1587"/>
                    <a:pt x="831" y="1587"/>
                    <a:pt x="831" y="1587"/>
                  </a:cubicBezTo>
                  <a:cubicBezTo>
                    <a:pt x="861" y="1532"/>
                    <a:pt x="894" y="1474"/>
                    <a:pt x="925" y="1411"/>
                  </a:cubicBezTo>
                  <a:cubicBezTo>
                    <a:pt x="915" y="1716"/>
                    <a:pt x="915" y="1716"/>
                    <a:pt x="915" y="1716"/>
                  </a:cubicBezTo>
                  <a:cubicBezTo>
                    <a:pt x="886" y="1749"/>
                    <a:pt x="860" y="1780"/>
                    <a:pt x="850" y="1784"/>
                  </a:cubicBezTo>
                  <a:cubicBezTo>
                    <a:pt x="846" y="1784"/>
                    <a:pt x="846" y="1784"/>
                    <a:pt x="846" y="1784"/>
                  </a:cubicBezTo>
                  <a:cubicBezTo>
                    <a:pt x="846" y="1786"/>
                    <a:pt x="846" y="1786"/>
                    <a:pt x="846" y="1786"/>
                  </a:cubicBezTo>
                  <a:cubicBezTo>
                    <a:pt x="842" y="1788"/>
                    <a:pt x="837" y="1790"/>
                    <a:pt x="833" y="1792"/>
                  </a:cubicBezTo>
                  <a:close/>
                  <a:moveTo>
                    <a:pt x="913" y="1729"/>
                  </a:moveTo>
                  <a:cubicBezTo>
                    <a:pt x="913" y="1762"/>
                    <a:pt x="913" y="1762"/>
                    <a:pt x="913" y="1762"/>
                  </a:cubicBezTo>
                  <a:cubicBezTo>
                    <a:pt x="871" y="1778"/>
                    <a:pt x="871" y="1778"/>
                    <a:pt x="871" y="1778"/>
                  </a:cubicBezTo>
                  <a:cubicBezTo>
                    <a:pt x="884" y="1762"/>
                    <a:pt x="900" y="1747"/>
                    <a:pt x="913" y="1729"/>
                  </a:cubicBezTo>
                  <a:close/>
                  <a:moveTo>
                    <a:pt x="919" y="1761"/>
                  </a:moveTo>
                  <a:cubicBezTo>
                    <a:pt x="919" y="1723"/>
                    <a:pt x="919" y="1723"/>
                    <a:pt x="919" y="1723"/>
                  </a:cubicBezTo>
                  <a:cubicBezTo>
                    <a:pt x="927" y="1716"/>
                    <a:pt x="932" y="1708"/>
                    <a:pt x="940" y="1700"/>
                  </a:cubicBezTo>
                  <a:cubicBezTo>
                    <a:pt x="936" y="1753"/>
                    <a:pt x="936" y="1753"/>
                    <a:pt x="936" y="1753"/>
                  </a:cubicBezTo>
                  <a:cubicBezTo>
                    <a:pt x="919" y="1761"/>
                    <a:pt x="919" y="1761"/>
                    <a:pt x="919" y="1761"/>
                  </a:cubicBezTo>
                  <a:close/>
                  <a:moveTo>
                    <a:pt x="921" y="1708"/>
                  </a:moveTo>
                  <a:cubicBezTo>
                    <a:pt x="930" y="1400"/>
                    <a:pt x="930" y="1400"/>
                    <a:pt x="930" y="1400"/>
                  </a:cubicBezTo>
                  <a:cubicBezTo>
                    <a:pt x="963" y="1333"/>
                    <a:pt x="997" y="1265"/>
                    <a:pt x="1030" y="1195"/>
                  </a:cubicBezTo>
                  <a:cubicBezTo>
                    <a:pt x="1011" y="1591"/>
                    <a:pt x="1011" y="1591"/>
                    <a:pt x="1011" y="1591"/>
                  </a:cubicBezTo>
                  <a:cubicBezTo>
                    <a:pt x="1003" y="1601"/>
                    <a:pt x="997" y="1608"/>
                    <a:pt x="992" y="1618"/>
                  </a:cubicBezTo>
                  <a:cubicBezTo>
                    <a:pt x="980" y="1634"/>
                    <a:pt x="949" y="1671"/>
                    <a:pt x="921" y="1708"/>
                  </a:cubicBezTo>
                  <a:close/>
                  <a:moveTo>
                    <a:pt x="1009" y="1610"/>
                  </a:moveTo>
                  <a:cubicBezTo>
                    <a:pt x="1005" y="1727"/>
                    <a:pt x="1005" y="1727"/>
                    <a:pt x="1005" y="1727"/>
                  </a:cubicBezTo>
                  <a:cubicBezTo>
                    <a:pt x="942" y="1751"/>
                    <a:pt x="942" y="1751"/>
                    <a:pt x="942" y="1751"/>
                  </a:cubicBezTo>
                  <a:cubicBezTo>
                    <a:pt x="946" y="1692"/>
                    <a:pt x="946" y="1692"/>
                    <a:pt x="946" y="1692"/>
                  </a:cubicBezTo>
                  <a:cubicBezTo>
                    <a:pt x="967" y="1665"/>
                    <a:pt x="990" y="1638"/>
                    <a:pt x="1009" y="1610"/>
                  </a:cubicBezTo>
                  <a:close/>
                  <a:moveTo>
                    <a:pt x="1009" y="1725"/>
                  </a:moveTo>
                  <a:cubicBezTo>
                    <a:pt x="1015" y="1603"/>
                    <a:pt x="1015" y="1603"/>
                    <a:pt x="1015" y="1603"/>
                  </a:cubicBezTo>
                  <a:cubicBezTo>
                    <a:pt x="1024" y="1591"/>
                    <a:pt x="1032" y="1579"/>
                    <a:pt x="1039" y="1569"/>
                  </a:cubicBezTo>
                  <a:cubicBezTo>
                    <a:pt x="1034" y="1716"/>
                    <a:pt x="1034" y="1716"/>
                    <a:pt x="1034" y="1716"/>
                  </a:cubicBezTo>
                  <a:cubicBezTo>
                    <a:pt x="1009" y="1725"/>
                    <a:pt x="1009" y="1725"/>
                    <a:pt x="1009" y="1725"/>
                  </a:cubicBezTo>
                  <a:close/>
                  <a:moveTo>
                    <a:pt x="1016" y="1583"/>
                  </a:moveTo>
                  <a:cubicBezTo>
                    <a:pt x="1036" y="1183"/>
                    <a:pt x="1036" y="1183"/>
                    <a:pt x="1036" y="1183"/>
                  </a:cubicBezTo>
                  <a:cubicBezTo>
                    <a:pt x="1066" y="1115"/>
                    <a:pt x="1097" y="1047"/>
                    <a:pt x="1127" y="976"/>
                  </a:cubicBezTo>
                  <a:cubicBezTo>
                    <a:pt x="1112" y="1437"/>
                    <a:pt x="1112" y="1437"/>
                    <a:pt x="1112" y="1437"/>
                  </a:cubicBezTo>
                  <a:cubicBezTo>
                    <a:pt x="1081" y="1487"/>
                    <a:pt x="1049" y="1536"/>
                    <a:pt x="1016" y="1583"/>
                  </a:cubicBezTo>
                  <a:close/>
                  <a:moveTo>
                    <a:pt x="1112" y="1460"/>
                  </a:moveTo>
                  <a:cubicBezTo>
                    <a:pt x="1102" y="1690"/>
                    <a:pt x="1102" y="1690"/>
                    <a:pt x="1102" y="1690"/>
                  </a:cubicBezTo>
                  <a:cubicBezTo>
                    <a:pt x="1039" y="1714"/>
                    <a:pt x="1039" y="1714"/>
                    <a:pt x="1039" y="1714"/>
                  </a:cubicBezTo>
                  <a:cubicBezTo>
                    <a:pt x="1045" y="1560"/>
                    <a:pt x="1045" y="1560"/>
                    <a:pt x="1045" y="1560"/>
                  </a:cubicBezTo>
                  <a:cubicBezTo>
                    <a:pt x="1068" y="1528"/>
                    <a:pt x="1089" y="1493"/>
                    <a:pt x="1112" y="1460"/>
                  </a:cubicBezTo>
                  <a:close/>
                  <a:moveTo>
                    <a:pt x="1108" y="1688"/>
                  </a:moveTo>
                  <a:cubicBezTo>
                    <a:pt x="1118" y="1450"/>
                    <a:pt x="1118" y="1450"/>
                    <a:pt x="1118" y="1450"/>
                  </a:cubicBezTo>
                  <a:cubicBezTo>
                    <a:pt x="1129" y="1431"/>
                    <a:pt x="1141" y="1411"/>
                    <a:pt x="1152" y="1390"/>
                  </a:cubicBezTo>
                  <a:cubicBezTo>
                    <a:pt x="1144" y="1675"/>
                    <a:pt x="1144" y="1675"/>
                    <a:pt x="1144" y="1675"/>
                  </a:cubicBezTo>
                  <a:cubicBezTo>
                    <a:pt x="1108" y="1688"/>
                    <a:pt x="1108" y="1688"/>
                    <a:pt x="1108" y="1688"/>
                  </a:cubicBezTo>
                  <a:close/>
                  <a:moveTo>
                    <a:pt x="1118" y="1427"/>
                  </a:moveTo>
                  <a:cubicBezTo>
                    <a:pt x="1135" y="962"/>
                    <a:pt x="1135" y="962"/>
                    <a:pt x="1135" y="962"/>
                  </a:cubicBezTo>
                  <a:cubicBezTo>
                    <a:pt x="1169" y="882"/>
                    <a:pt x="1204" y="801"/>
                    <a:pt x="1238" y="719"/>
                  </a:cubicBezTo>
                  <a:cubicBezTo>
                    <a:pt x="1223" y="1244"/>
                    <a:pt x="1223" y="1244"/>
                    <a:pt x="1223" y="1244"/>
                  </a:cubicBezTo>
                  <a:cubicBezTo>
                    <a:pt x="1188" y="1306"/>
                    <a:pt x="1154" y="1368"/>
                    <a:pt x="1118" y="1427"/>
                  </a:cubicBezTo>
                  <a:close/>
                  <a:moveTo>
                    <a:pt x="1223" y="1269"/>
                  </a:moveTo>
                  <a:cubicBezTo>
                    <a:pt x="1211" y="1649"/>
                    <a:pt x="1211" y="1649"/>
                    <a:pt x="1211" y="1649"/>
                  </a:cubicBezTo>
                  <a:cubicBezTo>
                    <a:pt x="1148" y="1673"/>
                    <a:pt x="1148" y="1673"/>
                    <a:pt x="1148" y="1673"/>
                  </a:cubicBezTo>
                  <a:cubicBezTo>
                    <a:pt x="1158" y="1386"/>
                    <a:pt x="1158" y="1386"/>
                    <a:pt x="1158" y="1386"/>
                  </a:cubicBezTo>
                  <a:cubicBezTo>
                    <a:pt x="1156" y="1386"/>
                    <a:pt x="1156" y="1386"/>
                    <a:pt x="1156" y="1386"/>
                  </a:cubicBezTo>
                  <a:cubicBezTo>
                    <a:pt x="1179" y="1347"/>
                    <a:pt x="1202" y="1308"/>
                    <a:pt x="1223" y="1269"/>
                  </a:cubicBezTo>
                  <a:close/>
                  <a:moveTo>
                    <a:pt x="1217" y="1647"/>
                  </a:moveTo>
                  <a:cubicBezTo>
                    <a:pt x="1228" y="1259"/>
                    <a:pt x="1228" y="1259"/>
                    <a:pt x="1228" y="1259"/>
                  </a:cubicBezTo>
                  <a:cubicBezTo>
                    <a:pt x="1244" y="1226"/>
                    <a:pt x="1261" y="1195"/>
                    <a:pt x="1278" y="1164"/>
                  </a:cubicBezTo>
                  <a:cubicBezTo>
                    <a:pt x="1265" y="1630"/>
                    <a:pt x="1265" y="1630"/>
                    <a:pt x="1265" y="1630"/>
                  </a:cubicBezTo>
                  <a:cubicBezTo>
                    <a:pt x="1250" y="1636"/>
                    <a:pt x="1234" y="1642"/>
                    <a:pt x="1217" y="1647"/>
                  </a:cubicBezTo>
                  <a:close/>
                  <a:moveTo>
                    <a:pt x="1228" y="1234"/>
                  </a:moveTo>
                  <a:cubicBezTo>
                    <a:pt x="1242" y="707"/>
                    <a:pt x="1242" y="707"/>
                    <a:pt x="1242" y="707"/>
                  </a:cubicBezTo>
                  <a:cubicBezTo>
                    <a:pt x="1284" y="607"/>
                    <a:pt x="1324" y="510"/>
                    <a:pt x="1362" y="416"/>
                  </a:cubicBezTo>
                  <a:cubicBezTo>
                    <a:pt x="1347" y="998"/>
                    <a:pt x="1347" y="998"/>
                    <a:pt x="1347" y="998"/>
                  </a:cubicBezTo>
                  <a:cubicBezTo>
                    <a:pt x="1311" y="1076"/>
                    <a:pt x="1271" y="1156"/>
                    <a:pt x="1228" y="1234"/>
                  </a:cubicBezTo>
                  <a:close/>
                  <a:moveTo>
                    <a:pt x="1347" y="1023"/>
                  </a:moveTo>
                  <a:cubicBezTo>
                    <a:pt x="1334" y="1604"/>
                    <a:pt x="1334" y="1604"/>
                    <a:pt x="1334" y="1604"/>
                  </a:cubicBezTo>
                  <a:cubicBezTo>
                    <a:pt x="1314" y="1610"/>
                    <a:pt x="1293" y="1618"/>
                    <a:pt x="1271" y="1628"/>
                  </a:cubicBezTo>
                  <a:cubicBezTo>
                    <a:pt x="1284" y="1152"/>
                    <a:pt x="1284" y="1152"/>
                    <a:pt x="1284" y="1152"/>
                  </a:cubicBezTo>
                  <a:cubicBezTo>
                    <a:pt x="1305" y="1109"/>
                    <a:pt x="1326" y="1066"/>
                    <a:pt x="1347" y="1023"/>
                  </a:cubicBezTo>
                  <a:close/>
                  <a:moveTo>
                    <a:pt x="1339" y="1603"/>
                  </a:moveTo>
                  <a:cubicBezTo>
                    <a:pt x="1353" y="1011"/>
                    <a:pt x="1353" y="1011"/>
                    <a:pt x="1353" y="1011"/>
                  </a:cubicBezTo>
                  <a:cubicBezTo>
                    <a:pt x="1374" y="968"/>
                    <a:pt x="1393" y="927"/>
                    <a:pt x="1412" y="886"/>
                  </a:cubicBezTo>
                  <a:cubicBezTo>
                    <a:pt x="1400" y="1579"/>
                    <a:pt x="1400" y="1579"/>
                    <a:pt x="1400" y="1579"/>
                  </a:cubicBezTo>
                  <a:cubicBezTo>
                    <a:pt x="1389" y="1583"/>
                    <a:pt x="1366" y="1591"/>
                    <a:pt x="1339" y="1603"/>
                  </a:cubicBezTo>
                  <a:close/>
                  <a:moveTo>
                    <a:pt x="1353" y="986"/>
                  </a:moveTo>
                  <a:cubicBezTo>
                    <a:pt x="1368" y="401"/>
                    <a:pt x="1368" y="401"/>
                    <a:pt x="1368" y="401"/>
                  </a:cubicBezTo>
                  <a:cubicBezTo>
                    <a:pt x="1404" y="311"/>
                    <a:pt x="1439" y="225"/>
                    <a:pt x="1469" y="145"/>
                  </a:cubicBezTo>
                  <a:cubicBezTo>
                    <a:pt x="1469" y="203"/>
                    <a:pt x="1460" y="752"/>
                    <a:pt x="1460" y="758"/>
                  </a:cubicBezTo>
                  <a:cubicBezTo>
                    <a:pt x="1458" y="762"/>
                    <a:pt x="1421" y="843"/>
                    <a:pt x="1416" y="855"/>
                  </a:cubicBezTo>
                  <a:cubicBezTo>
                    <a:pt x="1412" y="855"/>
                    <a:pt x="1412" y="855"/>
                    <a:pt x="1412" y="855"/>
                  </a:cubicBezTo>
                  <a:cubicBezTo>
                    <a:pt x="1412" y="861"/>
                    <a:pt x="1412" y="861"/>
                    <a:pt x="1412" y="861"/>
                  </a:cubicBezTo>
                  <a:cubicBezTo>
                    <a:pt x="1393" y="902"/>
                    <a:pt x="1374" y="945"/>
                    <a:pt x="1353" y="986"/>
                  </a:cubicBezTo>
                  <a:close/>
                  <a:moveTo>
                    <a:pt x="1643" y="196"/>
                  </a:moveTo>
                  <a:cubicBezTo>
                    <a:pt x="1641" y="323"/>
                    <a:pt x="1641" y="323"/>
                    <a:pt x="1641" y="323"/>
                  </a:cubicBezTo>
                  <a:cubicBezTo>
                    <a:pt x="1618" y="381"/>
                    <a:pt x="1618" y="381"/>
                    <a:pt x="1618" y="381"/>
                  </a:cubicBezTo>
                  <a:cubicBezTo>
                    <a:pt x="1618" y="381"/>
                    <a:pt x="1618" y="381"/>
                    <a:pt x="1618" y="381"/>
                  </a:cubicBezTo>
                  <a:cubicBezTo>
                    <a:pt x="1592" y="379"/>
                    <a:pt x="1542" y="379"/>
                    <a:pt x="1529" y="360"/>
                  </a:cubicBezTo>
                  <a:cubicBezTo>
                    <a:pt x="1525" y="354"/>
                    <a:pt x="1525" y="348"/>
                    <a:pt x="1525" y="344"/>
                  </a:cubicBezTo>
                  <a:cubicBezTo>
                    <a:pt x="1525" y="178"/>
                    <a:pt x="1509" y="182"/>
                    <a:pt x="1643" y="196"/>
                  </a:cubicBezTo>
                  <a:close/>
                  <a:moveTo>
                    <a:pt x="1641" y="350"/>
                  </a:moveTo>
                  <a:cubicBezTo>
                    <a:pt x="1641" y="383"/>
                    <a:pt x="1641" y="383"/>
                    <a:pt x="1641" y="383"/>
                  </a:cubicBezTo>
                  <a:cubicBezTo>
                    <a:pt x="1634" y="383"/>
                    <a:pt x="1630" y="381"/>
                    <a:pt x="1628" y="381"/>
                  </a:cubicBezTo>
                  <a:cubicBezTo>
                    <a:pt x="1632" y="371"/>
                    <a:pt x="1638" y="360"/>
                    <a:pt x="1641" y="350"/>
                  </a:cubicBezTo>
                  <a:close/>
                  <a:moveTo>
                    <a:pt x="1639" y="488"/>
                  </a:moveTo>
                  <a:cubicBezTo>
                    <a:pt x="1636" y="697"/>
                    <a:pt x="1636" y="697"/>
                    <a:pt x="1636" y="697"/>
                  </a:cubicBezTo>
                  <a:cubicBezTo>
                    <a:pt x="1613" y="695"/>
                    <a:pt x="1588" y="693"/>
                    <a:pt x="1574" y="693"/>
                  </a:cubicBezTo>
                  <a:cubicBezTo>
                    <a:pt x="1576" y="514"/>
                    <a:pt x="1576" y="514"/>
                    <a:pt x="1576" y="514"/>
                  </a:cubicBezTo>
                  <a:cubicBezTo>
                    <a:pt x="1574" y="514"/>
                    <a:pt x="1574" y="514"/>
                    <a:pt x="1574" y="514"/>
                  </a:cubicBezTo>
                  <a:cubicBezTo>
                    <a:pt x="1580" y="500"/>
                    <a:pt x="1586" y="490"/>
                    <a:pt x="1588" y="484"/>
                  </a:cubicBezTo>
                  <a:cubicBezTo>
                    <a:pt x="1594" y="484"/>
                    <a:pt x="1617" y="486"/>
                    <a:pt x="1639" y="488"/>
                  </a:cubicBezTo>
                  <a:close/>
                  <a:moveTo>
                    <a:pt x="1632" y="824"/>
                  </a:moveTo>
                  <a:cubicBezTo>
                    <a:pt x="1628" y="1093"/>
                    <a:pt x="1628" y="1093"/>
                    <a:pt x="1628" y="1093"/>
                  </a:cubicBezTo>
                  <a:cubicBezTo>
                    <a:pt x="1603" y="1093"/>
                    <a:pt x="1576" y="1093"/>
                    <a:pt x="1567" y="1091"/>
                  </a:cubicBezTo>
                  <a:cubicBezTo>
                    <a:pt x="1571" y="822"/>
                    <a:pt x="1571" y="822"/>
                    <a:pt x="1571" y="822"/>
                  </a:cubicBezTo>
                  <a:cubicBezTo>
                    <a:pt x="1574" y="822"/>
                    <a:pt x="1576" y="822"/>
                    <a:pt x="1580" y="822"/>
                  </a:cubicBezTo>
                  <a:cubicBezTo>
                    <a:pt x="1586" y="822"/>
                    <a:pt x="1609" y="824"/>
                    <a:pt x="1632" y="824"/>
                  </a:cubicBezTo>
                  <a:close/>
                  <a:moveTo>
                    <a:pt x="1626" y="1230"/>
                  </a:moveTo>
                  <a:cubicBezTo>
                    <a:pt x="1620" y="1513"/>
                    <a:pt x="1620" y="1513"/>
                    <a:pt x="1620" y="1513"/>
                  </a:cubicBezTo>
                  <a:cubicBezTo>
                    <a:pt x="1597" y="1521"/>
                    <a:pt x="1574" y="1528"/>
                    <a:pt x="1557" y="1534"/>
                  </a:cubicBezTo>
                  <a:cubicBezTo>
                    <a:pt x="1563" y="1230"/>
                    <a:pt x="1563" y="1230"/>
                    <a:pt x="1563" y="1230"/>
                  </a:cubicBezTo>
                  <a:cubicBezTo>
                    <a:pt x="1565" y="1230"/>
                    <a:pt x="1567" y="1230"/>
                    <a:pt x="1569" y="1230"/>
                  </a:cubicBezTo>
                  <a:cubicBezTo>
                    <a:pt x="1626" y="1230"/>
                    <a:pt x="1626" y="1230"/>
                    <a:pt x="1626" y="1230"/>
                  </a:cubicBezTo>
                  <a:close/>
                  <a:moveTo>
                    <a:pt x="1626" y="1511"/>
                  </a:moveTo>
                  <a:cubicBezTo>
                    <a:pt x="1632" y="1230"/>
                    <a:pt x="1632" y="1230"/>
                    <a:pt x="1632" y="1230"/>
                  </a:cubicBezTo>
                  <a:cubicBezTo>
                    <a:pt x="1682" y="1230"/>
                    <a:pt x="1682" y="1230"/>
                    <a:pt x="1682" y="1230"/>
                  </a:cubicBezTo>
                  <a:cubicBezTo>
                    <a:pt x="1706" y="1232"/>
                    <a:pt x="1722" y="1271"/>
                    <a:pt x="1722" y="1292"/>
                  </a:cubicBezTo>
                  <a:cubicBezTo>
                    <a:pt x="1722" y="1478"/>
                    <a:pt x="1722" y="1478"/>
                    <a:pt x="1722" y="1478"/>
                  </a:cubicBezTo>
                  <a:cubicBezTo>
                    <a:pt x="1720" y="1478"/>
                    <a:pt x="1672" y="1495"/>
                    <a:pt x="1626" y="1511"/>
                  </a:cubicBezTo>
                  <a:close/>
                  <a:moveTo>
                    <a:pt x="1634" y="1093"/>
                  </a:moveTo>
                  <a:cubicBezTo>
                    <a:pt x="1638" y="824"/>
                    <a:pt x="1638" y="824"/>
                    <a:pt x="1638" y="824"/>
                  </a:cubicBezTo>
                  <a:cubicBezTo>
                    <a:pt x="1662" y="826"/>
                    <a:pt x="1685" y="828"/>
                    <a:pt x="1691" y="830"/>
                  </a:cubicBezTo>
                  <a:cubicBezTo>
                    <a:pt x="1712" y="840"/>
                    <a:pt x="1724" y="863"/>
                    <a:pt x="1724" y="886"/>
                  </a:cubicBezTo>
                  <a:cubicBezTo>
                    <a:pt x="1724" y="1037"/>
                    <a:pt x="1724" y="1037"/>
                    <a:pt x="1724" y="1037"/>
                  </a:cubicBezTo>
                  <a:cubicBezTo>
                    <a:pt x="1724" y="1060"/>
                    <a:pt x="1712" y="1093"/>
                    <a:pt x="1685" y="1093"/>
                  </a:cubicBezTo>
                  <a:cubicBezTo>
                    <a:pt x="1680" y="1093"/>
                    <a:pt x="1657" y="1093"/>
                    <a:pt x="1634" y="1093"/>
                  </a:cubicBezTo>
                  <a:close/>
                  <a:moveTo>
                    <a:pt x="1639" y="697"/>
                  </a:moveTo>
                  <a:cubicBezTo>
                    <a:pt x="1643" y="488"/>
                    <a:pt x="1643" y="488"/>
                    <a:pt x="1643" y="488"/>
                  </a:cubicBezTo>
                  <a:cubicBezTo>
                    <a:pt x="1670" y="490"/>
                    <a:pt x="1693" y="492"/>
                    <a:pt x="1697" y="494"/>
                  </a:cubicBezTo>
                  <a:cubicBezTo>
                    <a:pt x="1714" y="500"/>
                    <a:pt x="1724" y="518"/>
                    <a:pt x="1724" y="537"/>
                  </a:cubicBezTo>
                  <a:cubicBezTo>
                    <a:pt x="1724" y="537"/>
                    <a:pt x="1724" y="537"/>
                    <a:pt x="1724" y="537"/>
                  </a:cubicBezTo>
                  <a:cubicBezTo>
                    <a:pt x="1724" y="557"/>
                    <a:pt x="1725" y="658"/>
                    <a:pt x="1724" y="670"/>
                  </a:cubicBezTo>
                  <a:cubicBezTo>
                    <a:pt x="1720" y="701"/>
                    <a:pt x="1697" y="699"/>
                    <a:pt x="1672" y="699"/>
                  </a:cubicBezTo>
                  <a:cubicBezTo>
                    <a:pt x="1666" y="697"/>
                    <a:pt x="1655" y="697"/>
                    <a:pt x="1639" y="697"/>
                  </a:cubicBezTo>
                  <a:close/>
                  <a:moveTo>
                    <a:pt x="1645" y="383"/>
                  </a:moveTo>
                  <a:cubicBezTo>
                    <a:pt x="1647" y="334"/>
                    <a:pt x="1647" y="334"/>
                    <a:pt x="1647" y="334"/>
                  </a:cubicBezTo>
                  <a:cubicBezTo>
                    <a:pt x="1664" y="291"/>
                    <a:pt x="1682" y="246"/>
                    <a:pt x="1699" y="201"/>
                  </a:cubicBezTo>
                  <a:cubicBezTo>
                    <a:pt x="1716" y="206"/>
                    <a:pt x="1727" y="215"/>
                    <a:pt x="1727" y="235"/>
                  </a:cubicBezTo>
                  <a:cubicBezTo>
                    <a:pt x="1727" y="358"/>
                    <a:pt x="1727" y="358"/>
                    <a:pt x="1727" y="358"/>
                  </a:cubicBezTo>
                  <a:cubicBezTo>
                    <a:pt x="1725" y="379"/>
                    <a:pt x="1701" y="387"/>
                    <a:pt x="1683" y="387"/>
                  </a:cubicBezTo>
                  <a:cubicBezTo>
                    <a:pt x="1678" y="387"/>
                    <a:pt x="1661" y="385"/>
                    <a:pt x="1645" y="383"/>
                  </a:cubicBezTo>
                  <a:close/>
                  <a:moveTo>
                    <a:pt x="1647" y="307"/>
                  </a:moveTo>
                  <a:cubicBezTo>
                    <a:pt x="1649" y="196"/>
                    <a:pt x="1649" y="196"/>
                    <a:pt x="1649" y="196"/>
                  </a:cubicBezTo>
                  <a:cubicBezTo>
                    <a:pt x="1661" y="196"/>
                    <a:pt x="1674" y="198"/>
                    <a:pt x="1689" y="200"/>
                  </a:cubicBezTo>
                  <a:cubicBezTo>
                    <a:pt x="1647" y="307"/>
                    <a:pt x="1647" y="307"/>
                    <a:pt x="1647" y="307"/>
                  </a:cubicBezTo>
                  <a:close/>
                  <a:moveTo>
                    <a:pt x="1815" y="96"/>
                  </a:moveTo>
                  <a:cubicBezTo>
                    <a:pt x="1813" y="231"/>
                    <a:pt x="1813" y="231"/>
                    <a:pt x="1813" y="231"/>
                  </a:cubicBezTo>
                  <a:cubicBezTo>
                    <a:pt x="1800" y="225"/>
                    <a:pt x="1787" y="219"/>
                    <a:pt x="1775" y="213"/>
                  </a:cubicBezTo>
                  <a:cubicBezTo>
                    <a:pt x="1775" y="71"/>
                    <a:pt x="1775" y="71"/>
                    <a:pt x="1775" y="71"/>
                  </a:cubicBezTo>
                  <a:cubicBezTo>
                    <a:pt x="1779" y="73"/>
                    <a:pt x="1798" y="84"/>
                    <a:pt x="1815" y="96"/>
                  </a:cubicBezTo>
                  <a:close/>
                  <a:moveTo>
                    <a:pt x="1813" y="242"/>
                  </a:moveTo>
                  <a:cubicBezTo>
                    <a:pt x="1792" y="1433"/>
                    <a:pt x="1792" y="1433"/>
                    <a:pt x="1792" y="1433"/>
                  </a:cubicBezTo>
                  <a:cubicBezTo>
                    <a:pt x="1790" y="1372"/>
                    <a:pt x="1790" y="1310"/>
                    <a:pt x="1790" y="1249"/>
                  </a:cubicBezTo>
                  <a:cubicBezTo>
                    <a:pt x="1785" y="908"/>
                    <a:pt x="1781" y="566"/>
                    <a:pt x="1773" y="225"/>
                  </a:cubicBezTo>
                  <a:cubicBezTo>
                    <a:pt x="1813" y="242"/>
                    <a:pt x="1813" y="242"/>
                    <a:pt x="1813" y="242"/>
                  </a:cubicBezTo>
                  <a:close/>
                  <a:moveTo>
                    <a:pt x="1798" y="1448"/>
                  </a:moveTo>
                  <a:cubicBezTo>
                    <a:pt x="1817" y="245"/>
                    <a:pt x="1817" y="245"/>
                    <a:pt x="1817" y="245"/>
                  </a:cubicBezTo>
                  <a:cubicBezTo>
                    <a:pt x="1857" y="262"/>
                    <a:pt x="1896" y="279"/>
                    <a:pt x="1934" y="297"/>
                  </a:cubicBezTo>
                  <a:cubicBezTo>
                    <a:pt x="1932" y="297"/>
                    <a:pt x="1932" y="297"/>
                    <a:pt x="1932" y="297"/>
                  </a:cubicBezTo>
                  <a:cubicBezTo>
                    <a:pt x="1920" y="1409"/>
                    <a:pt x="1920" y="1409"/>
                    <a:pt x="1920" y="1409"/>
                  </a:cubicBezTo>
                  <a:cubicBezTo>
                    <a:pt x="1874" y="1423"/>
                    <a:pt x="1832" y="1437"/>
                    <a:pt x="1798" y="1448"/>
                  </a:cubicBezTo>
                  <a:close/>
                  <a:moveTo>
                    <a:pt x="1819" y="233"/>
                  </a:moveTo>
                  <a:cubicBezTo>
                    <a:pt x="1821" y="100"/>
                    <a:pt x="1821" y="100"/>
                    <a:pt x="1821" y="100"/>
                  </a:cubicBezTo>
                  <a:cubicBezTo>
                    <a:pt x="1836" y="110"/>
                    <a:pt x="1850" y="118"/>
                    <a:pt x="1855" y="121"/>
                  </a:cubicBezTo>
                  <a:cubicBezTo>
                    <a:pt x="1907" y="153"/>
                    <a:pt x="1959" y="182"/>
                    <a:pt x="2010" y="211"/>
                  </a:cubicBezTo>
                  <a:cubicBezTo>
                    <a:pt x="2008" y="318"/>
                    <a:pt x="2008" y="318"/>
                    <a:pt x="2008" y="318"/>
                  </a:cubicBezTo>
                  <a:cubicBezTo>
                    <a:pt x="1941" y="289"/>
                    <a:pt x="1876" y="260"/>
                    <a:pt x="1819" y="233"/>
                  </a:cubicBezTo>
                  <a:close/>
                  <a:moveTo>
                    <a:pt x="2008" y="328"/>
                  </a:moveTo>
                  <a:cubicBezTo>
                    <a:pt x="1991" y="1386"/>
                    <a:pt x="1991" y="1386"/>
                    <a:pt x="1991" y="1386"/>
                  </a:cubicBezTo>
                  <a:cubicBezTo>
                    <a:pt x="1926" y="1407"/>
                    <a:pt x="1926" y="1407"/>
                    <a:pt x="1926" y="1407"/>
                  </a:cubicBezTo>
                  <a:cubicBezTo>
                    <a:pt x="1938" y="297"/>
                    <a:pt x="1938" y="297"/>
                    <a:pt x="1938" y="297"/>
                  </a:cubicBezTo>
                  <a:cubicBezTo>
                    <a:pt x="1962" y="309"/>
                    <a:pt x="1985" y="318"/>
                    <a:pt x="2008" y="328"/>
                  </a:cubicBezTo>
                  <a:close/>
                  <a:moveTo>
                    <a:pt x="1995" y="1384"/>
                  </a:moveTo>
                  <a:cubicBezTo>
                    <a:pt x="2014" y="330"/>
                    <a:pt x="2014" y="330"/>
                    <a:pt x="2014" y="330"/>
                  </a:cubicBezTo>
                  <a:cubicBezTo>
                    <a:pt x="2048" y="346"/>
                    <a:pt x="2085" y="362"/>
                    <a:pt x="2121" y="375"/>
                  </a:cubicBezTo>
                  <a:cubicBezTo>
                    <a:pt x="2136" y="381"/>
                    <a:pt x="2150" y="387"/>
                    <a:pt x="2165" y="393"/>
                  </a:cubicBezTo>
                  <a:cubicBezTo>
                    <a:pt x="2148" y="1335"/>
                    <a:pt x="2148" y="1335"/>
                    <a:pt x="2148" y="1335"/>
                  </a:cubicBezTo>
                  <a:cubicBezTo>
                    <a:pt x="1995" y="1384"/>
                    <a:pt x="1995" y="1384"/>
                    <a:pt x="1995" y="1384"/>
                  </a:cubicBezTo>
                  <a:close/>
                  <a:moveTo>
                    <a:pt x="2014" y="321"/>
                  </a:moveTo>
                  <a:cubicBezTo>
                    <a:pt x="2016" y="213"/>
                    <a:pt x="2016" y="213"/>
                    <a:pt x="2016" y="213"/>
                  </a:cubicBezTo>
                  <a:cubicBezTo>
                    <a:pt x="2087" y="252"/>
                    <a:pt x="2159" y="289"/>
                    <a:pt x="2234" y="325"/>
                  </a:cubicBezTo>
                  <a:cubicBezTo>
                    <a:pt x="2232" y="410"/>
                    <a:pt x="2232" y="410"/>
                    <a:pt x="2232" y="410"/>
                  </a:cubicBezTo>
                  <a:cubicBezTo>
                    <a:pt x="2211" y="403"/>
                    <a:pt x="2192" y="395"/>
                    <a:pt x="2171" y="385"/>
                  </a:cubicBezTo>
                  <a:cubicBezTo>
                    <a:pt x="2171" y="385"/>
                    <a:pt x="2171" y="385"/>
                    <a:pt x="2171" y="385"/>
                  </a:cubicBezTo>
                  <a:cubicBezTo>
                    <a:pt x="2167" y="383"/>
                    <a:pt x="2167" y="383"/>
                    <a:pt x="2167" y="383"/>
                  </a:cubicBezTo>
                  <a:cubicBezTo>
                    <a:pt x="2113" y="364"/>
                    <a:pt x="2064" y="342"/>
                    <a:pt x="2014" y="321"/>
                  </a:cubicBezTo>
                  <a:close/>
                  <a:moveTo>
                    <a:pt x="2232" y="420"/>
                  </a:moveTo>
                  <a:cubicBezTo>
                    <a:pt x="2217" y="1314"/>
                    <a:pt x="2217" y="1314"/>
                    <a:pt x="2217" y="1314"/>
                  </a:cubicBezTo>
                  <a:cubicBezTo>
                    <a:pt x="2153" y="1335"/>
                    <a:pt x="2153" y="1335"/>
                    <a:pt x="2153" y="1335"/>
                  </a:cubicBezTo>
                  <a:cubicBezTo>
                    <a:pt x="2171" y="395"/>
                    <a:pt x="2171" y="395"/>
                    <a:pt x="2171" y="395"/>
                  </a:cubicBezTo>
                  <a:cubicBezTo>
                    <a:pt x="2190" y="403"/>
                    <a:pt x="2211" y="412"/>
                    <a:pt x="2232" y="420"/>
                  </a:cubicBezTo>
                  <a:close/>
                  <a:moveTo>
                    <a:pt x="2222" y="1312"/>
                  </a:moveTo>
                  <a:cubicBezTo>
                    <a:pt x="2238" y="422"/>
                    <a:pt x="2238" y="422"/>
                    <a:pt x="2238" y="422"/>
                  </a:cubicBezTo>
                  <a:cubicBezTo>
                    <a:pt x="2297" y="445"/>
                    <a:pt x="2360" y="469"/>
                    <a:pt x="2425" y="492"/>
                  </a:cubicBezTo>
                  <a:cubicBezTo>
                    <a:pt x="2421" y="818"/>
                    <a:pt x="2419" y="888"/>
                    <a:pt x="2417" y="980"/>
                  </a:cubicBezTo>
                  <a:cubicBezTo>
                    <a:pt x="2415" y="1040"/>
                    <a:pt x="2413" y="1107"/>
                    <a:pt x="2412" y="1251"/>
                  </a:cubicBezTo>
                  <a:cubicBezTo>
                    <a:pt x="2347" y="1273"/>
                    <a:pt x="2284" y="1292"/>
                    <a:pt x="2222" y="1312"/>
                  </a:cubicBezTo>
                  <a:close/>
                  <a:moveTo>
                    <a:pt x="2238" y="412"/>
                  </a:moveTo>
                  <a:cubicBezTo>
                    <a:pt x="2238" y="326"/>
                    <a:pt x="2238" y="326"/>
                    <a:pt x="2238" y="326"/>
                  </a:cubicBezTo>
                  <a:cubicBezTo>
                    <a:pt x="2241" y="328"/>
                    <a:pt x="2241" y="328"/>
                    <a:pt x="2241" y="328"/>
                  </a:cubicBezTo>
                  <a:cubicBezTo>
                    <a:pt x="2322" y="367"/>
                    <a:pt x="2406" y="404"/>
                    <a:pt x="2492" y="438"/>
                  </a:cubicBezTo>
                  <a:cubicBezTo>
                    <a:pt x="2492" y="463"/>
                    <a:pt x="2492" y="484"/>
                    <a:pt x="2492" y="508"/>
                  </a:cubicBezTo>
                  <a:cubicBezTo>
                    <a:pt x="2406" y="477"/>
                    <a:pt x="2320" y="445"/>
                    <a:pt x="2238" y="412"/>
                  </a:cubicBezTo>
                  <a:close/>
                  <a:moveTo>
                    <a:pt x="2492" y="516"/>
                  </a:moveTo>
                  <a:cubicBezTo>
                    <a:pt x="2488" y="781"/>
                    <a:pt x="2486" y="859"/>
                    <a:pt x="2484" y="957"/>
                  </a:cubicBezTo>
                  <a:cubicBezTo>
                    <a:pt x="2482" y="1023"/>
                    <a:pt x="2480" y="1095"/>
                    <a:pt x="2478" y="1230"/>
                  </a:cubicBezTo>
                  <a:cubicBezTo>
                    <a:pt x="2417" y="1249"/>
                    <a:pt x="2417" y="1249"/>
                    <a:pt x="2417" y="1249"/>
                  </a:cubicBezTo>
                  <a:cubicBezTo>
                    <a:pt x="2419" y="1105"/>
                    <a:pt x="2421" y="1040"/>
                    <a:pt x="2423" y="980"/>
                  </a:cubicBezTo>
                  <a:cubicBezTo>
                    <a:pt x="2425" y="888"/>
                    <a:pt x="2427" y="818"/>
                    <a:pt x="2431" y="494"/>
                  </a:cubicBezTo>
                  <a:cubicBezTo>
                    <a:pt x="2450" y="502"/>
                    <a:pt x="2471" y="510"/>
                    <a:pt x="2492" y="516"/>
                  </a:cubicBezTo>
                  <a:close/>
                  <a:moveTo>
                    <a:pt x="2484" y="1228"/>
                  </a:moveTo>
                  <a:cubicBezTo>
                    <a:pt x="2486" y="1095"/>
                    <a:pt x="2488" y="1023"/>
                    <a:pt x="2490" y="957"/>
                  </a:cubicBezTo>
                  <a:cubicBezTo>
                    <a:pt x="2492" y="859"/>
                    <a:pt x="2494" y="781"/>
                    <a:pt x="2498" y="518"/>
                  </a:cubicBezTo>
                  <a:cubicBezTo>
                    <a:pt x="2574" y="545"/>
                    <a:pt x="2652" y="572"/>
                    <a:pt x="2733" y="596"/>
                  </a:cubicBezTo>
                  <a:cubicBezTo>
                    <a:pt x="2727" y="596"/>
                    <a:pt x="2727" y="596"/>
                    <a:pt x="2727" y="596"/>
                  </a:cubicBezTo>
                  <a:cubicBezTo>
                    <a:pt x="2721" y="1152"/>
                    <a:pt x="2721" y="1152"/>
                    <a:pt x="2721" y="1152"/>
                  </a:cubicBezTo>
                  <a:cubicBezTo>
                    <a:pt x="2643" y="1177"/>
                    <a:pt x="2564" y="1203"/>
                    <a:pt x="2484" y="1228"/>
                  </a:cubicBezTo>
                  <a:close/>
                  <a:moveTo>
                    <a:pt x="2498" y="510"/>
                  </a:moveTo>
                  <a:cubicBezTo>
                    <a:pt x="2498" y="486"/>
                    <a:pt x="2498" y="465"/>
                    <a:pt x="2498" y="440"/>
                  </a:cubicBezTo>
                  <a:cubicBezTo>
                    <a:pt x="2595" y="479"/>
                    <a:pt x="2694" y="512"/>
                    <a:pt x="2796" y="541"/>
                  </a:cubicBezTo>
                  <a:cubicBezTo>
                    <a:pt x="2794" y="603"/>
                    <a:pt x="2794" y="603"/>
                    <a:pt x="2794" y="603"/>
                  </a:cubicBezTo>
                  <a:cubicBezTo>
                    <a:pt x="2696" y="576"/>
                    <a:pt x="2597" y="543"/>
                    <a:pt x="2498" y="510"/>
                  </a:cubicBezTo>
                  <a:close/>
                  <a:moveTo>
                    <a:pt x="2794" y="613"/>
                  </a:moveTo>
                  <a:cubicBezTo>
                    <a:pt x="2775" y="607"/>
                    <a:pt x="2754" y="602"/>
                    <a:pt x="2733" y="596"/>
                  </a:cubicBezTo>
                  <a:cubicBezTo>
                    <a:pt x="2727" y="1150"/>
                    <a:pt x="2727" y="1150"/>
                    <a:pt x="2727" y="1150"/>
                  </a:cubicBezTo>
                  <a:cubicBezTo>
                    <a:pt x="2788" y="1130"/>
                    <a:pt x="2788" y="1130"/>
                    <a:pt x="2788" y="1130"/>
                  </a:cubicBezTo>
                  <a:cubicBezTo>
                    <a:pt x="2794" y="613"/>
                    <a:pt x="2794" y="613"/>
                    <a:pt x="2794" y="613"/>
                  </a:cubicBezTo>
                  <a:close/>
                  <a:moveTo>
                    <a:pt x="554" y="1913"/>
                  </a:moveTo>
                  <a:cubicBezTo>
                    <a:pt x="552" y="1909"/>
                    <a:pt x="552" y="1909"/>
                    <a:pt x="552" y="1909"/>
                  </a:cubicBezTo>
                  <a:cubicBezTo>
                    <a:pt x="556" y="1909"/>
                    <a:pt x="558" y="1909"/>
                    <a:pt x="560" y="1909"/>
                  </a:cubicBezTo>
                  <a:cubicBezTo>
                    <a:pt x="560" y="1909"/>
                    <a:pt x="556" y="1911"/>
                    <a:pt x="554" y="1913"/>
                  </a:cubicBezTo>
                  <a:close/>
                  <a:moveTo>
                    <a:pt x="1406" y="1577"/>
                  </a:moveTo>
                  <a:cubicBezTo>
                    <a:pt x="1418" y="873"/>
                    <a:pt x="1418" y="873"/>
                    <a:pt x="1418" y="873"/>
                  </a:cubicBezTo>
                  <a:cubicBezTo>
                    <a:pt x="1431" y="843"/>
                    <a:pt x="1446" y="812"/>
                    <a:pt x="1460" y="781"/>
                  </a:cubicBezTo>
                  <a:cubicBezTo>
                    <a:pt x="1454" y="1035"/>
                    <a:pt x="1452" y="1286"/>
                    <a:pt x="1448" y="1538"/>
                  </a:cubicBezTo>
                  <a:cubicBezTo>
                    <a:pt x="1444" y="1538"/>
                    <a:pt x="1416" y="1548"/>
                    <a:pt x="1410" y="1550"/>
                  </a:cubicBezTo>
                  <a:cubicBezTo>
                    <a:pt x="1410" y="1577"/>
                    <a:pt x="1410" y="1577"/>
                    <a:pt x="1410" y="1577"/>
                  </a:cubicBezTo>
                  <a:cubicBezTo>
                    <a:pt x="1410" y="1577"/>
                    <a:pt x="1410" y="1577"/>
                    <a:pt x="1410" y="1577"/>
                  </a:cubicBezTo>
                  <a:cubicBezTo>
                    <a:pt x="1410" y="1577"/>
                    <a:pt x="1408" y="1577"/>
                    <a:pt x="1406" y="1577"/>
                  </a:cubicBezTo>
                  <a:close/>
                  <a:moveTo>
                    <a:pt x="1571" y="522"/>
                  </a:moveTo>
                  <a:cubicBezTo>
                    <a:pt x="1569" y="693"/>
                    <a:pt x="1569" y="693"/>
                    <a:pt x="1569" y="693"/>
                  </a:cubicBezTo>
                  <a:cubicBezTo>
                    <a:pt x="1565" y="693"/>
                    <a:pt x="1565" y="691"/>
                    <a:pt x="1563" y="691"/>
                  </a:cubicBezTo>
                  <a:cubicBezTo>
                    <a:pt x="1550" y="689"/>
                    <a:pt x="1534" y="678"/>
                    <a:pt x="1529" y="666"/>
                  </a:cubicBezTo>
                  <a:cubicBezTo>
                    <a:pt x="1525" y="658"/>
                    <a:pt x="1525" y="656"/>
                    <a:pt x="1525" y="650"/>
                  </a:cubicBezTo>
                  <a:cubicBezTo>
                    <a:pt x="1525" y="633"/>
                    <a:pt x="1525" y="633"/>
                    <a:pt x="1525" y="633"/>
                  </a:cubicBezTo>
                  <a:cubicBezTo>
                    <a:pt x="1525" y="631"/>
                    <a:pt x="1551" y="566"/>
                    <a:pt x="1571" y="522"/>
                  </a:cubicBezTo>
                  <a:close/>
                  <a:moveTo>
                    <a:pt x="1565" y="824"/>
                  </a:moveTo>
                  <a:cubicBezTo>
                    <a:pt x="1561" y="1091"/>
                    <a:pt x="1561" y="1091"/>
                    <a:pt x="1561" y="1091"/>
                  </a:cubicBezTo>
                  <a:cubicBezTo>
                    <a:pt x="1542" y="1081"/>
                    <a:pt x="1534" y="1058"/>
                    <a:pt x="1534" y="1037"/>
                  </a:cubicBezTo>
                  <a:cubicBezTo>
                    <a:pt x="1534" y="931"/>
                    <a:pt x="1534" y="931"/>
                    <a:pt x="1534" y="931"/>
                  </a:cubicBezTo>
                  <a:cubicBezTo>
                    <a:pt x="1534" y="898"/>
                    <a:pt x="1527" y="832"/>
                    <a:pt x="1565" y="824"/>
                  </a:cubicBezTo>
                  <a:close/>
                  <a:moveTo>
                    <a:pt x="1559" y="1232"/>
                  </a:moveTo>
                  <a:cubicBezTo>
                    <a:pt x="1553" y="1536"/>
                    <a:pt x="1553" y="1536"/>
                    <a:pt x="1553" y="1536"/>
                  </a:cubicBezTo>
                  <a:cubicBezTo>
                    <a:pt x="1536" y="1542"/>
                    <a:pt x="1536" y="1542"/>
                    <a:pt x="1536" y="1542"/>
                  </a:cubicBezTo>
                  <a:cubicBezTo>
                    <a:pt x="1536" y="1478"/>
                    <a:pt x="1538" y="1413"/>
                    <a:pt x="1534" y="1349"/>
                  </a:cubicBezTo>
                  <a:cubicBezTo>
                    <a:pt x="1532" y="1324"/>
                    <a:pt x="1529" y="1246"/>
                    <a:pt x="1559" y="1232"/>
                  </a:cubicBezTo>
                  <a:close/>
                  <a:moveTo>
                    <a:pt x="1741" y="92"/>
                  </a:moveTo>
                  <a:cubicBezTo>
                    <a:pt x="1741" y="84"/>
                    <a:pt x="1741" y="84"/>
                    <a:pt x="1741" y="84"/>
                  </a:cubicBezTo>
                  <a:cubicBezTo>
                    <a:pt x="1739" y="92"/>
                    <a:pt x="1739" y="92"/>
                    <a:pt x="1739" y="92"/>
                  </a:cubicBezTo>
                  <a:cubicBezTo>
                    <a:pt x="1741" y="92"/>
                    <a:pt x="1741" y="92"/>
                    <a:pt x="1741" y="92"/>
                  </a:cubicBezTo>
                  <a:close/>
                  <a:moveTo>
                    <a:pt x="1678" y="1842"/>
                  </a:moveTo>
                  <a:cubicBezTo>
                    <a:pt x="1678" y="1842"/>
                    <a:pt x="1678" y="1842"/>
                    <a:pt x="1678" y="1842"/>
                  </a:cubicBezTo>
                  <a:cubicBezTo>
                    <a:pt x="1678" y="1837"/>
                    <a:pt x="1645" y="1784"/>
                    <a:pt x="1628" y="1774"/>
                  </a:cubicBezTo>
                  <a:cubicBezTo>
                    <a:pt x="1597" y="1757"/>
                    <a:pt x="1576" y="1827"/>
                    <a:pt x="1569" y="1842"/>
                  </a:cubicBezTo>
                  <a:cubicBezTo>
                    <a:pt x="1678" y="1842"/>
                    <a:pt x="1678" y="1842"/>
                    <a:pt x="1678" y="1842"/>
                  </a:cubicBezTo>
                  <a:close/>
                  <a:moveTo>
                    <a:pt x="1569" y="1878"/>
                  </a:moveTo>
                  <a:cubicBezTo>
                    <a:pt x="1569" y="1878"/>
                    <a:pt x="1569" y="1878"/>
                    <a:pt x="1569" y="1878"/>
                  </a:cubicBezTo>
                  <a:cubicBezTo>
                    <a:pt x="1578" y="1897"/>
                    <a:pt x="1607" y="1954"/>
                    <a:pt x="1634" y="1940"/>
                  </a:cubicBezTo>
                  <a:cubicBezTo>
                    <a:pt x="1649" y="1932"/>
                    <a:pt x="1682" y="1884"/>
                    <a:pt x="1682" y="1878"/>
                  </a:cubicBezTo>
                  <a:cubicBezTo>
                    <a:pt x="1682" y="1878"/>
                    <a:pt x="1682" y="1878"/>
                    <a:pt x="1682" y="1878"/>
                  </a:cubicBezTo>
                  <a:cubicBezTo>
                    <a:pt x="1569" y="1878"/>
                    <a:pt x="1569" y="1878"/>
                    <a:pt x="1569" y="1878"/>
                  </a:cubicBezTo>
                  <a:close/>
                  <a:moveTo>
                    <a:pt x="1712" y="1792"/>
                  </a:moveTo>
                  <a:cubicBezTo>
                    <a:pt x="1712" y="1683"/>
                    <a:pt x="1712" y="1683"/>
                    <a:pt x="1712" y="1683"/>
                  </a:cubicBezTo>
                  <a:cubicBezTo>
                    <a:pt x="1712" y="1683"/>
                    <a:pt x="1712" y="1683"/>
                    <a:pt x="1712" y="1683"/>
                  </a:cubicBezTo>
                  <a:cubicBezTo>
                    <a:pt x="1706" y="1683"/>
                    <a:pt x="1649" y="1716"/>
                    <a:pt x="1659" y="1741"/>
                  </a:cubicBezTo>
                  <a:cubicBezTo>
                    <a:pt x="1664" y="1759"/>
                    <a:pt x="1699" y="1782"/>
                    <a:pt x="1712" y="1792"/>
                  </a:cubicBezTo>
                  <a:close/>
                  <a:moveTo>
                    <a:pt x="1716" y="2049"/>
                  </a:moveTo>
                  <a:cubicBezTo>
                    <a:pt x="1716" y="1934"/>
                    <a:pt x="1716" y="1934"/>
                    <a:pt x="1716" y="1934"/>
                  </a:cubicBezTo>
                  <a:cubicBezTo>
                    <a:pt x="1716" y="1934"/>
                    <a:pt x="1716" y="1934"/>
                    <a:pt x="1716" y="1934"/>
                  </a:cubicBezTo>
                  <a:cubicBezTo>
                    <a:pt x="1712" y="1938"/>
                    <a:pt x="1674" y="1956"/>
                    <a:pt x="1661" y="1979"/>
                  </a:cubicBezTo>
                  <a:cubicBezTo>
                    <a:pt x="1649" y="1997"/>
                    <a:pt x="1703" y="2040"/>
                    <a:pt x="1716" y="2049"/>
                  </a:cubicBezTo>
                  <a:close/>
                  <a:moveTo>
                    <a:pt x="1678" y="2098"/>
                  </a:moveTo>
                  <a:cubicBezTo>
                    <a:pt x="1678" y="2088"/>
                    <a:pt x="1638" y="2026"/>
                    <a:pt x="1624" y="2030"/>
                  </a:cubicBezTo>
                  <a:cubicBezTo>
                    <a:pt x="1601" y="2034"/>
                    <a:pt x="1567" y="2090"/>
                    <a:pt x="1559" y="2098"/>
                  </a:cubicBezTo>
                  <a:cubicBezTo>
                    <a:pt x="1678" y="2098"/>
                    <a:pt x="1678" y="2098"/>
                    <a:pt x="1678" y="2098"/>
                  </a:cubicBezTo>
                  <a:close/>
                  <a:moveTo>
                    <a:pt x="1532" y="2053"/>
                  </a:moveTo>
                  <a:cubicBezTo>
                    <a:pt x="1532" y="2053"/>
                    <a:pt x="1532" y="2053"/>
                    <a:pt x="1532" y="2053"/>
                  </a:cubicBezTo>
                  <a:cubicBezTo>
                    <a:pt x="1548" y="2040"/>
                    <a:pt x="1576" y="2016"/>
                    <a:pt x="1588" y="1999"/>
                  </a:cubicBezTo>
                  <a:cubicBezTo>
                    <a:pt x="1595" y="1989"/>
                    <a:pt x="1601" y="1987"/>
                    <a:pt x="1594" y="1973"/>
                  </a:cubicBezTo>
                  <a:cubicBezTo>
                    <a:pt x="1582" y="1956"/>
                    <a:pt x="1550" y="1930"/>
                    <a:pt x="1532" y="1917"/>
                  </a:cubicBezTo>
                  <a:cubicBezTo>
                    <a:pt x="1532" y="2053"/>
                    <a:pt x="1532" y="2053"/>
                    <a:pt x="1532" y="2053"/>
                  </a:cubicBezTo>
                  <a:close/>
                  <a:moveTo>
                    <a:pt x="1534" y="1809"/>
                  </a:moveTo>
                  <a:cubicBezTo>
                    <a:pt x="1557" y="1776"/>
                    <a:pt x="1582" y="1745"/>
                    <a:pt x="1605" y="1712"/>
                  </a:cubicBezTo>
                  <a:cubicBezTo>
                    <a:pt x="1605" y="1712"/>
                    <a:pt x="1605" y="1712"/>
                    <a:pt x="1605" y="1712"/>
                  </a:cubicBezTo>
                  <a:cubicBezTo>
                    <a:pt x="1607" y="1712"/>
                    <a:pt x="1607" y="1712"/>
                    <a:pt x="1607" y="1712"/>
                  </a:cubicBezTo>
                  <a:cubicBezTo>
                    <a:pt x="1592" y="1712"/>
                    <a:pt x="1551" y="1720"/>
                    <a:pt x="1530" y="1731"/>
                  </a:cubicBezTo>
                  <a:cubicBezTo>
                    <a:pt x="1532" y="1761"/>
                    <a:pt x="1530" y="1790"/>
                    <a:pt x="1534" y="1809"/>
                  </a:cubicBezTo>
                  <a:close/>
                  <a:moveTo>
                    <a:pt x="1525" y="609"/>
                  </a:moveTo>
                  <a:cubicBezTo>
                    <a:pt x="1542" y="568"/>
                    <a:pt x="1559" y="525"/>
                    <a:pt x="1576" y="483"/>
                  </a:cubicBezTo>
                  <a:cubicBezTo>
                    <a:pt x="1511" y="483"/>
                    <a:pt x="1525" y="529"/>
                    <a:pt x="1525" y="609"/>
                  </a:cubicBezTo>
                  <a:cubicBezTo>
                    <a:pt x="1525" y="609"/>
                    <a:pt x="1525" y="609"/>
                    <a:pt x="1525" y="609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7" descr="© INSCALE GmbH, 26.05.2010&#10;http://www.presentationload.com/"/>
            <p:cNvSpPr>
              <a:spLocks/>
            </p:cNvSpPr>
            <p:nvPr/>
          </p:nvSpPr>
          <p:spPr bwMode="gray">
            <a:xfrm flipH="1">
              <a:off x="5597525" y="4826548"/>
              <a:ext cx="2981325" cy="1008063"/>
            </a:xfrm>
            <a:custGeom>
              <a:avLst/>
              <a:gdLst/>
              <a:ahLst/>
              <a:cxnLst>
                <a:cxn ang="0">
                  <a:pos x="1520" y="474"/>
                </a:cxn>
                <a:cxn ang="0">
                  <a:pos x="1520" y="458"/>
                </a:cxn>
                <a:cxn ang="0">
                  <a:pos x="1577" y="458"/>
                </a:cxn>
                <a:cxn ang="0">
                  <a:pos x="1577" y="429"/>
                </a:cxn>
                <a:cxn ang="0">
                  <a:pos x="1590" y="416"/>
                </a:cxn>
                <a:cxn ang="0">
                  <a:pos x="1210" y="220"/>
                </a:cxn>
                <a:cxn ang="0">
                  <a:pos x="839" y="122"/>
                </a:cxn>
                <a:cxn ang="0">
                  <a:pos x="586" y="28"/>
                </a:cxn>
                <a:cxn ang="0">
                  <a:pos x="323" y="206"/>
                </a:cxn>
                <a:cxn ang="0">
                  <a:pos x="42" y="502"/>
                </a:cxn>
                <a:cxn ang="0">
                  <a:pos x="1570" y="474"/>
                </a:cxn>
                <a:cxn ang="0">
                  <a:pos x="1520" y="474"/>
                </a:cxn>
              </a:cxnLst>
              <a:rect l="0" t="0" r="r" b="b"/>
              <a:pathLst>
                <a:path w="1590" h="538">
                  <a:moveTo>
                    <a:pt x="1520" y="474"/>
                  </a:moveTo>
                  <a:cubicBezTo>
                    <a:pt x="1520" y="458"/>
                    <a:pt x="1520" y="458"/>
                    <a:pt x="1520" y="458"/>
                  </a:cubicBezTo>
                  <a:cubicBezTo>
                    <a:pt x="1577" y="458"/>
                    <a:pt x="1577" y="458"/>
                    <a:pt x="1577" y="458"/>
                  </a:cubicBezTo>
                  <a:cubicBezTo>
                    <a:pt x="1577" y="429"/>
                    <a:pt x="1577" y="429"/>
                    <a:pt x="1577" y="429"/>
                  </a:cubicBezTo>
                  <a:cubicBezTo>
                    <a:pt x="1584" y="422"/>
                    <a:pt x="1588" y="418"/>
                    <a:pt x="1590" y="416"/>
                  </a:cubicBezTo>
                  <a:cubicBezTo>
                    <a:pt x="1561" y="398"/>
                    <a:pt x="1262" y="243"/>
                    <a:pt x="1210" y="220"/>
                  </a:cubicBezTo>
                  <a:cubicBezTo>
                    <a:pt x="1093" y="169"/>
                    <a:pt x="874" y="87"/>
                    <a:pt x="839" y="122"/>
                  </a:cubicBezTo>
                  <a:cubicBezTo>
                    <a:pt x="804" y="157"/>
                    <a:pt x="703" y="56"/>
                    <a:pt x="586" y="28"/>
                  </a:cubicBezTo>
                  <a:cubicBezTo>
                    <a:pt x="469" y="0"/>
                    <a:pt x="403" y="126"/>
                    <a:pt x="323" y="206"/>
                  </a:cubicBezTo>
                  <a:cubicBezTo>
                    <a:pt x="323" y="206"/>
                    <a:pt x="0" y="459"/>
                    <a:pt x="42" y="502"/>
                  </a:cubicBezTo>
                  <a:cubicBezTo>
                    <a:pt x="78" y="538"/>
                    <a:pt x="1254" y="511"/>
                    <a:pt x="1570" y="474"/>
                  </a:cubicBezTo>
                  <a:cubicBezTo>
                    <a:pt x="1520" y="474"/>
                    <a:pt x="1520" y="474"/>
                    <a:pt x="1520" y="474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3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19426</TotalTime>
  <Words>222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895</cp:revision>
  <dcterms:created xsi:type="dcterms:W3CDTF">2009-02-11T05:37:22Z</dcterms:created>
  <dcterms:modified xsi:type="dcterms:W3CDTF">2013-01-06T03:39:14Z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