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2066925" y="980728"/>
            <a:ext cx="5038725" cy="5038725"/>
            <a:chOff x="2066925" y="1235075"/>
            <a:chExt cx="5038725" cy="5038725"/>
          </a:xfrm>
        </p:grpSpPr>
        <p:sp>
          <p:nvSpPr>
            <p:cNvPr id="152" name="Oval 871"/>
            <p:cNvSpPr>
              <a:spLocks noChangeArrowheads="1"/>
            </p:cNvSpPr>
            <p:nvPr/>
          </p:nvSpPr>
          <p:spPr bwMode="auto">
            <a:xfrm>
              <a:off x="2066925" y="1235075"/>
              <a:ext cx="5038725" cy="503872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3" name="Group 772"/>
            <p:cNvGrpSpPr>
              <a:grpSpLocks/>
            </p:cNvGrpSpPr>
            <p:nvPr/>
          </p:nvGrpSpPr>
          <p:grpSpPr bwMode="auto">
            <a:xfrm>
              <a:off x="2292553" y="1455881"/>
              <a:ext cx="4608512" cy="4616200"/>
              <a:chOff x="860" y="813"/>
              <a:chExt cx="1697" cy="1700"/>
            </a:xfrm>
          </p:grpSpPr>
          <p:grpSp>
            <p:nvGrpSpPr>
              <p:cNvPr id="160" name="Group 773"/>
              <p:cNvGrpSpPr>
                <a:grpSpLocks/>
              </p:cNvGrpSpPr>
              <p:nvPr/>
            </p:nvGrpSpPr>
            <p:grpSpPr bwMode="auto">
              <a:xfrm>
                <a:off x="975" y="830"/>
                <a:ext cx="1582" cy="1572"/>
                <a:chOff x="-508" y="873"/>
                <a:chExt cx="1642" cy="1636"/>
              </a:xfrm>
            </p:grpSpPr>
            <p:sp>
              <p:nvSpPr>
                <p:cNvPr id="199" name="AutoShape 774"/>
                <p:cNvSpPr>
                  <a:spLocks noChangeArrowheads="1"/>
                </p:cNvSpPr>
                <p:nvPr/>
              </p:nvSpPr>
              <p:spPr bwMode="auto">
                <a:xfrm rot="21599224">
                  <a:off x="279" y="1691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AutoShape 775"/>
                <p:cNvSpPr>
                  <a:spLocks noChangeArrowheads="1"/>
                </p:cNvSpPr>
                <p:nvPr/>
              </p:nvSpPr>
              <p:spPr bwMode="auto">
                <a:xfrm rot="3600000">
                  <a:off x="-505" y="870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Oval 776"/>
                <p:cNvSpPr>
                  <a:spLocks noChangeArrowheads="1"/>
                </p:cNvSpPr>
                <p:nvPr/>
              </p:nvSpPr>
              <p:spPr bwMode="auto">
                <a:xfrm rot="13473966">
                  <a:off x="755" y="1109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AutoShape 777"/>
                <p:cNvSpPr>
                  <a:spLocks noChangeArrowheads="1"/>
                </p:cNvSpPr>
                <p:nvPr/>
              </p:nvSpPr>
              <p:spPr bwMode="auto">
                <a:xfrm rot="3600000">
                  <a:off x="-293" y="979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AutoShape 778"/>
                <p:cNvSpPr>
                  <a:spLocks noChangeArrowheads="1"/>
                </p:cNvSpPr>
                <p:nvPr/>
              </p:nvSpPr>
              <p:spPr bwMode="auto">
                <a:xfrm rot="3600000">
                  <a:off x="87" y="1464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1" name="Group 779"/>
              <p:cNvGrpSpPr>
                <a:grpSpLocks/>
              </p:cNvGrpSpPr>
              <p:nvPr/>
            </p:nvGrpSpPr>
            <p:grpSpPr bwMode="auto">
              <a:xfrm rot="3600000">
                <a:off x="976" y="893"/>
                <a:ext cx="1582" cy="1572"/>
                <a:chOff x="-506" y="871"/>
                <a:chExt cx="1642" cy="1636"/>
              </a:xfrm>
            </p:grpSpPr>
            <p:sp>
              <p:nvSpPr>
                <p:cNvPr id="194" name="AutoShape 780"/>
                <p:cNvSpPr>
                  <a:spLocks noChangeArrowheads="1"/>
                </p:cNvSpPr>
                <p:nvPr/>
              </p:nvSpPr>
              <p:spPr bwMode="auto">
                <a:xfrm rot="21599224">
                  <a:off x="281" y="1689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AutoShape 781"/>
                <p:cNvSpPr>
                  <a:spLocks noChangeArrowheads="1"/>
                </p:cNvSpPr>
                <p:nvPr/>
              </p:nvSpPr>
              <p:spPr bwMode="auto">
                <a:xfrm rot="3600000">
                  <a:off x="-503" y="868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Oval 782"/>
                <p:cNvSpPr>
                  <a:spLocks noChangeArrowheads="1"/>
                </p:cNvSpPr>
                <p:nvPr/>
              </p:nvSpPr>
              <p:spPr bwMode="auto">
                <a:xfrm rot="13473966">
                  <a:off x="756" y="1107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AutoShape 783"/>
                <p:cNvSpPr>
                  <a:spLocks noChangeArrowheads="1"/>
                </p:cNvSpPr>
                <p:nvPr/>
              </p:nvSpPr>
              <p:spPr bwMode="auto">
                <a:xfrm rot="3600000">
                  <a:off x="-291" y="977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AutoShape 784"/>
                <p:cNvSpPr>
                  <a:spLocks noChangeArrowheads="1"/>
                </p:cNvSpPr>
                <p:nvPr/>
              </p:nvSpPr>
              <p:spPr bwMode="auto">
                <a:xfrm rot="3600000">
                  <a:off x="89" y="1462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2" name="Group 785"/>
              <p:cNvGrpSpPr>
                <a:grpSpLocks/>
              </p:cNvGrpSpPr>
              <p:nvPr/>
            </p:nvGrpSpPr>
            <p:grpSpPr bwMode="auto">
              <a:xfrm rot="7200000">
                <a:off x="929" y="936"/>
                <a:ext cx="1582" cy="1572"/>
                <a:chOff x="-506" y="875"/>
                <a:chExt cx="1642" cy="1636"/>
              </a:xfrm>
            </p:grpSpPr>
            <p:sp>
              <p:nvSpPr>
                <p:cNvPr id="189" name="AutoShape 786"/>
                <p:cNvSpPr>
                  <a:spLocks noChangeArrowheads="1"/>
                </p:cNvSpPr>
                <p:nvPr/>
              </p:nvSpPr>
              <p:spPr bwMode="auto">
                <a:xfrm rot="21599224">
                  <a:off x="281" y="1693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AutoShape 787"/>
                <p:cNvSpPr>
                  <a:spLocks noChangeArrowheads="1"/>
                </p:cNvSpPr>
                <p:nvPr/>
              </p:nvSpPr>
              <p:spPr bwMode="auto">
                <a:xfrm rot="3600000">
                  <a:off x="-503" y="872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Oval 788"/>
                <p:cNvSpPr>
                  <a:spLocks noChangeArrowheads="1"/>
                </p:cNvSpPr>
                <p:nvPr/>
              </p:nvSpPr>
              <p:spPr bwMode="auto">
                <a:xfrm rot="13473966">
                  <a:off x="756" y="1111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AutoShape 789"/>
                <p:cNvSpPr>
                  <a:spLocks noChangeArrowheads="1"/>
                </p:cNvSpPr>
                <p:nvPr/>
              </p:nvSpPr>
              <p:spPr bwMode="auto">
                <a:xfrm rot="3600000">
                  <a:off x="-291" y="981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3" name="AutoShape 790"/>
                <p:cNvSpPr>
                  <a:spLocks noChangeArrowheads="1"/>
                </p:cNvSpPr>
                <p:nvPr/>
              </p:nvSpPr>
              <p:spPr bwMode="auto">
                <a:xfrm rot="3600000">
                  <a:off x="89" y="1466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3" name="Group 791"/>
              <p:cNvGrpSpPr>
                <a:grpSpLocks/>
              </p:cNvGrpSpPr>
              <p:nvPr/>
            </p:nvGrpSpPr>
            <p:grpSpPr bwMode="auto">
              <a:xfrm rot="10800000">
                <a:off x="860" y="923"/>
                <a:ext cx="1582" cy="1572"/>
                <a:chOff x="-508" y="873"/>
                <a:chExt cx="1642" cy="1636"/>
              </a:xfrm>
            </p:grpSpPr>
            <p:sp>
              <p:nvSpPr>
                <p:cNvPr id="184" name="AutoShape 792"/>
                <p:cNvSpPr>
                  <a:spLocks noChangeArrowheads="1"/>
                </p:cNvSpPr>
                <p:nvPr/>
              </p:nvSpPr>
              <p:spPr bwMode="auto">
                <a:xfrm rot="21599224">
                  <a:off x="279" y="1691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AutoShape 793"/>
                <p:cNvSpPr>
                  <a:spLocks noChangeArrowheads="1"/>
                </p:cNvSpPr>
                <p:nvPr/>
              </p:nvSpPr>
              <p:spPr bwMode="auto">
                <a:xfrm rot="3600000">
                  <a:off x="-505" y="870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Oval 794"/>
                <p:cNvSpPr>
                  <a:spLocks noChangeArrowheads="1"/>
                </p:cNvSpPr>
                <p:nvPr/>
              </p:nvSpPr>
              <p:spPr bwMode="auto">
                <a:xfrm rot="13473966">
                  <a:off x="760" y="1108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AutoShape 795"/>
                <p:cNvSpPr>
                  <a:spLocks noChangeArrowheads="1"/>
                </p:cNvSpPr>
                <p:nvPr/>
              </p:nvSpPr>
              <p:spPr bwMode="auto">
                <a:xfrm rot="3600000">
                  <a:off x="-293" y="979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AutoShape 796"/>
                <p:cNvSpPr>
                  <a:spLocks noChangeArrowheads="1"/>
                </p:cNvSpPr>
                <p:nvPr/>
              </p:nvSpPr>
              <p:spPr bwMode="auto">
                <a:xfrm rot="3600000">
                  <a:off x="87" y="1464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4" name="Group 797"/>
              <p:cNvGrpSpPr>
                <a:grpSpLocks/>
              </p:cNvGrpSpPr>
              <p:nvPr/>
            </p:nvGrpSpPr>
            <p:grpSpPr bwMode="auto">
              <a:xfrm rot="-7200000">
                <a:off x="859" y="855"/>
                <a:ext cx="1582" cy="1572"/>
                <a:chOff x="-506" y="871"/>
                <a:chExt cx="1642" cy="1636"/>
              </a:xfrm>
            </p:grpSpPr>
            <p:sp>
              <p:nvSpPr>
                <p:cNvPr id="179" name="AutoShape 798"/>
                <p:cNvSpPr>
                  <a:spLocks noChangeArrowheads="1"/>
                </p:cNvSpPr>
                <p:nvPr/>
              </p:nvSpPr>
              <p:spPr bwMode="auto">
                <a:xfrm rot="21599224">
                  <a:off x="281" y="1689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AutoShape 799"/>
                <p:cNvSpPr>
                  <a:spLocks noChangeArrowheads="1"/>
                </p:cNvSpPr>
                <p:nvPr/>
              </p:nvSpPr>
              <p:spPr bwMode="auto">
                <a:xfrm rot="3600000">
                  <a:off x="-503" y="868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Oval 800"/>
                <p:cNvSpPr>
                  <a:spLocks noChangeArrowheads="1"/>
                </p:cNvSpPr>
                <p:nvPr/>
              </p:nvSpPr>
              <p:spPr bwMode="auto">
                <a:xfrm rot="13473966">
                  <a:off x="757" y="1107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AutoShape 801"/>
                <p:cNvSpPr>
                  <a:spLocks noChangeArrowheads="1"/>
                </p:cNvSpPr>
                <p:nvPr/>
              </p:nvSpPr>
              <p:spPr bwMode="auto">
                <a:xfrm rot="3600000">
                  <a:off x="-291" y="977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AutoShape 802"/>
                <p:cNvSpPr>
                  <a:spLocks noChangeArrowheads="1"/>
                </p:cNvSpPr>
                <p:nvPr/>
              </p:nvSpPr>
              <p:spPr bwMode="auto">
                <a:xfrm rot="3600000">
                  <a:off x="89" y="1462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5" name="Group 803"/>
              <p:cNvGrpSpPr>
                <a:grpSpLocks/>
              </p:cNvGrpSpPr>
              <p:nvPr/>
            </p:nvGrpSpPr>
            <p:grpSpPr bwMode="auto">
              <a:xfrm rot="-3600000">
                <a:off x="911" y="818"/>
                <a:ext cx="1582" cy="1572"/>
                <a:chOff x="-509" y="873"/>
                <a:chExt cx="1642" cy="1636"/>
              </a:xfrm>
            </p:grpSpPr>
            <p:sp>
              <p:nvSpPr>
                <p:cNvPr id="174" name="AutoShape 804"/>
                <p:cNvSpPr>
                  <a:spLocks noChangeArrowheads="1"/>
                </p:cNvSpPr>
                <p:nvPr/>
              </p:nvSpPr>
              <p:spPr bwMode="auto">
                <a:xfrm rot="21599224">
                  <a:off x="278" y="1691"/>
                  <a:ext cx="853" cy="51"/>
                </a:xfrm>
                <a:prstGeom prst="parallelogram">
                  <a:avLst>
                    <a:gd name="adj" fmla="val 67134"/>
                  </a:avLst>
                </a:prstGeom>
                <a:gradFill rotWithShape="1">
                  <a:gsLst>
                    <a:gs pos="0">
                      <a:srgbClr val="333333">
                        <a:alpha val="70000"/>
                      </a:srgbClr>
                    </a:gs>
                    <a:gs pos="100000">
                      <a:srgbClr val="181818">
                        <a:alpha val="0"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AutoShape 805"/>
                <p:cNvSpPr>
                  <a:spLocks noChangeArrowheads="1"/>
                </p:cNvSpPr>
                <p:nvPr/>
              </p:nvSpPr>
              <p:spPr bwMode="auto">
                <a:xfrm rot="3600000">
                  <a:off x="-506" y="870"/>
                  <a:ext cx="1636" cy="164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6" name="Oval 806"/>
                <p:cNvSpPr>
                  <a:spLocks noChangeArrowheads="1"/>
                </p:cNvSpPr>
                <p:nvPr/>
              </p:nvSpPr>
              <p:spPr bwMode="auto">
                <a:xfrm rot="13473966">
                  <a:off x="754" y="1109"/>
                  <a:ext cx="226" cy="49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gamma/>
                        <a:shade val="86275"/>
                        <a:invGamma/>
                        <a:alpha val="0"/>
                      </a:sysClr>
                    </a:gs>
                    <a:gs pos="100000">
                      <a:sysClr val="window" lastClr="FFFFFF">
                        <a:alpha val="39999"/>
                      </a:sys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AutoShape 807"/>
                <p:cNvSpPr>
                  <a:spLocks noChangeArrowheads="1"/>
                </p:cNvSpPr>
                <p:nvPr/>
              </p:nvSpPr>
              <p:spPr bwMode="auto">
                <a:xfrm rot="3600000">
                  <a:off x="-294" y="979"/>
                  <a:ext cx="1348" cy="13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25 w 21600"/>
                    <a:gd name="T13" fmla="*/ 0 h 21600"/>
                    <a:gd name="T14" fmla="*/ 18075 w 21600"/>
                    <a:gd name="T15" fmla="*/ 1070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AutoShape 808"/>
                <p:cNvSpPr>
                  <a:spLocks noChangeArrowheads="1"/>
                </p:cNvSpPr>
                <p:nvPr/>
              </p:nvSpPr>
              <p:spPr bwMode="auto">
                <a:xfrm rot="3600000">
                  <a:off x="87" y="1464"/>
                  <a:ext cx="452" cy="45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536 w 21600"/>
                    <a:gd name="T13" fmla="*/ 0 h 21600"/>
                    <a:gd name="T14" fmla="*/ 18064 w 21600"/>
                    <a:gd name="T15" fmla="*/ 1070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736" y="10694"/>
                      </a:moveTo>
                      <a:cubicBezTo>
                        <a:pt x="10755" y="10683"/>
                        <a:pt x="10777" y="10676"/>
                        <a:pt x="10800" y="10677"/>
                      </a:cubicBezTo>
                      <a:cubicBezTo>
                        <a:pt x="10822" y="10677"/>
                        <a:pt x="10844" y="10683"/>
                        <a:pt x="10863" y="10694"/>
                      </a:cubicBezTo>
                      <a:lnTo>
                        <a:pt x="16382" y="1554"/>
                      </a:lnTo>
                      <a:cubicBezTo>
                        <a:pt x="14697" y="537"/>
                        <a:pt x="12767" y="-1"/>
                        <a:pt x="10799" y="0"/>
                      </a:cubicBezTo>
                      <a:cubicBezTo>
                        <a:pt x="8832" y="0"/>
                        <a:pt x="6902" y="537"/>
                        <a:pt x="5217" y="155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44AA"/>
                    </a:gs>
                    <a:gs pos="100000">
                      <a:srgbClr val="0066FF"/>
                    </a:gs>
                  </a:gsLst>
                  <a:lin ang="2700000" scaled="1"/>
                </a:gra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6" name="Group 809"/>
              <p:cNvGrpSpPr>
                <a:grpSpLocks/>
              </p:cNvGrpSpPr>
              <p:nvPr/>
            </p:nvGrpSpPr>
            <p:grpSpPr bwMode="auto">
              <a:xfrm>
                <a:off x="1519" y="1468"/>
                <a:ext cx="362" cy="363"/>
                <a:chOff x="1343" y="1036"/>
                <a:chExt cx="882" cy="882"/>
              </a:xfrm>
            </p:grpSpPr>
            <p:sp>
              <p:nvSpPr>
                <p:cNvPr id="167" name="AutoShape 810"/>
                <p:cNvSpPr>
                  <a:spLocks noChangeArrowheads="1"/>
                </p:cNvSpPr>
                <p:nvPr/>
              </p:nvSpPr>
              <p:spPr bwMode="auto">
                <a:xfrm rot="8100000">
                  <a:off x="1343" y="1036"/>
                  <a:ext cx="882" cy="882"/>
                </a:xfrm>
                <a:custGeom>
                  <a:avLst/>
                  <a:gdLst>
                    <a:gd name="G0" fmla="+- 8325 0 0"/>
                    <a:gd name="G1" fmla="+- 7376769 0 0"/>
                    <a:gd name="G2" fmla="+- 0 0 7376769"/>
                    <a:gd name="T0" fmla="*/ 0 256 1"/>
                    <a:gd name="T1" fmla="*/ 180 256 1"/>
                    <a:gd name="G3" fmla="+- 7376769 T0 T1"/>
                    <a:gd name="T2" fmla="*/ 0 256 1"/>
                    <a:gd name="T3" fmla="*/ 90 256 1"/>
                    <a:gd name="G4" fmla="+- 7376769 T2 T3"/>
                    <a:gd name="G5" fmla="*/ G4 2 1"/>
                    <a:gd name="T4" fmla="*/ 90 256 1"/>
                    <a:gd name="T5" fmla="*/ 0 256 1"/>
                    <a:gd name="G6" fmla="+- 7376769 T4 T5"/>
                    <a:gd name="G7" fmla="*/ G6 2 1"/>
                    <a:gd name="G8" fmla="abs 7376769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8325"/>
                    <a:gd name="G18" fmla="*/ 8325 1 2"/>
                    <a:gd name="G19" fmla="+- G18 5400 0"/>
                    <a:gd name="G20" fmla="cos G19 7376769"/>
                    <a:gd name="G21" fmla="sin G19 7376769"/>
                    <a:gd name="G22" fmla="+- G20 10800 0"/>
                    <a:gd name="G23" fmla="+- G21 10800 0"/>
                    <a:gd name="G24" fmla="+- 10800 0 G20"/>
                    <a:gd name="G25" fmla="+- 8325 10800 0"/>
                    <a:gd name="G26" fmla="?: G9 G17 G25"/>
                    <a:gd name="G27" fmla="?: G9 0 21600"/>
                    <a:gd name="G28" fmla="cos 10800 7376769"/>
                    <a:gd name="G29" fmla="sin 10800 7376769"/>
                    <a:gd name="G30" fmla="sin 8325 7376769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7376769 G34 0"/>
                    <a:gd name="G36" fmla="?: G6 G35 G31"/>
                    <a:gd name="G37" fmla="+- 21600 0 G36"/>
                    <a:gd name="G38" fmla="?: G4 0 G33"/>
                    <a:gd name="G39" fmla="?: 7376769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7131 w 21600"/>
                    <a:gd name="T15" fmla="*/ 19631 h 21600"/>
                    <a:gd name="T16" fmla="*/ 10800 w 21600"/>
                    <a:gd name="T17" fmla="*/ 2475 h 21600"/>
                    <a:gd name="T18" fmla="*/ 14469 w 21600"/>
                    <a:gd name="T19" fmla="*/ 19631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7606" y="18487"/>
                      </a:moveTo>
                      <a:cubicBezTo>
                        <a:pt x="4499" y="17197"/>
                        <a:pt x="2475" y="14163"/>
                        <a:pt x="2475" y="10800"/>
                      </a:cubicBezTo>
                      <a:cubicBezTo>
                        <a:pt x="2475" y="6202"/>
                        <a:pt x="6202" y="2475"/>
                        <a:pt x="10800" y="2475"/>
                      </a:cubicBezTo>
                      <a:cubicBezTo>
                        <a:pt x="15397" y="2475"/>
                        <a:pt x="19125" y="6202"/>
                        <a:pt x="19125" y="10800"/>
                      </a:cubicBezTo>
                      <a:cubicBezTo>
                        <a:pt x="19125" y="14163"/>
                        <a:pt x="17100" y="17197"/>
                        <a:pt x="13993" y="18487"/>
                      </a:cubicBezTo>
                      <a:lnTo>
                        <a:pt x="14943" y="20773"/>
                      </a:lnTo>
                      <a:cubicBezTo>
                        <a:pt x="18973" y="19099"/>
                        <a:pt x="21600" y="15164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-1" y="15164"/>
                        <a:pt x="2626" y="19099"/>
                        <a:pt x="6656" y="2077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CC"/>
                    </a:gs>
                    <a:gs pos="100000">
                      <a:srgbClr val="FFFFCC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F8F8F8"/>
                  </a:outerShdw>
                </a:effectLst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Oval 811"/>
                <p:cNvSpPr>
                  <a:spLocks noChangeArrowheads="1"/>
                </p:cNvSpPr>
                <p:nvPr/>
              </p:nvSpPr>
              <p:spPr bwMode="auto">
                <a:xfrm>
                  <a:off x="1437" y="1131"/>
                  <a:ext cx="690" cy="6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33CC"/>
                    </a:gs>
                    <a:gs pos="100000">
                      <a:srgbClr val="00185E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AutoShape 812"/>
                <p:cNvSpPr>
                  <a:spLocks noChangeArrowheads="1"/>
                </p:cNvSpPr>
                <p:nvPr/>
              </p:nvSpPr>
              <p:spPr bwMode="auto">
                <a:xfrm rot="16200000">
                  <a:off x="1372" y="1069"/>
                  <a:ext cx="821" cy="82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1978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7456" y="18612"/>
                      </a:moveTo>
                      <a:cubicBezTo>
                        <a:pt x="4329" y="17274"/>
                        <a:pt x="2302" y="14200"/>
                        <a:pt x="2302" y="10800"/>
                      </a:cubicBezTo>
                      <a:cubicBezTo>
                        <a:pt x="2302" y="6106"/>
                        <a:pt x="6106" y="2302"/>
                        <a:pt x="10800" y="2302"/>
                      </a:cubicBezTo>
                      <a:cubicBezTo>
                        <a:pt x="15493" y="2302"/>
                        <a:pt x="19298" y="6106"/>
                        <a:pt x="19298" y="10800"/>
                      </a:cubicBezTo>
                      <a:cubicBezTo>
                        <a:pt x="19298" y="14200"/>
                        <a:pt x="17270" y="17274"/>
                        <a:pt x="14143" y="18612"/>
                      </a:cubicBezTo>
                      <a:lnTo>
                        <a:pt x="15049" y="20728"/>
                      </a:lnTo>
                      <a:cubicBezTo>
                        <a:pt x="19023" y="19028"/>
                        <a:pt x="21600" y="15122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-1" y="15122"/>
                        <a:pt x="2576" y="19028"/>
                        <a:pt x="6550" y="20728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 algn="ctr">
                  <a:solidFill>
                    <a:srgbClr val="B2B2B2">
                      <a:lumMod val="60000"/>
                      <a:lumOff val="40000"/>
                    </a:srgbClr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170" name="Group 813"/>
                <p:cNvGrpSpPr>
                  <a:grpSpLocks/>
                </p:cNvGrpSpPr>
                <p:nvPr/>
              </p:nvGrpSpPr>
              <p:grpSpPr bwMode="auto">
                <a:xfrm>
                  <a:off x="1465" y="1180"/>
                  <a:ext cx="631" cy="543"/>
                  <a:chOff x="2278" y="1575"/>
                  <a:chExt cx="640" cy="549"/>
                </a:xfrm>
              </p:grpSpPr>
              <p:sp>
                <p:nvSpPr>
                  <p:cNvPr id="171" name="Oval 814"/>
                  <p:cNvSpPr>
                    <a:spLocks noChangeArrowheads="1"/>
                  </p:cNvSpPr>
                  <p:nvPr/>
                </p:nvSpPr>
                <p:spPr bwMode="auto">
                  <a:xfrm>
                    <a:off x="2402" y="1575"/>
                    <a:ext cx="387" cy="2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>
                          <a:alpha val="30000"/>
                        </a:sysClr>
                      </a:gs>
                      <a:gs pos="100000">
                        <a:sysClr val="window" lastClr="FFFFFF">
                          <a:gamma/>
                          <a:shade val="46275"/>
                          <a:invGamma/>
                          <a:alpha val="0"/>
                        </a:sysClr>
                      </a:gs>
                    </a:gsLst>
                    <a:lin ang="27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2" name="Oval 815"/>
                  <p:cNvSpPr>
                    <a:spLocks noChangeArrowheads="1"/>
                  </p:cNvSpPr>
                  <p:nvPr/>
                </p:nvSpPr>
                <p:spPr bwMode="auto">
                  <a:xfrm rot="19211895">
                    <a:off x="2278" y="1627"/>
                    <a:ext cx="332" cy="13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>
                          <a:alpha val="80000"/>
                        </a:sysClr>
                      </a:gs>
                      <a:gs pos="100000">
                        <a:sysClr val="window" lastClr="FFFFFF">
                          <a:gamma/>
                          <a:shade val="46275"/>
                          <a:invGamma/>
                          <a:alpha val="0"/>
                        </a:sys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3" name="Oval 816"/>
                  <p:cNvSpPr>
                    <a:spLocks noChangeArrowheads="1"/>
                  </p:cNvSpPr>
                  <p:nvPr/>
                </p:nvSpPr>
                <p:spPr bwMode="auto">
                  <a:xfrm rot="19211895" flipH="1" flipV="1">
                    <a:off x="2587" y="1992"/>
                    <a:ext cx="331" cy="13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>
                          <a:alpha val="20000"/>
                        </a:sysClr>
                      </a:gs>
                      <a:gs pos="100000">
                        <a:sysClr val="window" lastClr="FFFFFF">
                          <a:gamma/>
                          <a:shade val="46275"/>
                          <a:invGamma/>
                          <a:alpha val="0"/>
                        </a:sys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54" name="AutoShape 817"/>
            <p:cNvSpPr>
              <a:spLocks noChangeArrowheads="1"/>
            </p:cNvSpPr>
            <p:nvPr/>
          </p:nvSpPr>
          <p:spPr bwMode="auto">
            <a:xfrm>
              <a:off x="4332490" y="2172512"/>
              <a:ext cx="617538" cy="350838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Flot</a:t>
              </a:r>
            </a:p>
          </p:txBody>
        </p:sp>
        <p:sp>
          <p:nvSpPr>
            <p:cNvPr id="155" name="AutoShape 818"/>
            <p:cNvSpPr>
              <a:spLocks noChangeArrowheads="1"/>
            </p:cNvSpPr>
            <p:nvPr/>
          </p:nvSpPr>
          <p:spPr bwMode="auto">
            <a:xfrm>
              <a:off x="5361190" y="2964675"/>
              <a:ext cx="1154113" cy="350837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Setting</a:t>
              </a:r>
            </a:p>
          </p:txBody>
        </p:sp>
        <p:sp>
          <p:nvSpPr>
            <p:cNvPr id="156" name="AutoShape 819"/>
            <p:cNvSpPr>
              <a:spLocks noChangeArrowheads="1"/>
            </p:cNvSpPr>
            <p:nvPr/>
          </p:nvSpPr>
          <p:spPr bwMode="auto">
            <a:xfrm>
              <a:off x="5305628" y="4117200"/>
              <a:ext cx="1228725" cy="488950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Irrelevant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Characters</a:t>
              </a:r>
            </a:p>
          </p:txBody>
        </p:sp>
        <p:sp>
          <p:nvSpPr>
            <p:cNvPr id="157" name="AutoShape 820"/>
            <p:cNvSpPr>
              <a:spLocks noChangeArrowheads="1"/>
            </p:cNvSpPr>
            <p:nvPr/>
          </p:nvSpPr>
          <p:spPr bwMode="auto">
            <a:xfrm>
              <a:off x="3938790" y="5104625"/>
              <a:ext cx="1358900" cy="549275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Relevant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characters</a:t>
              </a:r>
            </a:p>
          </p:txBody>
        </p:sp>
        <p:sp>
          <p:nvSpPr>
            <p:cNvPr id="158" name="AutoShape 821"/>
            <p:cNvSpPr>
              <a:spLocks noChangeArrowheads="1"/>
            </p:cNvSpPr>
            <p:nvPr/>
          </p:nvSpPr>
          <p:spPr bwMode="auto">
            <a:xfrm>
              <a:off x="2686253" y="4179112"/>
              <a:ext cx="1173162" cy="304800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Symbols</a:t>
              </a:r>
            </a:p>
          </p:txBody>
        </p:sp>
        <p:sp>
          <p:nvSpPr>
            <p:cNvPr id="159" name="AutoShape 822"/>
            <p:cNvSpPr>
              <a:spLocks noChangeArrowheads="1"/>
            </p:cNvSpPr>
            <p:nvPr/>
          </p:nvSpPr>
          <p:spPr bwMode="auto">
            <a:xfrm>
              <a:off x="2840240" y="2891650"/>
              <a:ext cx="862013" cy="350837"/>
            </a:xfrm>
            <a:prstGeom prst="homePlate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8F8F8"/>
              </a:outerShdw>
            </a:effectLst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3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HY헤드라인M" pitchFamily="18" charset="-127"/>
                </a:rPr>
                <a:t>Mood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20165</TotalTime>
  <Words>170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1062</cp:revision>
  <dcterms:created xsi:type="dcterms:W3CDTF">2009-02-11T05:37:22Z</dcterms:created>
  <dcterms:modified xsi:type="dcterms:W3CDTF">2013-01-05T07:25:19Z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