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978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998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02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50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031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833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346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56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953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45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356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10115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Line 16" descr="© INSCALE GmbH, 26.05.2010&#10;http://www.presentationload.com/"/>
          <p:cNvSpPr>
            <a:spLocks noChangeShapeType="1"/>
          </p:cNvSpPr>
          <p:nvPr/>
        </p:nvSpPr>
        <p:spPr bwMode="gray">
          <a:xfrm>
            <a:off x="4572000" y="1412776"/>
            <a:ext cx="0" cy="1352997"/>
          </a:xfrm>
          <a:prstGeom prst="line">
            <a:avLst/>
          </a:prstGeom>
          <a:noFill/>
          <a:ln w="19050">
            <a:solidFill>
              <a:srgbClr val="969696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noProof="1"/>
          </a:p>
        </p:txBody>
      </p:sp>
      <p:grpSp>
        <p:nvGrpSpPr>
          <p:cNvPr id="28" name="组合 27"/>
          <p:cNvGrpSpPr/>
          <p:nvPr/>
        </p:nvGrpSpPr>
        <p:grpSpPr>
          <a:xfrm>
            <a:off x="1226995" y="1414999"/>
            <a:ext cx="6800850" cy="1296987"/>
            <a:chOff x="1682750" y="1562100"/>
            <a:chExt cx="6800850" cy="1296987"/>
          </a:xfrm>
        </p:grpSpPr>
        <p:sp>
          <p:nvSpPr>
            <p:cNvPr id="29" name="剪去对角的矩形 28"/>
            <p:cNvSpPr/>
            <p:nvPr/>
          </p:nvSpPr>
          <p:spPr bwMode="auto">
            <a:xfrm>
              <a:off x="2571750" y="1651000"/>
              <a:ext cx="5911850" cy="1111250"/>
            </a:xfrm>
            <a:prstGeom prst="snip2DiagRect">
              <a:avLst>
                <a:gd name="adj1" fmla="val 0"/>
                <a:gd name="adj2" fmla="val 12597"/>
              </a:avLst>
            </a:prstGeom>
            <a:gradFill flip="none" rotWithShape="1">
              <a:gsLst>
                <a:gs pos="0">
                  <a:srgbClr val="C00000">
                    <a:tint val="66000"/>
                    <a:satMod val="160000"/>
                  </a:srgbClr>
                </a:gs>
                <a:gs pos="50000">
                  <a:srgbClr val="C00000">
                    <a:tint val="44500"/>
                    <a:satMod val="160000"/>
                  </a:srgbClr>
                </a:gs>
                <a:gs pos="100000">
                  <a:srgbClr val="C0000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" name="Ellipse 22"/>
            <p:cNvSpPr/>
            <p:nvPr/>
          </p:nvSpPr>
          <p:spPr bwMode="gray">
            <a:xfrm>
              <a:off x="1682750" y="1562100"/>
              <a:ext cx="1296509" cy="12969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8000" b="1" noProof="1">
                <a:solidFill>
                  <a:schemeClr val="bg1"/>
                </a:solidFill>
              </a:endParaRPr>
            </a:p>
          </p:txBody>
        </p:sp>
      </p:grpSp>
      <p:sp>
        <p:nvSpPr>
          <p:cNvPr id="31" name="Ellipse 22"/>
          <p:cNvSpPr/>
          <p:nvPr/>
        </p:nvSpPr>
        <p:spPr bwMode="gray">
          <a:xfrm>
            <a:off x="1149350" y="1422936"/>
            <a:ext cx="1296509" cy="1296987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139700" dir="4920000" sy="23000" kx="-1200000" algn="bl" rotWithShape="0">
              <a:prstClr val="black">
                <a:alpha val="25000"/>
              </a:prstClr>
            </a:outerShdw>
          </a:effectLst>
          <a:scene3d>
            <a:camera prst="orthographicFront"/>
            <a:lightRig rig="balanced" dir="t">
              <a:rot lat="0" lon="0" rev="17400000"/>
            </a:lightRig>
          </a:scene3d>
          <a:sp3d prstMaterial="metal">
            <a:bevelT w="647700" h="647700"/>
            <a:bevelB w="647700" h="647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8000" b="1" noProof="1" smtClean="0">
                <a:solidFill>
                  <a:schemeClr val="bg1"/>
                </a:solidFill>
              </a:rPr>
              <a:t>1</a:t>
            </a:r>
            <a:endParaRPr lang="en-US" sz="8000" b="1" noProof="1">
              <a:solidFill>
                <a:schemeClr val="bg1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226995" y="3064701"/>
            <a:ext cx="6800850" cy="1296987"/>
            <a:chOff x="1682750" y="1562100"/>
            <a:chExt cx="6800850" cy="1296987"/>
          </a:xfrm>
        </p:grpSpPr>
        <p:sp>
          <p:nvSpPr>
            <p:cNvPr id="33" name="剪去对角的矩形 32"/>
            <p:cNvSpPr/>
            <p:nvPr/>
          </p:nvSpPr>
          <p:spPr bwMode="auto">
            <a:xfrm>
              <a:off x="2571750" y="1651000"/>
              <a:ext cx="5911850" cy="1111250"/>
            </a:xfrm>
            <a:prstGeom prst="snip2DiagRect">
              <a:avLst>
                <a:gd name="adj1" fmla="val 0"/>
                <a:gd name="adj2" fmla="val 12597"/>
              </a:avLst>
            </a:prstGeom>
            <a:solidFill>
              <a:schemeClr val="bg2">
                <a:lumMod val="90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Ellipse 22"/>
            <p:cNvSpPr/>
            <p:nvPr/>
          </p:nvSpPr>
          <p:spPr bwMode="gray">
            <a:xfrm>
              <a:off x="1682750" y="1562100"/>
              <a:ext cx="1296509" cy="12969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8000" b="1" noProof="1">
                <a:solidFill>
                  <a:schemeClr val="bg1"/>
                </a:solidFill>
              </a:endParaRPr>
            </a:p>
          </p:txBody>
        </p:sp>
      </p:grpSp>
      <p:sp>
        <p:nvSpPr>
          <p:cNvPr id="35" name="Ellipse 26"/>
          <p:cNvSpPr/>
          <p:nvPr/>
        </p:nvSpPr>
        <p:spPr bwMode="gray">
          <a:xfrm>
            <a:off x="1149350" y="3067586"/>
            <a:ext cx="1296509" cy="1296987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outerShdw blurRad="139700" dir="4920000" sy="23000" kx="-1200000" algn="bl" rotWithShape="0">
              <a:prstClr val="black">
                <a:alpha val="25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balanced" dir="t">
              <a:rot lat="0" lon="0" rev="17400000"/>
            </a:lightRig>
          </a:scene3d>
          <a:sp3d prstMaterial="metal">
            <a:bevelT w="647700" h="647700"/>
            <a:bevelB w="647700" h="647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8000" b="1" noProof="1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</a:rPr>
              <a:t>2</a:t>
            </a:r>
            <a:endParaRPr lang="en-US" sz="8000" b="1" noProof="1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226995" y="4831731"/>
            <a:ext cx="6800850" cy="1296987"/>
            <a:chOff x="1682750" y="1562100"/>
            <a:chExt cx="6800850" cy="1296987"/>
          </a:xfrm>
        </p:grpSpPr>
        <p:sp>
          <p:nvSpPr>
            <p:cNvPr id="37" name="剪去对角的矩形 36"/>
            <p:cNvSpPr/>
            <p:nvPr/>
          </p:nvSpPr>
          <p:spPr bwMode="auto">
            <a:xfrm>
              <a:off x="2571750" y="1651000"/>
              <a:ext cx="5911850" cy="1111250"/>
            </a:xfrm>
            <a:prstGeom prst="snip2DiagRect">
              <a:avLst>
                <a:gd name="adj1" fmla="val 0"/>
                <a:gd name="adj2" fmla="val 12597"/>
              </a:avLst>
            </a:prstGeom>
            <a:gradFill flip="none" rotWithShape="1">
              <a:gsLst>
                <a:gs pos="0">
                  <a:srgbClr val="0070C0">
                    <a:tint val="66000"/>
                    <a:satMod val="160000"/>
                  </a:srgbClr>
                </a:gs>
                <a:gs pos="50000">
                  <a:srgbClr val="0070C0">
                    <a:tint val="44500"/>
                    <a:satMod val="160000"/>
                  </a:srgbClr>
                </a:gs>
                <a:gs pos="100000">
                  <a:srgbClr val="0070C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" name="Ellipse 22"/>
            <p:cNvSpPr/>
            <p:nvPr/>
          </p:nvSpPr>
          <p:spPr bwMode="gray">
            <a:xfrm>
              <a:off x="1682750" y="1562100"/>
              <a:ext cx="1296509" cy="12969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8000" b="1" noProof="1">
                <a:solidFill>
                  <a:schemeClr val="bg1"/>
                </a:solidFill>
              </a:endParaRPr>
            </a:p>
          </p:txBody>
        </p:sp>
      </p:grpSp>
      <p:sp>
        <p:nvSpPr>
          <p:cNvPr id="39" name="Ellipse 25"/>
          <p:cNvSpPr/>
          <p:nvPr/>
        </p:nvSpPr>
        <p:spPr bwMode="gray">
          <a:xfrm>
            <a:off x="1149350" y="4845586"/>
            <a:ext cx="1296509" cy="1296987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139700" dir="4920000" sy="23000" kx="-1200000" algn="bl" rotWithShape="0">
              <a:prstClr val="black">
                <a:alpha val="25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balanced" dir="t">
              <a:rot lat="0" lon="0" rev="17400000"/>
            </a:lightRig>
          </a:scene3d>
          <a:sp3d prstMaterial="metal">
            <a:bevelT w="647700" h="647700"/>
            <a:bevelB w="647700" h="647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8000" b="1" noProof="1" smtClean="0">
                <a:solidFill>
                  <a:schemeClr val="bg1"/>
                </a:solidFill>
              </a:rPr>
              <a:t>3</a:t>
            </a:r>
            <a:endParaRPr lang="en-US" sz="8000" b="1" noProof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59504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19539</TotalTime>
  <Words>158</Words>
  <Application>Microsoft Office PowerPoint</Application>
  <PresentationFormat>全屏显示(4:3)</PresentationFormat>
  <Paragraphs>19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935</cp:revision>
  <dcterms:created xsi:type="dcterms:W3CDTF">2009-02-11T05:37:22Z</dcterms:created>
  <dcterms:modified xsi:type="dcterms:W3CDTF">2013-01-05T07:19:46Z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