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5" r:id="rId3"/>
    <p:sldId id="307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_text"/>
          <p:cNvSpPr txBox="1">
            <a:spLocks/>
          </p:cNvSpPr>
          <p:nvPr/>
        </p:nvSpPr>
        <p:spPr bwMode="gray">
          <a:xfrm>
            <a:off x="4572000" y="1304925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36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37" name="图片 36" descr="5_c0.png"/>
          <p:cNvPicPr>
            <a:picLocks noChangeAspect="1"/>
          </p:cNvPicPr>
          <p:nvPr/>
        </p:nvPicPr>
        <p:blipFill>
          <a:blip r:embed="rId3" cstate="print"/>
          <a:srcRect t="24739" b="30402"/>
          <a:stretch>
            <a:fillRect/>
          </a:stretch>
        </p:blipFill>
        <p:spPr>
          <a:xfrm>
            <a:off x="179512" y="4218260"/>
            <a:ext cx="546408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_c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766" y="2129110"/>
            <a:ext cx="4540250" cy="4540250"/>
          </a:xfrm>
          <a:prstGeom prst="rect">
            <a:avLst/>
          </a:prstGeom>
        </p:spPr>
      </p:pic>
      <p:sp>
        <p:nvSpPr>
          <p:cNvPr id="5" name="_text"/>
          <p:cNvSpPr txBox="1">
            <a:spLocks/>
          </p:cNvSpPr>
          <p:nvPr/>
        </p:nvSpPr>
        <p:spPr bwMode="gray">
          <a:xfrm>
            <a:off x="4572000" y="1304925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6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19425</TotalTime>
  <Words>299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894</cp:revision>
  <dcterms:created xsi:type="dcterms:W3CDTF">2009-02-11T05:37:22Z</dcterms:created>
  <dcterms:modified xsi:type="dcterms:W3CDTF">2013-01-05T07:12:21Z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