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6"/>
  </p:notesMasterIdLst>
  <p:handoutMasterIdLst>
    <p:handoutMasterId r:id="rId7"/>
  </p:handoutMasterIdLst>
  <p:sldIdLst>
    <p:sldId id="358" r:id="rId3"/>
    <p:sldId id="360" r:id="rId4"/>
    <p:sldId id="359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FF3399"/>
    <a:srgbClr val="FF6600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570" autoAdjust="0"/>
    <p:restoredTop sz="95672" autoAdjust="0"/>
  </p:normalViewPr>
  <p:slideViewPr>
    <p:cSldViewPr>
      <p:cViewPr>
        <p:scale>
          <a:sx n="80" d="100"/>
          <a:sy n="80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3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55" name="_h2"/>
          <p:cNvSpPr txBox="1">
            <a:spLocks/>
          </p:cNvSpPr>
          <p:nvPr/>
        </p:nvSpPr>
        <p:spPr bwMode="gray">
          <a:xfrm>
            <a:off x="323850" y="836712"/>
            <a:ext cx="8496300" cy="33624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176213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363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6575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725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96938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6213" marR="0" lvl="0" indent="-176213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Simple representation of the Innovation Process</a:t>
            </a:r>
          </a:p>
        </p:txBody>
      </p:sp>
      <p:sp>
        <p:nvSpPr>
          <p:cNvPr id="56" name="_color1"/>
          <p:cNvSpPr/>
          <p:nvPr/>
        </p:nvSpPr>
        <p:spPr bwMode="gray">
          <a:xfrm>
            <a:off x="336884" y="5472513"/>
            <a:ext cx="8460607" cy="327259"/>
          </a:xfrm>
          <a:prstGeom prst="rightArrow">
            <a:avLst>
              <a:gd name="adj1" fmla="val 50000"/>
              <a:gd name="adj2" fmla="val 71259"/>
            </a:avLst>
          </a:prstGeom>
          <a:gradFill flip="none" rotWithShape="1">
            <a:gsLst>
              <a:gs pos="18000">
                <a:srgbClr val="D7D7D7"/>
              </a:gs>
              <a:gs pos="100000">
                <a:srgbClr val="2A79FF"/>
              </a:gs>
            </a:gsLst>
            <a:lin ang="0" scaled="1"/>
            <a:tileRect/>
          </a:gradFill>
          <a:ln w="12700">
            <a:solidFill>
              <a:srgbClr val="FFFFFF"/>
            </a:solidFill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57" name="Gruppieren 29"/>
          <p:cNvGrpSpPr/>
          <p:nvPr/>
        </p:nvGrpSpPr>
        <p:grpSpPr>
          <a:xfrm>
            <a:off x="427383" y="3182117"/>
            <a:ext cx="4831506" cy="1871700"/>
            <a:chOff x="427383" y="3200399"/>
            <a:chExt cx="4831506" cy="1871700"/>
          </a:xfrm>
        </p:grpSpPr>
        <p:sp>
          <p:nvSpPr>
            <p:cNvPr id="58" name="_color1"/>
            <p:cNvSpPr/>
            <p:nvPr/>
          </p:nvSpPr>
          <p:spPr bwMode="gray">
            <a:xfrm rot="16200000">
              <a:off x="1202635" y="2425147"/>
              <a:ext cx="1431235" cy="2981739"/>
            </a:xfrm>
            <a:prstGeom prst="bentArrow">
              <a:avLst>
                <a:gd name="adj1" fmla="val 14584"/>
                <a:gd name="adj2" fmla="val 14863"/>
                <a:gd name="adj3" fmla="val 22223"/>
                <a:gd name="adj4" fmla="val 46528"/>
              </a:avLst>
            </a:prstGeom>
            <a:gradFill flip="none" rotWithShape="1">
              <a:gsLst>
                <a:gs pos="0">
                  <a:srgbClr val="AFAFAF"/>
                </a:gs>
                <a:gs pos="50000">
                  <a:srgbClr val="2A79FF"/>
                </a:gs>
              </a:gsLst>
              <a:lin ang="8100000" scaled="1"/>
              <a:tileRect/>
            </a:gradFill>
            <a:ln w="12700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00000" tIns="36000" rIns="900000" bIns="90000" numCol="1" anchor="b" anchorCtr="0" compatLnSpc="1">
              <a:prstTxWarp prst="textNoShape">
                <a:avLst/>
              </a:prstTxWarp>
            </a:bodyPr>
            <a:lstStyle/>
            <a:p>
              <a:pPr marL="180000" marR="0" lvl="0" indent="-180000" defTabSz="91440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 typeface="Wingdings" pitchFamily="2" charset="2"/>
                <a:buChar char="§"/>
                <a:tabLst/>
                <a:defRPr/>
              </a:pPr>
              <a:endParaRPr kumimoji="0" lang="en-GB" sz="1800" b="0" i="0" u="none" strike="noStrike" kern="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9" name="_color1"/>
            <p:cNvSpPr>
              <a:spLocks noChangeArrowheads="1"/>
            </p:cNvSpPr>
            <p:nvPr/>
          </p:nvSpPr>
          <p:spPr bwMode="gray">
            <a:xfrm>
              <a:off x="2195471" y="3965713"/>
              <a:ext cx="3063418" cy="1106386"/>
            </a:xfrm>
            <a:prstGeom prst="ellipse">
              <a:avLst/>
            </a:prstGeom>
            <a:gradFill flip="none" rotWithShape="1">
              <a:gsLst>
                <a:gs pos="18000">
                  <a:srgbClr val="2A79FF"/>
                </a:gs>
                <a:gs pos="100000">
                  <a:srgbClr val="2A79FF">
                    <a:lumMod val="75000"/>
                  </a:srgbClr>
                </a:gs>
              </a:gsLst>
              <a:lin ang="5400000" scaled="1"/>
              <a:tileRect/>
            </a:gradFill>
            <a:ln w="12700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lIns="36000" tIns="36000" rIns="36000" bIns="36000" anchor="ctr"/>
            <a:lstStyle/>
            <a:p>
              <a:pPr marL="0" marR="0" lvl="0" indent="0" algn="ctr" defTabSz="91440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800" b="1" i="0" u="none" strike="noStrike" kern="0" cap="none" spc="0" normalizeH="0" baseline="0" noProof="1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Description</a:t>
              </a:r>
              <a:endParaRPr kumimoji="0" lang="de-DE" sz="1800" b="1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61" name="Textfeld 42"/>
          <p:cNvSpPr txBox="1"/>
          <p:nvPr/>
        </p:nvSpPr>
        <p:spPr bwMode="gray">
          <a:xfrm>
            <a:off x="346880" y="5197474"/>
            <a:ext cx="1888435" cy="354028"/>
          </a:xfrm>
          <a:prstGeom prst="rect">
            <a:avLst/>
          </a:prstGeom>
          <a:noFill/>
        </p:spPr>
        <p:txBody>
          <a:bodyPr wrap="square" lIns="0" tIns="0" rIns="0" bIns="90000" rtlCol="0" anchor="b" anchorCtr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Process Timeline</a:t>
            </a:r>
            <a:endParaRPr kumimoji="0" lang="en-GB" sz="18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cxnSp>
        <p:nvCxnSpPr>
          <p:cNvPr id="62" name="_color1"/>
          <p:cNvCxnSpPr>
            <a:stCxn id="72" idx="2"/>
          </p:cNvCxnSpPr>
          <p:nvPr/>
        </p:nvCxnSpPr>
        <p:spPr bwMode="gray">
          <a:xfrm rot="16200000" flipH="1">
            <a:off x="1427508" y="3317539"/>
            <a:ext cx="1162878" cy="693254"/>
          </a:xfrm>
          <a:prstGeom prst="straightConnector1">
            <a:avLst/>
          </a:prstGeom>
          <a:noFill/>
          <a:ln w="57150" cap="flat" cmpd="sng" algn="ctr">
            <a:solidFill>
              <a:srgbClr val="2A79FF">
                <a:shade val="95000"/>
                <a:satMod val="105000"/>
              </a:srgbClr>
            </a:solidFill>
            <a:prstDash val="solid"/>
            <a:headEnd type="none" w="med" len="med"/>
            <a:tailEnd type="triangle" w="med" len="med"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</p:cxnSp>
      <p:cxnSp>
        <p:nvCxnSpPr>
          <p:cNvPr id="63" name="_color1"/>
          <p:cNvCxnSpPr>
            <a:stCxn id="69" idx="2"/>
          </p:cNvCxnSpPr>
          <p:nvPr/>
        </p:nvCxnSpPr>
        <p:spPr bwMode="gray">
          <a:xfrm rot="5400000">
            <a:off x="4866448" y="3324993"/>
            <a:ext cx="1133061" cy="648529"/>
          </a:xfrm>
          <a:prstGeom prst="straightConnector1">
            <a:avLst/>
          </a:prstGeom>
          <a:noFill/>
          <a:ln w="57150" cap="flat" cmpd="sng" algn="ctr">
            <a:solidFill>
              <a:srgbClr val="2A79FF">
                <a:shade val="95000"/>
                <a:satMod val="105000"/>
              </a:srgbClr>
            </a:solidFill>
            <a:prstDash val="solid"/>
            <a:headEnd type="none" w="med" len="med"/>
            <a:tailEnd type="triangle" w="med" len="med"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</p:cxnSp>
      <p:cxnSp>
        <p:nvCxnSpPr>
          <p:cNvPr id="64" name="_color1"/>
          <p:cNvCxnSpPr>
            <a:stCxn id="71" idx="2"/>
          </p:cNvCxnSpPr>
          <p:nvPr/>
        </p:nvCxnSpPr>
        <p:spPr bwMode="gray">
          <a:xfrm rot="16200000" flipH="1">
            <a:off x="2765978" y="3344043"/>
            <a:ext cx="874642" cy="352010"/>
          </a:xfrm>
          <a:prstGeom prst="straightConnector1">
            <a:avLst/>
          </a:prstGeom>
          <a:noFill/>
          <a:ln w="57150" cap="flat" cmpd="sng" algn="ctr">
            <a:solidFill>
              <a:srgbClr val="2A79FF">
                <a:shade val="95000"/>
                <a:satMod val="105000"/>
              </a:srgbClr>
            </a:solidFill>
            <a:prstDash val="solid"/>
            <a:headEnd type="none" w="med" len="med"/>
            <a:tailEnd type="triangle" w="med" len="med"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</p:cxnSp>
      <p:cxnSp>
        <p:nvCxnSpPr>
          <p:cNvPr id="65" name="_color1"/>
          <p:cNvCxnSpPr>
            <a:stCxn id="70" idx="2"/>
          </p:cNvCxnSpPr>
          <p:nvPr/>
        </p:nvCxnSpPr>
        <p:spPr bwMode="gray">
          <a:xfrm rot="5400000">
            <a:off x="3846031" y="3411132"/>
            <a:ext cx="874643" cy="217833"/>
          </a:xfrm>
          <a:prstGeom prst="straightConnector1">
            <a:avLst/>
          </a:prstGeom>
          <a:noFill/>
          <a:ln w="57150" cap="flat" cmpd="sng" algn="ctr">
            <a:solidFill>
              <a:srgbClr val="2A79FF">
                <a:shade val="95000"/>
                <a:satMod val="105000"/>
              </a:srgbClr>
            </a:solidFill>
            <a:prstDash val="solid"/>
            <a:headEnd type="none" w="med" len="med"/>
            <a:tailEnd type="triangle" w="med" len="med"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</p:cxnSp>
      <p:grpSp>
        <p:nvGrpSpPr>
          <p:cNvPr id="66" name="Gruppieren 27"/>
          <p:cNvGrpSpPr/>
          <p:nvPr/>
        </p:nvGrpSpPr>
        <p:grpSpPr>
          <a:xfrm>
            <a:off x="319314" y="1524788"/>
            <a:ext cx="8519885" cy="2150323"/>
            <a:chOff x="319314" y="1543070"/>
            <a:chExt cx="8519885" cy="2150323"/>
          </a:xfrm>
        </p:grpSpPr>
        <p:sp>
          <p:nvSpPr>
            <p:cNvPr id="67" name="Gestreifter Pfeil nach rechts 19"/>
            <p:cNvSpPr/>
            <p:nvPr/>
          </p:nvSpPr>
          <p:spPr bwMode="gray">
            <a:xfrm>
              <a:off x="319314" y="1543070"/>
              <a:ext cx="8519885" cy="2150323"/>
            </a:xfrm>
            <a:prstGeom prst="stripedRightArrow">
              <a:avLst>
                <a:gd name="adj1" fmla="val 45615"/>
                <a:gd name="adj2" fmla="val 79710"/>
              </a:avLst>
            </a:prstGeom>
            <a:gradFill flip="none" rotWithShape="1">
              <a:gsLst>
                <a:gs pos="0">
                  <a:srgbClr val="E6E6E6"/>
                </a:gs>
                <a:gs pos="100000">
                  <a:srgbClr val="D7D7D7"/>
                </a:gs>
              </a:gsLst>
              <a:lin ang="5400000" scaled="1"/>
              <a:tileRect/>
            </a:gradFill>
            <a:ln w="12700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36000" tIns="36000" rIns="0" bIns="36000" numCol="1" anchor="ctr" anchorCtr="0" compatLnSpc="1">
              <a:prstTxWarp prst="textNoShape">
                <a:avLst/>
              </a:prstTxWarp>
            </a:bodyPr>
            <a:lstStyle/>
            <a:p>
              <a:pPr marL="180000" marR="0" lvl="0" indent="-180000" algn="r" defTabSz="91440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800" b="1" i="0" u="none" strike="noStrike" kern="0" cap="none" spc="0" normalizeH="0" baseline="0" noProof="1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Place for</a:t>
              </a:r>
              <a:br>
                <a:rPr kumimoji="0" lang="en-GB" sz="1800" b="1" i="0" u="none" strike="noStrike" kern="0" cap="none" spc="0" normalizeH="0" baseline="0" noProof="1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</a:br>
              <a:r>
                <a:rPr kumimoji="0" lang="en-GB" sz="1800" b="1" i="0" u="none" strike="noStrike" kern="0" cap="none" spc="0" normalizeH="0" baseline="0" noProof="1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own text</a:t>
              </a:r>
              <a:endParaRPr kumimoji="0" lang="en-GB" sz="1800" b="1" i="0" u="none" strike="noStrike" kern="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68" name="Gruppieren 63"/>
            <p:cNvGrpSpPr/>
            <p:nvPr/>
          </p:nvGrpSpPr>
          <p:grpSpPr bwMode="gray">
            <a:xfrm>
              <a:off x="1073427" y="2136913"/>
              <a:ext cx="6042992" cy="964096"/>
              <a:chOff x="1073427" y="2136913"/>
              <a:chExt cx="6042992" cy="964096"/>
            </a:xfrm>
          </p:grpSpPr>
          <p:sp>
            <p:nvSpPr>
              <p:cNvPr id="69" name="Eingekerbter Richtungspfeil 45"/>
              <p:cNvSpPr/>
              <p:nvPr/>
            </p:nvSpPr>
            <p:spPr bwMode="gray">
              <a:xfrm>
                <a:off x="5168349" y="2136913"/>
                <a:ext cx="1948070" cy="964096"/>
              </a:xfrm>
              <a:prstGeom prst="chevron">
                <a:avLst>
                  <a:gd name="adj" fmla="val 79897"/>
                </a:avLst>
              </a:prstGeom>
              <a:gradFill flip="none" rotWithShape="1">
                <a:gsLst>
                  <a:gs pos="0">
                    <a:srgbClr val="E6E6E6"/>
                  </a:gs>
                  <a:gs pos="100000">
                    <a:srgbClr val="C8C8C8"/>
                  </a:gs>
                </a:gsLst>
                <a:lin ang="5400000" scaled="1"/>
                <a:tileRect/>
              </a:gradFill>
              <a:ln w="1270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none" lIns="90000" tIns="36000" rIns="36000" bIns="36000" numCol="1" anchor="ctr" anchorCtr="0" compatLnSpc="1">
                <a:prstTxWarp prst="textNoShape">
                  <a:avLst/>
                </a:prstTxWarp>
              </a:bodyPr>
              <a:lstStyle/>
              <a:p>
                <a:pPr marL="180000" marR="0" lvl="0" indent="-180000" defTabSz="914400" eaLnBrk="1" fontAlgn="auto" latinLnBrk="0" hangingPunct="1">
                  <a:lnSpc>
                    <a:spcPct val="95000"/>
                  </a:lnSpc>
                  <a:spcBef>
                    <a:spcPts val="0"/>
                  </a:spcBef>
                  <a:spcAft>
                    <a:spcPts val="8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800" b="1" i="0" u="none" strike="noStrike" kern="0" cap="none" spc="0" normalizeH="0" baseline="0" noProof="1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Text 4</a:t>
                </a:r>
              </a:p>
            </p:txBody>
          </p:sp>
          <p:sp>
            <p:nvSpPr>
              <p:cNvPr id="70" name="Eingekerbter Richtungspfeil 46"/>
              <p:cNvSpPr/>
              <p:nvPr/>
            </p:nvSpPr>
            <p:spPr bwMode="gray">
              <a:xfrm>
                <a:off x="3803375" y="2136913"/>
                <a:ext cx="1948070" cy="964096"/>
              </a:xfrm>
              <a:prstGeom prst="chevron">
                <a:avLst>
                  <a:gd name="adj" fmla="val 79897"/>
                </a:avLst>
              </a:prstGeom>
              <a:gradFill flip="none" rotWithShape="1">
                <a:gsLst>
                  <a:gs pos="0">
                    <a:srgbClr val="E6E6E6"/>
                  </a:gs>
                  <a:gs pos="100000">
                    <a:srgbClr val="C8C8C8"/>
                  </a:gs>
                </a:gsLst>
                <a:lin ang="5400000" scaled="1"/>
                <a:tileRect/>
              </a:gradFill>
              <a:ln w="1270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none" lIns="90000" tIns="36000" rIns="36000" bIns="36000" numCol="1" anchor="ctr" anchorCtr="0" compatLnSpc="1">
                <a:prstTxWarp prst="textNoShape">
                  <a:avLst/>
                </a:prstTxWarp>
              </a:bodyPr>
              <a:lstStyle/>
              <a:p>
                <a:pPr marL="180000" marR="0" lvl="0" indent="-180000" defTabSz="914400" eaLnBrk="1" fontAlgn="auto" latinLnBrk="0" hangingPunct="1">
                  <a:lnSpc>
                    <a:spcPct val="95000"/>
                  </a:lnSpc>
                  <a:spcBef>
                    <a:spcPts val="0"/>
                  </a:spcBef>
                  <a:spcAft>
                    <a:spcPts val="8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800" b="1" i="0" u="none" strike="noStrike" kern="0" cap="none" spc="0" normalizeH="0" baseline="0" noProof="1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Text 3</a:t>
                </a:r>
              </a:p>
            </p:txBody>
          </p:sp>
          <p:sp>
            <p:nvSpPr>
              <p:cNvPr id="71" name="Eingekerbter Richtungspfeil 47"/>
              <p:cNvSpPr/>
              <p:nvPr/>
            </p:nvSpPr>
            <p:spPr bwMode="gray">
              <a:xfrm>
                <a:off x="2438401" y="2136913"/>
                <a:ext cx="1948070" cy="964096"/>
              </a:xfrm>
              <a:prstGeom prst="chevron">
                <a:avLst>
                  <a:gd name="adj" fmla="val 79897"/>
                </a:avLst>
              </a:prstGeom>
              <a:gradFill flip="none" rotWithShape="1">
                <a:gsLst>
                  <a:gs pos="0">
                    <a:srgbClr val="E6E6E6"/>
                  </a:gs>
                  <a:gs pos="100000">
                    <a:srgbClr val="C8C8C8"/>
                  </a:gs>
                </a:gsLst>
                <a:lin ang="5400000" scaled="1"/>
                <a:tileRect/>
              </a:gradFill>
              <a:ln w="1270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none" lIns="90000" tIns="36000" rIns="36000" bIns="36000" numCol="1" anchor="ctr" anchorCtr="0" compatLnSpc="1">
                <a:prstTxWarp prst="textNoShape">
                  <a:avLst/>
                </a:prstTxWarp>
              </a:bodyPr>
              <a:lstStyle/>
              <a:p>
                <a:pPr marL="180000" marR="0" lvl="0" indent="-180000" defTabSz="914400" eaLnBrk="1" fontAlgn="auto" latinLnBrk="0" hangingPunct="1">
                  <a:lnSpc>
                    <a:spcPct val="95000"/>
                  </a:lnSpc>
                  <a:spcBef>
                    <a:spcPts val="0"/>
                  </a:spcBef>
                  <a:spcAft>
                    <a:spcPts val="8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800" b="1" i="0" u="none" strike="noStrike" kern="0" cap="none" spc="0" normalizeH="0" baseline="0" noProof="1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Text 2</a:t>
                </a:r>
              </a:p>
            </p:txBody>
          </p:sp>
          <p:sp>
            <p:nvSpPr>
              <p:cNvPr id="72" name="Eingekerbter Richtungspfeil 48"/>
              <p:cNvSpPr/>
              <p:nvPr/>
            </p:nvSpPr>
            <p:spPr bwMode="gray">
              <a:xfrm>
                <a:off x="1073427" y="2136913"/>
                <a:ext cx="1948070" cy="964096"/>
              </a:xfrm>
              <a:prstGeom prst="chevron">
                <a:avLst>
                  <a:gd name="adj" fmla="val 79897"/>
                </a:avLst>
              </a:prstGeom>
              <a:gradFill flip="none" rotWithShape="1">
                <a:gsLst>
                  <a:gs pos="0">
                    <a:srgbClr val="E6E6E6"/>
                  </a:gs>
                  <a:gs pos="100000">
                    <a:srgbClr val="C8C8C8"/>
                  </a:gs>
                </a:gsLst>
                <a:lin ang="5400000" scaled="1"/>
                <a:tileRect/>
              </a:gradFill>
              <a:ln w="1270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none" lIns="90000" tIns="36000" rIns="36000" bIns="36000" numCol="1" anchor="ctr" anchorCtr="0" compatLnSpc="1">
                <a:prstTxWarp prst="textNoShape">
                  <a:avLst/>
                </a:prstTxWarp>
              </a:bodyPr>
              <a:lstStyle/>
              <a:p>
                <a:pPr marL="180000" marR="0" lvl="0" indent="-180000" defTabSz="914400" eaLnBrk="1" fontAlgn="auto" latinLnBrk="0" hangingPunct="1">
                  <a:lnSpc>
                    <a:spcPct val="95000"/>
                  </a:lnSpc>
                  <a:spcBef>
                    <a:spcPts val="0"/>
                  </a:spcBef>
                  <a:spcAft>
                    <a:spcPts val="8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800" b="1" i="0" u="none" strike="noStrike" kern="0" cap="none" spc="0" normalizeH="0" baseline="0" noProof="1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Text 1</a:t>
                </a:r>
              </a:p>
            </p:txBody>
          </p:sp>
        </p:grpSp>
      </p:grpSp>
      <p:sp>
        <p:nvSpPr>
          <p:cNvPr id="73" name="Text Box 13"/>
          <p:cNvSpPr txBox="1">
            <a:spLocks noChangeArrowheads="1"/>
          </p:cNvSpPr>
          <p:nvPr/>
        </p:nvSpPr>
        <p:spPr bwMode="gray">
          <a:xfrm>
            <a:off x="5645427" y="4105901"/>
            <a:ext cx="3174724" cy="78944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0" tIns="0" rIns="0" bIns="0" anchor="ctr" anchorCtr="0">
            <a:spAutoFit/>
          </a:bodyPr>
          <a:lstStyle/>
          <a:p>
            <a:pPr marL="0" marR="0" lvl="0" indent="0" defTabSz="801688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Your inserted text will retain the same style and format as the placeholder text.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_h2"/>
          <p:cNvSpPr txBox="1">
            <a:spLocks/>
          </p:cNvSpPr>
          <p:nvPr/>
        </p:nvSpPr>
        <p:spPr bwMode="gray">
          <a:xfrm>
            <a:off x="323850" y="836712"/>
            <a:ext cx="8496300" cy="33624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176213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363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6575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725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96938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6213" marR="0" lvl="0" indent="-176213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Simple representation of the Innovation Process</a:t>
            </a:r>
          </a:p>
        </p:txBody>
      </p:sp>
      <p:sp>
        <p:nvSpPr>
          <p:cNvPr id="21" name="_color1"/>
          <p:cNvSpPr/>
          <p:nvPr/>
        </p:nvSpPr>
        <p:spPr bwMode="gray">
          <a:xfrm>
            <a:off x="336884" y="5472513"/>
            <a:ext cx="8460607" cy="327259"/>
          </a:xfrm>
          <a:prstGeom prst="rightArrow">
            <a:avLst>
              <a:gd name="adj1" fmla="val 50000"/>
              <a:gd name="adj2" fmla="val 71259"/>
            </a:avLst>
          </a:prstGeom>
          <a:gradFill flip="none" rotWithShape="1">
            <a:gsLst>
              <a:gs pos="0">
                <a:srgbClr val="C00000">
                  <a:tint val="66000"/>
                  <a:satMod val="160000"/>
                </a:srgbClr>
              </a:gs>
              <a:gs pos="50000">
                <a:srgbClr val="C00000">
                  <a:tint val="44500"/>
                  <a:satMod val="160000"/>
                </a:srgbClr>
              </a:gs>
              <a:gs pos="100000">
                <a:srgbClr val="C00000">
                  <a:tint val="23500"/>
                  <a:satMod val="160000"/>
                </a:srgbClr>
              </a:gs>
            </a:gsLst>
            <a:lin ang="13500000" scaled="1"/>
            <a:tileRect/>
          </a:gradFill>
          <a:ln w="12700">
            <a:solidFill>
              <a:srgbClr val="FFFFFF"/>
            </a:solidFill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22" name="Gruppieren 29"/>
          <p:cNvGrpSpPr/>
          <p:nvPr/>
        </p:nvGrpSpPr>
        <p:grpSpPr>
          <a:xfrm>
            <a:off x="427383" y="3182117"/>
            <a:ext cx="4831506" cy="1871700"/>
            <a:chOff x="427383" y="3200399"/>
            <a:chExt cx="4831506" cy="1871700"/>
          </a:xfrm>
        </p:grpSpPr>
        <p:sp>
          <p:nvSpPr>
            <p:cNvPr id="23" name="_color1"/>
            <p:cNvSpPr/>
            <p:nvPr/>
          </p:nvSpPr>
          <p:spPr bwMode="gray">
            <a:xfrm rot="16200000">
              <a:off x="1202635" y="2425147"/>
              <a:ext cx="1431235" cy="2981739"/>
            </a:xfrm>
            <a:prstGeom prst="bentArrow">
              <a:avLst>
                <a:gd name="adj1" fmla="val 14584"/>
                <a:gd name="adj2" fmla="val 14863"/>
                <a:gd name="adj3" fmla="val 22223"/>
                <a:gd name="adj4" fmla="val 46528"/>
              </a:avLst>
            </a:prstGeom>
            <a:solidFill>
              <a:srgbClr val="C00000"/>
            </a:solidFill>
            <a:ln w="12700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00000" tIns="36000" rIns="900000" bIns="90000" numCol="1" anchor="b" anchorCtr="0" compatLnSpc="1">
              <a:prstTxWarp prst="textNoShape">
                <a:avLst/>
              </a:prstTxWarp>
            </a:bodyPr>
            <a:lstStyle/>
            <a:p>
              <a:pPr marL="180000" marR="0" lvl="0" indent="-180000" defTabSz="91440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 typeface="Wingdings" pitchFamily="2" charset="2"/>
                <a:buChar char="§"/>
                <a:tabLst/>
                <a:defRPr/>
              </a:pPr>
              <a:endParaRPr kumimoji="0" lang="en-GB" sz="1800" b="0" i="0" u="none" strike="noStrike" kern="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" name="_color1"/>
            <p:cNvSpPr>
              <a:spLocks noChangeArrowheads="1"/>
            </p:cNvSpPr>
            <p:nvPr/>
          </p:nvSpPr>
          <p:spPr bwMode="gray">
            <a:xfrm>
              <a:off x="2195471" y="3965713"/>
              <a:ext cx="3063418" cy="1106386"/>
            </a:xfrm>
            <a:prstGeom prst="ellipse">
              <a:avLst/>
            </a:pr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12700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lIns="36000" tIns="36000" rIns="36000" bIns="36000" anchor="ctr"/>
            <a:lstStyle/>
            <a:p>
              <a:pPr marL="0" marR="0" lvl="0" indent="0" algn="ctr" defTabSz="91440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800" b="1" i="0" u="none" strike="noStrike" kern="0" cap="none" spc="0" normalizeH="0" baseline="0" noProof="1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Description</a:t>
              </a:r>
              <a:endParaRPr kumimoji="0" lang="de-DE" sz="1800" b="1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5" name="Textfeld 42"/>
          <p:cNvSpPr txBox="1"/>
          <p:nvPr/>
        </p:nvSpPr>
        <p:spPr bwMode="gray">
          <a:xfrm>
            <a:off x="346880" y="5197474"/>
            <a:ext cx="1888435" cy="354028"/>
          </a:xfrm>
          <a:prstGeom prst="rect">
            <a:avLst/>
          </a:prstGeom>
          <a:noFill/>
        </p:spPr>
        <p:txBody>
          <a:bodyPr wrap="square" lIns="0" tIns="0" rIns="0" bIns="90000" rtlCol="0" anchor="b" anchorCtr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Process Timeline</a:t>
            </a:r>
            <a:endParaRPr kumimoji="0" lang="en-GB" sz="18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cxnSp>
        <p:nvCxnSpPr>
          <p:cNvPr id="26" name="_color1"/>
          <p:cNvCxnSpPr>
            <a:stCxn id="36" idx="2"/>
          </p:cNvCxnSpPr>
          <p:nvPr/>
        </p:nvCxnSpPr>
        <p:spPr bwMode="gray">
          <a:xfrm rot="16200000" flipH="1">
            <a:off x="1427508" y="3317539"/>
            <a:ext cx="1162878" cy="693254"/>
          </a:xfrm>
          <a:prstGeom prst="straightConnector1">
            <a:avLst/>
          </a:prstGeom>
          <a:noFill/>
          <a:ln w="57150" cap="flat" cmpd="sng" algn="ctr">
            <a:solidFill>
              <a:srgbClr val="C00000"/>
            </a:solidFill>
            <a:prstDash val="solid"/>
            <a:headEnd type="none" w="med" len="med"/>
            <a:tailEnd type="triangle" w="med" len="med"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</p:cxnSp>
      <p:cxnSp>
        <p:nvCxnSpPr>
          <p:cNvPr id="27" name="_color1"/>
          <p:cNvCxnSpPr>
            <a:stCxn id="33" idx="2"/>
          </p:cNvCxnSpPr>
          <p:nvPr/>
        </p:nvCxnSpPr>
        <p:spPr bwMode="gray">
          <a:xfrm rot="5400000">
            <a:off x="4866448" y="3324993"/>
            <a:ext cx="1133061" cy="648529"/>
          </a:xfrm>
          <a:prstGeom prst="straightConnector1">
            <a:avLst/>
          </a:prstGeom>
          <a:noFill/>
          <a:ln w="57150" cap="flat" cmpd="sng" algn="ctr">
            <a:solidFill>
              <a:srgbClr val="C00000"/>
            </a:solidFill>
            <a:prstDash val="solid"/>
            <a:headEnd type="none" w="med" len="med"/>
            <a:tailEnd type="triangle" w="med" len="med"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</p:cxnSp>
      <p:cxnSp>
        <p:nvCxnSpPr>
          <p:cNvPr id="28" name="_color1"/>
          <p:cNvCxnSpPr>
            <a:stCxn id="35" idx="2"/>
          </p:cNvCxnSpPr>
          <p:nvPr/>
        </p:nvCxnSpPr>
        <p:spPr bwMode="gray">
          <a:xfrm rot="16200000" flipH="1">
            <a:off x="2765978" y="3344043"/>
            <a:ext cx="874642" cy="352010"/>
          </a:xfrm>
          <a:prstGeom prst="straightConnector1">
            <a:avLst/>
          </a:prstGeom>
          <a:noFill/>
          <a:ln w="57150" cap="flat" cmpd="sng" algn="ctr">
            <a:solidFill>
              <a:srgbClr val="C00000"/>
            </a:solidFill>
            <a:prstDash val="solid"/>
            <a:headEnd type="none" w="med" len="med"/>
            <a:tailEnd type="triangle" w="med" len="med"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</p:cxnSp>
      <p:cxnSp>
        <p:nvCxnSpPr>
          <p:cNvPr id="29" name="_color1"/>
          <p:cNvCxnSpPr>
            <a:stCxn id="34" idx="2"/>
          </p:cNvCxnSpPr>
          <p:nvPr/>
        </p:nvCxnSpPr>
        <p:spPr bwMode="gray">
          <a:xfrm rot="5400000">
            <a:off x="3846031" y="3411132"/>
            <a:ext cx="874643" cy="217833"/>
          </a:xfrm>
          <a:prstGeom prst="straightConnector1">
            <a:avLst/>
          </a:prstGeom>
          <a:noFill/>
          <a:ln w="57150" cap="flat" cmpd="sng" algn="ctr">
            <a:solidFill>
              <a:srgbClr val="C00000"/>
            </a:solidFill>
            <a:prstDash val="solid"/>
            <a:headEnd type="none" w="med" len="med"/>
            <a:tailEnd type="triangle" w="med" len="med"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</p:cxnSp>
      <p:grpSp>
        <p:nvGrpSpPr>
          <p:cNvPr id="30" name="Gruppieren 27"/>
          <p:cNvGrpSpPr/>
          <p:nvPr/>
        </p:nvGrpSpPr>
        <p:grpSpPr>
          <a:xfrm>
            <a:off x="319314" y="1524788"/>
            <a:ext cx="8519885" cy="2150323"/>
            <a:chOff x="319314" y="1543070"/>
            <a:chExt cx="8519885" cy="2150323"/>
          </a:xfrm>
        </p:grpSpPr>
        <p:sp>
          <p:nvSpPr>
            <p:cNvPr id="31" name="Gestreifter Pfeil nach rechts 19"/>
            <p:cNvSpPr/>
            <p:nvPr/>
          </p:nvSpPr>
          <p:spPr bwMode="gray">
            <a:xfrm>
              <a:off x="319314" y="1543070"/>
              <a:ext cx="8519885" cy="2150323"/>
            </a:xfrm>
            <a:prstGeom prst="stripedRightArrow">
              <a:avLst>
                <a:gd name="adj1" fmla="val 45615"/>
                <a:gd name="adj2" fmla="val 79710"/>
              </a:avLst>
            </a:prstGeom>
            <a:gradFill flip="none" rotWithShape="1">
              <a:gsLst>
                <a:gs pos="0">
                  <a:srgbClr val="E6E6E6"/>
                </a:gs>
                <a:gs pos="100000">
                  <a:srgbClr val="D7D7D7"/>
                </a:gs>
              </a:gsLst>
              <a:lin ang="5400000" scaled="1"/>
              <a:tileRect/>
            </a:gradFill>
            <a:ln w="12700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36000" tIns="36000" rIns="0" bIns="36000" numCol="1" anchor="ctr" anchorCtr="0" compatLnSpc="1">
              <a:prstTxWarp prst="textNoShape">
                <a:avLst/>
              </a:prstTxWarp>
            </a:bodyPr>
            <a:lstStyle/>
            <a:p>
              <a:pPr marL="180000" marR="0" lvl="0" indent="-180000" algn="r" defTabSz="91440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800" b="1" i="0" u="none" strike="noStrike" kern="0" cap="none" spc="0" normalizeH="0" baseline="0" noProof="1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Place for</a:t>
              </a:r>
              <a:br>
                <a:rPr kumimoji="0" lang="en-GB" sz="1800" b="1" i="0" u="none" strike="noStrike" kern="0" cap="none" spc="0" normalizeH="0" baseline="0" noProof="1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</a:br>
              <a:r>
                <a:rPr kumimoji="0" lang="en-GB" sz="1800" b="1" i="0" u="none" strike="noStrike" kern="0" cap="none" spc="0" normalizeH="0" baseline="0" noProof="1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own text</a:t>
              </a:r>
              <a:endParaRPr kumimoji="0" lang="en-GB" sz="1800" b="1" i="0" u="none" strike="noStrike" kern="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32" name="Gruppieren 63"/>
            <p:cNvGrpSpPr/>
            <p:nvPr/>
          </p:nvGrpSpPr>
          <p:grpSpPr bwMode="gray">
            <a:xfrm>
              <a:off x="1073427" y="2136913"/>
              <a:ext cx="6042992" cy="964096"/>
              <a:chOff x="1073427" y="2136913"/>
              <a:chExt cx="6042992" cy="964096"/>
            </a:xfrm>
          </p:grpSpPr>
          <p:sp>
            <p:nvSpPr>
              <p:cNvPr id="33" name="Eingekerbter Richtungspfeil 45"/>
              <p:cNvSpPr/>
              <p:nvPr/>
            </p:nvSpPr>
            <p:spPr bwMode="gray">
              <a:xfrm>
                <a:off x="5168349" y="2136913"/>
                <a:ext cx="1948070" cy="964096"/>
              </a:xfrm>
              <a:prstGeom prst="chevron">
                <a:avLst>
                  <a:gd name="adj" fmla="val 79897"/>
                </a:avLst>
              </a:prstGeom>
              <a:gradFill flip="none" rotWithShape="1">
                <a:gsLst>
                  <a:gs pos="0">
                    <a:srgbClr val="E6E6E6"/>
                  </a:gs>
                  <a:gs pos="100000">
                    <a:srgbClr val="C8C8C8"/>
                  </a:gs>
                </a:gsLst>
                <a:lin ang="5400000" scaled="1"/>
                <a:tileRect/>
              </a:gradFill>
              <a:ln w="1270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none" lIns="90000" tIns="36000" rIns="36000" bIns="36000" numCol="1" anchor="ctr" anchorCtr="0" compatLnSpc="1">
                <a:prstTxWarp prst="textNoShape">
                  <a:avLst/>
                </a:prstTxWarp>
              </a:bodyPr>
              <a:lstStyle/>
              <a:p>
                <a:pPr marL="180000" marR="0" lvl="0" indent="-180000" defTabSz="914400" eaLnBrk="1" fontAlgn="auto" latinLnBrk="0" hangingPunct="1">
                  <a:lnSpc>
                    <a:spcPct val="95000"/>
                  </a:lnSpc>
                  <a:spcBef>
                    <a:spcPts val="0"/>
                  </a:spcBef>
                  <a:spcAft>
                    <a:spcPts val="8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800" b="1" i="0" u="none" strike="noStrike" kern="0" cap="none" spc="0" normalizeH="0" baseline="0" noProof="1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Text 4</a:t>
                </a:r>
              </a:p>
            </p:txBody>
          </p:sp>
          <p:sp>
            <p:nvSpPr>
              <p:cNvPr id="34" name="Eingekerbter Richtungspfeil 46"/>
              <p:cNvSpPr/>
              <p:nvPr/>
            </p:nvSpPr>
            <p:spPr bwMode="gray">
              <a:xfrm>
                <a:off x="3803375" y="2136913"/>
                <a:ext cx="1948070" cy="964096"/>
              </a:xfrm>
              <a:prstGeom prst="chevron">
                <a:avLst>
                  <a:gd name="adj" fmla="val 79897"/>
                </a:avLst>
              </a:prstGeom>
              <a:gradFill flip="none" rotWithShape="1">
                <a:gsLst>
                  <a:gs pos="0">
                    <a:srgbClr val="E6E6E6"/>
                  </a:gs>
                  <a:gs pos="100000">
                    <a:srgbClr val="C8C8C8"/>
                  </a:gs>
                </a:gsLst>
                <a:lin ang="5400000" scaled="1"/>
                <a:tileRect/>
              </a:gradFill>
              <a:ln w="1270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none" lIns="90000" tIns="36000" rIns="36000" bIns="36000" numCol="1" anchor="ctr" anchorCtr="0" compatLnSpc="1">
                <a:prstTxWarp prst="textNoShape">
                  <a:avLst/>
                </a:prstTxWarp>
              </a:bodyPr>
              <a:lstStyle/>
              <a:p>
                <a:pPr marL="180000" marR="0" lvl="0" indent="-180000" defTabSz="914400" eaLnBrk="1" fontAlgn="auto" latinLnBrk="0" hangingPunct="1">
                  <a:lnSpc>
                    <a:spcPct val="95000"/>
                  </a:lnSpc>
                  <a:spcBef>
                    <a:spcPts val="0"/>
                  </a:spcBef>
                  <a:spcAft>
                    <a:spcPts val="8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800" b="1" i="0" u="none" strike="noStrike" kern="0" cap="none" spc="0" normalizeH="0" baseline="0" noProof="1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Text 3</a:t>
                </a:r>
              </a:p>
            </p:txBody>
          </p:sp>
          <p:sp>
            <p:nvSpPr>
              <p:cNvPr id="35" name="Eingekerbter Richtungspfeil 47"/>
              <p:cNvSpPr/>
              <p:nvPr/>
            </p:nvSpPr>
            <p:spPr bwMode="gray">
              <a:xfrm>
                <a:off x="2438401" y="2136913"/>
                <a:ext cx="1948070" cy="964096"/>
              </a:xfrm>
              <a:prstGeom prst="chevron">
                <a:avLst>
                  <a:gd name="adj" fmla="val 79897"/>
                </a:avLst>
              </a:prstGeom>
              <a:gradFill flip="none" rotWithShape="1">
                <a:gsLst>
                  <a:gs pos="0">
                    <a:srgbClr val="E6E6E6"/>
                  </a:gs>
                  <a:gs pos="100000">
                    <a:srgbClr val="C8C8C8"/>
                  </a:gs>
                </a:gsLst>
                <a:lin ang="5400000" scaled="1"/>
                <a:tileRect/>
              </a:gradFill>
              <a:ln w="1270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none" lIns="90000" tIns="36000" rIns="36000" bIns="36000" numCol="1" anchor="ctr" anchorCtr="0" compatLnSpc="1">
                <a:prstTxWarp prst="textNoShape">
                  <a:avLst/>
                </a:prstTxWarp>
              </a:bodyPr>
              <a:lstStyle/>
              <a:p>
                <a:pPr marL="180000" marR="0" lvl="0" indent="-180000" defTabSz="914400" eaLnBrk="1" fontAlgn="auto" latinLnBrk="0" hangingPunct="1">
                  <a:lnSpc>
                    <a:spcPct val="95000"/>
                  </a:lnSpc>
                  <a:spcBef>
                    <a:spcPts val="0"/>
                  </a:spcBef>
                  <a:spcAft>
                    <a:spcPts val="8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800" b="1" i="0" u="none" strike="noStrike" kern="0" cap="none" spc="0" normalizeH="0" baseline="0" noProof="1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Text 2</a:t>
                </a:r>
              </a:p>
            </p:txBody>
          </p:sp>
          <p:sp>
            <p:nvSpPr>
              <p:cNvPr id="36" name="Eingekerbter Richtungspfeil 48"/>
              <p:cNvSpPr/>
              <p:nvPr/>
            </p:nvSpPr>
            <p:spPr bwMode="gray">
              <a:xfrm>
                <a:off x="1073427" y="2136913"/>
                <a:ext cx="1948070" cy="964096"/>
              </a:xfrm>
              <a:prstGeom prst="chevron">
                <a:avLst>
                  <a:gd name="adj" fmla="val 79897"/>
                </a:avLst>
              </a:prstGeom>
              <a:gradFill flip="none" rotWithShape="1">
                <a:gsLst>
                  <a:gs pos="0">
                    <a:srgbClr val="E6E6E6"/>
                  </a:gs>
                  <a:gs pos="100000">
                    <a:srgbClr val="C8C8C8"/>
                  </a:gs>
                </a:gsLst>
                <a:lin ang="5400000" scaled="1"/>
                <a:tileRect/>
              </a:gradFill>
              <a:ln w="1270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none" lIns="90000" tIns="36000" rIns="36000" bIns="36000" numCol="1" anchor="ctr" anchorCtr="0" compatLnSpc="1">
                <a:prstTxWarp prst="textNoShape">
                  <a:avLst/>
                </a:prstTxWarp>
              </a:bodyPr>
              <a:lstStyle/>
              <a:p>
                <a:pPr marL="180000" marR="0" lvl="0" indent="-180000" defTabSz="914400" eaLnBrk="1" fontAlgn="auto" latinLnBrk="0" hangingPunct="1">
                  <a:lnSpc>
                    <a:spcPct val="95000"/>
                  </a:lnSpc>
                  <a:spcBef>
                    <a:spcPts val="0"/>
                  </a:spcBef>
                  <a:spcAft>
                    <a:spcPts val="8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800" b="1" i="0" u="none" strike="noStrike" kern="0" cap="none" spc="0" normalizeH="0" baseline="0" noProof="1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Text 1</a:t>
                </a:r>
              </a:p>
            </p:txBody>
          </p:sp>
        </p:grpSp>
      </p:grpSp>
      <p:sp>
        <p:nvSpPr>
          <p:cNvPr id="37" name="Text Box 13"/>
          <p:cNvSpPr txBox="1">
            <a:spLocks noChangeArrowheads="1"/>
          </p:cNvSpPr>
          <p:nvPr/>
        </p:nvSpPr>
        <p:spPr bwMode="gray">
          <a:xfrm>
            <a:off x="5645427" y="4105901"/>
            <a:ext cx="3174724" cy="78944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0" tIns="0" rIns="0" bIns="0" anchor="ctr" anchorCtr="0">
            <a:spAutoFit/>
          </a:bodyPr>
          <a:lstStyle/>
          <a:p>
            <a:pPr marL="0" marR="0" lvl="0" indent="0" defTabSz="801688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Your inserted text will retain the same style and format as the placeholder text. </a:t>
            </a:r>
          </a:p>
        </p:txBody>
      </p:sp>
    </p:spTree>
    <p:extLst>
      <p:ext uri="{BB962C8B-B14F-4D97-AF65-F5344CB8AC3E}">
        <p14:creationId xmlns:p14="http://schemas.microsoft.com/office/powerpoint/2010/main" val="28574038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20165</TotalTime>
  <Words>230</Words>
  <Application>Microsoft Office PowerPoint</Application>
  <PresentationFormat>全屏显示(4:3)</PresentationFormat>
  <Paragraphs>37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5" baseType="lpstr">
      <vt:lpstr>Office 主题</vt:lpstr>
      <vt:lpstr>1_Office 主题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1060</cp:revision>
  <dcterms:created xsi:type="dcterms:W3CDTF">2009-02-11T05:37:22Z</dcterms:created>
  <dcterms:modified xsi:type="dcterms:W3CDTF">2013-01-05T06:54:03Z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