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8"/>
  </p:notesMasterIdLst>
  <p:handoutMasterIdLst>
    <p:handoutMasterId r:id="rId9"/>
  </p:handoutMasterIdLst>
  <p:sldIdLst>
    <p:sldId id="309" r:id="rId3"/>
    <p:sldId id="310" r:id="rId4"/>
    <p:sldId id="311" r:id="rId5"/>
    <p:sldId id="312" r:id="rId6"/>
    <p:sldId id="306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_text"/>
          <p:cNvSpPr txBox="1">
            <a:spLocks/>
          </p:cNvSpPr>
          <p:nvPr/>
        </p:nvSpPr>
        <p:spPr bwMode="gray">
          <a:xfrm>
            <a:off x="323850" y="1391865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25" name="_h2"/>
          <p:cNvSpPr txBox="1">
            <a:spLocks/>
          </p:cNvSpPr>
          <p:nvPr/>
        </p:nvSpPr>
        <p:spPr bwMode="gray">
          <a:xfrm>
            <a:off x="323850" y="692696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pic>
        <p:nvPicPr>
          <p:cNvPr id="26" name="Picture 2" descr="People Silhouettes - Group 9 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68394" y="3266702"/>
            <a:ext cx="5575607" cy="342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_text"/>
          <p:cNvSpPr txBox="1">
            <a:spLocks/>
          </p:cNvSpPr>
          <p:nvPr/>
        </p:nvSpPr>
        <p:spPr bwMode="gray">
          <a:xfrm>
            <a:off x="323850" y="1391865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25" name="_h2"/>
          <p:cNvSpPr txBox="1">
            <a:spLocks/>
          </p:cNvSpPr>
          <p:nvPr/>
        </p:nvSpPr>
        <p:spPr bwMode="gray">
          <a:xfrm>
            <a:off x="323850" y="692696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pic>
        <p:nvPicPr>
          <p:cNvPr id="26" name="图片 25" descr="People-Silhouettes_C0147_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2316582"/>
            <a:ext cx="4572000" cy="437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884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_text"/>
          <p:cNvSpPr txBox="1">
            <a:spLocks/>
          </p:cNvSpPr>
          <p:nvPr/>
        </p:nvSpPr>
        <p:spPr bwMode="gray">
          <a:xfrm>
            <a:off x="323850" y="1554163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25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pic>
        <p:nvPicPr>
          <p:cNvPr id="26" name="图片 25" descr="_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63" y="2084660"/>
            <a:ext cx="3596998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33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_text"/>
          <p:cNvSpPr txBox="1">
            <a:spLocks/>
          </p:cNvSpPr>
          <p:nvPr/>
        </p:nvSpPr>
        <p:spPr bwMode="gray">
          <a:xfrm>
            <a:off x="4572000" y="1304925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6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pic>
        <p:nvPicPr>
          <p:cNvPr id="7" name="图片 6" descr="5_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" y="3717032"/>
            <a:ext cx="5410944" cy="29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51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19538</TotalTime>
  <Words>423</Words>
  <Application>Microsoft Office PowerPoint</Application>
  <PresentationFormat>全屏显示(4:3)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928</cp:revision>
  <dcterms:created xsi:type="dcterms:W3CDTF">2009-02-11T05:37:22Z</dcterms:created>
  <dcterms:modified xsi:type="dcterms:W3CDTF">2013-01-05T01:04:25Z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