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10"/>
  </p:notesMasterIdLst>
  <p:sldIdLst>
    <p:sldId id="272" r:id="rId3"/>
    <p:sldId id="273" r:id="rId4"/>
    <p:sldId id="274" r:id="rId5"/>
    <p:sldId id="275" r:id="rId6"/>
    <p:sldId id="276" r:id="rId7"/>
    <p:sldId id="277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2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3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_h2"/>
          <p:cNvSpPr txBox="1">
            <a:spLocks/>
          </p:cNvSpPr>
          <p:nvPr/>
        </p:nvSpPr>
        <p:spPr bwMode="gray">
          <a:xfrm>
            <a:off x="323850" y="932368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5" name="Gruppieren 29"/>
          <p:cNvGrpSpPr/>
          <p:nvPr/>
        </p:nvGrpSpPr>
        <p:grpSpPr bwMode="gray">
          <a:xfrm>
            <a:off x="2520000" y="1341224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36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7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8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9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40" name="Gruppieren 15"/>
          <p:cNvGrpSpPr/>
          <p:nvPr/>
        </p:nvGrpSpPr>
        <p:grpSpPr bwMode="gray">
          <a:xfrm>
            <a:off x="323850" y="2071156"/>
            <a:ext cx="2700007" cy="829543"/>
            <a:chOff x="5893806" y="2408554"/>
            <a:chExt cx="2700007" cy="829543"/>
          </a:xfrm>
        </p:grpSpPr>
        <p:cxnSp>
          <p:nvCxnSpPr>
            <p:cNvPr id="41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3" name="Gruppieren 18"/>
          <p:cNvGrpSpPr/>
          <p:nvPr/>
        </p:nvGrpSpPr>
        <p:grpSpPr bwMode="gray">
          <a:xfrm>
            <a:off x="323850" y="4224272"/>
            <a:ext cx="2268574" cy="829543"/>
            <a:chOff x="4752975" y="4146898"/>
            <a:chExt cx="4547798" cy="829543"/>
          </a:xfrm>
        </p:grpSpPr>
        <p:cxnSp>
          <p:nvCxnSpPr>
            <p:cNvPr id="44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5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6" name="Gruppieren 21"/>
          <p:cNvGrpSpPr/>
          <p:nvPr/>
        </p:nvGrpSpPr>
        <p:grpSpPr bwMode="gray">
          <a:xfrm>
            <a:off x="6705477" y="2071156"/>
            <a:ext cx="2114673" cy="829543"/>
            <a:chOff x="6705477" y="2408554"/>
            <a:chExt cx="2114673" cy="829543"/>
          </a:xfrm>
        </p:grpSpPr>
        <p:cxnSp>
          <p:nvCxnSpPr>
            <p:cNvPr id="47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8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9" name="Gruppieren 24"/>
          <p:cNvGrpSpPr/>
          <p:nvPr/>
        </p:nvGrpSpPr>
        <p:grpSpPr bwMode="gray">
          <a:xfrm>
            <a:off x="6624000" y="4224272"/>
            <a:ext cx="2196942" cy="829543"/>
            <a:chOff x="4174035" y="4146898"/>
            <a:chExt cx="4404198" cy="829543"/>
          </a:xfrm>
        </p:grpSpPr>
        <p:cxnSp>
          <p:nvCxnSpPr>
            <p:cNvPr id="50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51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_h2"/>
          <p:cNvSpPr txBox="1">
            <a:spLocks/>
          </p:cNvSpPr>
          <p:nvPr/>
        </p:nvSpPr>
        <p:spPr bwMode="gray">
          <a:xfrm>
            <a:off x="323850" y="932368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7" name="Gruppieren 29"/>
          <p:cNvGrpSpPr/>
          <p:nvPr/>
        </p:nvGrpSpPr>
        <p:grpSpPr bwMode="gray">
          <a:xfrm>
            <a:off x="2520000" y="1341224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38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9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0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1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42" name="Gruppieren 15"/>
          <p:cNvGrpSpPr/>
          <p:nvPr/>
        </p:nvGrpSpPr>
        <p:grpSpPr bwMode="gray">
          <a:xfrm>
            <a:off x="323850" y="2071156"/>
            <a:ext cx="2700007" cy="829543"/>
            <a:chOff x="5893806" y="2408554"/>
            <a:chExt cx="2700007" cy="829543"/>
          </a:xfrm>
        </p:grpSpPr>
        <p:cxnSp>
          <p:nvCxnSpPr>
            <p:cNvPr id="43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4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5" name="Gruppieren 18"/>
          <p:cNvGrpSpPr/>
          <p:nvPr/>
        </p:nvGrpSpPr>
        <p:grpSpPr bwMode="gray">
          <a:xfrm>
            <a:off x="323850" y="4224272"/>
            <a:ext cx="2268574" cy="829543"/>
            <a:chOff x="4752975" y="4146898"/>
            <a:chExt cx="4547798" cy="829543"/>
          </a:xfrm>
        </p:grpSpPr>
        <p:cxnSp>
          <p:nvCxnSpPr>
            <p:cNvPr id="46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7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8" name="Gruppieren 21"/>
          <p:cNvGrpSpPr/>
          <p:nvPr/>
        </p:nvGrpSpPr>
        <p:grpSpPr bwMode="gray">
          <a:xfrm>
            <a:off x="6705477" y="2071156"/>
            <a:ext cx="2114673" cy="829543"/>
            <a:chOff x="6705477" y="2408554"/>
            <a:chExt cx="2114673" cy="829543"/>
          </a:xfrm>
        </p:grpSpPr>
        <p:cxnSp>
          <p:nvCxnSpPr>
            <p:cNvPr id="49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50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51" name="Gruppieren 24"/>
          <p:cNvGrpSpPr/>
          <p:nvPr/>
        </p:nvGrpSpPr>
        <p:grpSpPr bwMode="gray">
          <a:xfrm>
            <a:off x="6624000" y="4224272"/>
            <a:ext cx="2196942" cy="829543"/>
            <a:chOff x="4174035" y="4146898"/>
            <a:chExt cx="4404198" cy="829543"/>
          </a:xfrm>
        </p:grpSpPr>
        <p:cxnSp>
          <p:nvCxnSpPr>
            <p:cNvPr id="52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53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439144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_h2"/>
          <p:cNvSpPr txBox="1">
            <a:spLocks/>
          </p:cNvSpPr>
          <p:nvPr/>
        </p:nvSpPr>
        <p:spPr bwMode="gray">
          <a:xfrm>
            <a:off x="323850" y="932368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7" name="Gruppieren 29"/>
          <p:cNvGrpSpPr/>
          <p:nvPr/>
        </p:nvGrpSpPr>
        <p:grpSpPr bwMode="gray">
          <a:xfrm>
            <a:off x="2520000" y="1341224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38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9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0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1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42" name="Gruppieren 15"/>
          <p:cNvGrpSpPr/>
          <p:nvPr/>
        </p:nvGrpSpPr>
        <p:grpSpPr bwMode="gray">
          <a:xfrm>
            <a:off x="323850" y="2071156"/>
            <a:ext cx="2700007" cy="829543"/>
            <a:chOff x="5893806" y="2408554"/>
            <a:chExt cx="2700007" cy="829543"/>
          </a:xfrm>
        </p:grpSpPr>
        <p:cxnSp>
          <p:nvCxnSpPr>
            <p:cNvPr id="43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4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5" name="Gruppieren 18"/>
          <p:cNvGrpSpPr/>
          <p:nvPr/>
        </p:nvGrpSpPr>
        <p:grpSpPr bwMode="gray">
          <a:xfrm>
            <a:off x="323850" y="4224272"/>
            <a:ext cx="2268574" cy="829543"/>
            <a:chOff x="4752975" y="4146898"/>
            <a:chExt cx="4547798" cy="829543"/>
          </a:xfrm>
        </p:grpSpPr>
        <p:cxnSp>
          <p:nvCxnSpPr>
            <p:cNvPr id="46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7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48" name="Gruppieren 21"/>
          <p:cNvGrpSpPr/>
          <p:nvPr/>
        </p:nvGrpSpPr>
        <p:grpSpPr bwMode="gray">
          <a:xfrm>
            <a:off x="6705477" y="2071156"/>
            <a:ext cx="2114673" cy="829543"/>
            <a:chOff x="6705477" y="2408554"/>
            <a:chExt cx="2114673" cy="829543"/>
          </a:xfrm>
        </p:grpSpPr>
        <p:cxnSp>
          <p:nvCxnSpPr>
            <p:cNvPr id="49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50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51" name="Gruppieren 24"/>
          <p:cNvGrpSpPr/>
          <p:nvPr/>
        </p:nvGrpSpPr>
        <p:grpSpPr bwMode="gray">
          <a:xfrm>
            <a:off x="6624000" y="4224272"/>
            <a:ext cx="2196942" cy="829543"/>
            <a:chOff x="4174035" y="4146898"/>
            <a:chExt cx="4404198" cy="829543"/>
          </a:xfrm>
        </p:grpSpPr>
        <p:cxnSp>
          <p:nvCxnSpPr>
            <p:cNvPr id="52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53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071353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h2"/>
          <p:cNvSpPr txBox="1">
            <a:spLocks/>
          </p:cNvSpPr>
          <p:nvPr/>
        </p:nvSpPr>
        <p:spPr bwMode="gray">
          <a:xfrm>
            <a:off x="323850" y="932368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" name="Gruppieren 29"/>
          <p:cNvGrpSpPr/>
          <p:nvPr/>
        </p:nvGrpSpPr>
        <p:grpSpPr bwMode="gray">
          <a:xfrm>
            <a:off x="2520000" y="1341224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4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8" name="Gruppieren 15"/>
          <p:cNvGrpSpPr/>
          <p:nvPr/>
        </p:nvGrpSpPr>
        <p:grpSpPr bwMode="gray">
          <a:xfrm>
            <a:off x="323850" y="2071156"/>
            <a:ext cx="2700007" cy="829543"/>
            <a:chOff x="5893806" y="2408554"/>
            <a:chExt cx="2700007" cy="829543"/>
          </a:xfrm>
        </p:grpSpPr>
        <p:cxnSp>
          <p:nvCxnSpPr>
            <p:cNvPr id="9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1" name="Gruppieren 18"/>
          <p:cNvGrpSpPr/>
          <p:nvPr/>
        </p:nvGrpSpPr>
        <p:grpSpPr bwMode="gray">
          <a:xfrm>
            <a:off x="323850" y="4224272"/>
            <a:ext cx="2268574" cy="829543"/>
            <a:chOff x="4752975" y="4146898"/>
            <a:chExt cx="4547798" cy="829543"/>
          </a:xfrm>
        </p:grpSpPr>
        <p:cxnSp>
          <p:nvCxnSpPr>
            <p:cNvPr id="12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3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4" name="Gruppieren 21"/>
          <p:cNvGrpSpPr/>
          <p:nvPr/>
        </p:nvGrpSpPr>
        <p:grpSpPr bwMode="gray">
          <a:xfrm>
            <a:off x="6705477" y="2071156"/>
            <a:ext cx="2114673" cy="829543"/>
            <a:chOff x="6705477" y="2408554"/>
            <a:chExt cx="2114673" cy="829543"/>
          </a:xfrm>
        </p:grpSpPr>
        <p:cxnSp>
          <p:nvCxnSpPr>
            <p:cNvPr id="15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6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7" name="Gruppieren 24"/>
          <p:cNvGrpSpPr/>
          <p:nvPr/>
        </p:nvGrpSpPr>
        <p:grpSpPr bwMode="gray">
          <a:xfrm>
            <a:off x="6624000" y="4224272"/>
            <a:ext cx="2196942" cy="829543"/>
            <a:chOff x="4174035" y="4146898"/>
            <a:chExt cx="4404198" cy="829543"/>
          </a:xfrm>
        </p:grpSpPr>
        <p:cxnSp>
          <p:nvCxnSpPr>
            <p:cNvPr id="18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9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802533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h2"/>
          <p:cNvSpPr txBox="1">
            <a:spLocks/>
          </p:cNvSpPr>
          <p:nvPr/>
        </p:nvSpPr>
        <p:spPr bwMode="gray">
          <a:xfrm>
            <a:off x="323850" y="932368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" name="Gruppieren 29"/>
          <p:cNvGrpSpPr/>
          <p:nvPr/>
        </p:nvGrpSpPr>
        <p:grpSpPr bwMode="gray">
          <a:xfrm>
            <a:off x="2520000" y="1341224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4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pFill/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8" name="Gruppieren 15"/>
          <p:cNvGrpSpPr/>
          <p:nvPr/>
        </p:nvGrpSpPr>
        <p:grpSpPr bwMode="gray">
          <a:xfrm>
            <a:off x="323850" y="2071156"/>
            <a:ext cx="2700007" cy="829543"/>
            <a:chOff x="5893806" y="2408554"/>
            <a:chExt cx="2700007" cy="829543"/>
          </a:xfrm>
        </p:grpSpPr>
        <p:cxnSp>
          <p:nvCxnSpPr>
            <p:cNvPr id="9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1" name="Gruppieren 18"/>
          <p:cNvGrpSpPr/>
          <p:nvPr/>
        </p:nvGrpSpPr>
        <p:grpSpPr bwMode="gray">
          <a:xfrm>
            <a:off x="323850" y="4224272"/>
            <a:ext cx="2268574" cy="829543"/>
            <a:chOff x="4752975" y="4146898"/>
            <a:chExt cx="4547798" cy="829543"/>
          </a:xfrm>
        </p:grpSpPr>
        <p:cxnSp>
          <p:nvCxnSpPr>
            <p:cNvPr id="12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3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4" name="Gruppieren 21"/>
          <p:cNvGrpSpPr/>
          <p:nvPr/>
        </p:nvGrpSpPr>
        <p:grpSpPr bwMode="gray">
          <a:xfrm>
            <a:off x="6705477" y="2071156"/>
            <a:ext cx="2114673" cy="829543"/>
            <a:chOff x="6705477" y="2408554"/>
            <a:chExt cx="2114673" cy="829543"/>
          </a:xfrm>
        </p:grpSpPr>
        <p:cxnSp>
          <p:nvCxnSpPr>
            <p:cNvPr id="15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6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7" name="Gruppieren 24"/>
          <p:cNvGrpSpPr/>
          <p:nvPr/>
        </p:nvGrpSpPr>
        <p:grpSpPr bwMode="gray">
          <a:xfrm>
            <a:off x="6624000" y="4224272"/>
            <a:ext cx="2196942" cy="829543"/>
            <a:chOff x="4174035" y="4146898"/>
            <a:chExt cx="4404198" cy="829543"/>
          </a:xfrm>
        </p:grpSpPr>
        <p:cxnSp>
          <p:nvCxnSpPr>
            <p:cNvPr id="18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9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4076754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h2"/>
          <p:cNvSpPr txBox="1">
            <a:spLocks/>
          </p:cNvSpPr>
          <p:nvPr/>
        </p:nvSpPr>
        <p:spPr bwMode="gray">
          <a:xfrm>
            <a:off x="323850" y="1004376"/>
            <a:ext cx="8496300" cy="336244"/>
          </a:xfrm>
          <a:prstGeom prst="rect">
            <a:avLst/>
          </a:prstGeom>
        </p:spPr>
        <p:txBody>
          <a:bodyPr/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1" smtClean="0"/>
              <a:t>Enter your subheadline here</a:t>
            </a:r>
            <a:endParaRPr lang="de-DE" noProof="1" smtClean="0"/>
          </a:p>
        </p:txBody>
      </p:sp>
      <p:grpSp>
        <p:nvGrpSpPr>
          <p:cNvPr id="3" name="Gruppieren 29"/>
          <p:cNvGrpSpPr/>
          <p:nvPr/>
        </p:nvGrpSpPr>
        <p:grpSpPr bwMode="gray">
          <a:xfrm>
            <a:off x="2520000" y="1413232"/>
            <a:ext cx="4104000" cy="4104000"/>
            <a:chOff x="-673100" y="-1809750"/>
            <a:chExt cx="10490201" cy="10488613"/>
          </a:xfrm>
          <a:gradFill>
            <a:gsLst>
              <a:gs pos="0">
                <a:srgbClr val="E6E6E6"/>
              </a:gs>
              <a:gs pos="100000">
                <a:srgbClr val="969696"/>
              </a:gs>
            </a:gsLst>
            <a:lin ang="5400000" scaled="1"/>
          </a:gradFill>
          <a:effectLst>
            <a:outerShdw blurRad="127000" dist="50800" dir="2700000" algn="ctr" rotWithShape="0">
              <a:srgbClr val="000000">
                <a:alpha val="40000"/>
              </a:srgbClr>
            </a:outerShdw>
          </a:effectLst>
          <a:scene3d>
            <a:camera prst="perspectiveLeft" fov="5400000">
              <a:rot lat="19410000" lon="930000" rev="21480000"/>
            </a:camera>
            <a:lightRig rig="threePt" dir="t">
              <a:rot lat="0" lon="0" rev="16200000"/>
            </a:lightRig>
          </a:scene3d>
        </p:grpSpPr>
        <p:sp>
          <p:nvSpPr>
            <p:cNvPr id="4" name="Freeform 166"/>
            <p:cNvSpPr>
              <a:spLocks/>
            </p:cNvSpPr>
            <p:nvPr/>
          </p:nvSpPr>
          <p:spPr bwMode="gray">
            <a:xfrm>
              <a:off x="-673100" y="-1809750"/>
              <a:ext cx="5021263" cy="5018088"/>
            </a:xfrm>
            <a:custGeom>
              <a:avLst/>
              <a:gdLst/>
              <a:ahLst/>
              <a:cxnLst>
                <a:cxn ang="0">
                  <a:pos x="1339" y="601"/>
                </a:cxn>
                <a:cxn ang="0">
                  <a:pos x="1339" y="0"/>
                </a:cxn>
                <a:cxn ang="0">
                  <a:pos x="0" y="1338"/>
                </a:cxn>
                <a:cxn ang="0">
                  <a:pos x="601" y="1338"/>
                </a:cxn>
                <a:cxn ang="0">
                  <a:pos x="1339" y="601"/>
                </a:cxn>
              </a:cxnLst>
              <a:rect l="0" t="0" r="r" b="b"/>
              <a:pathLst>
                <a:path w="1339" h="1338">
                  <a:moveTo>
                    <a:pt x="1339" y="601"/>
                  </a:moveTo>
                  <a:cubicBezTo>
                    <a:pt x="1339" y="0"/>
                    <a:pt x="1339" y="0"/>
                    <a:pt x="1339" y="0"/>
                  </a:cubicBezTo>
                  <a:cubicBezTo>
                    <a:pt x="613" y="30"/>
                    <a:pt x="30" y="613"/>
                    <a:pt x="0" y="1338"/>
                  </a:cubicBezTo>
                  <a:cubicBezTo>
                    <a:pt x="601" y="1338"/>
                    <a:pt x="601" y="1338"/>
                    <a:pt x="601" y="1338"/>
                  </a:cubicBezTo>
                  <a:cubicBezTo>
                    <a:pt x="630" y="944"/>
                    <a:pt x="945" y="630"/>
                    <a:pt x="1339" y="60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" name="_color1"/>
            <p:cNvSpPr>
              <a:spLocks/>
            </p:cNvSpPr>
            <p:nvPr/>
          </p:nvSpPr>
          <p:spPr bwMode="gray">
            <a:xfrm>
              <a:off x="4799013" y="3657600"/>
              <a:ext cx="5018088" cy="5021263"/>
            </a:xfrm>
            <a:custGeom>
              <a:avLst/>
              <a:gdLst/>
              <a:ahLst/>
              <a:cxnLst>
                <a:cxn ang="0">
                  <a:pos x="0" y="738"/>
                </a:cxn>
                <a:cxn ang="0">
                  <a:pos x="0" y="1339"/>
                </a:cxn>
                <a:cxn ang="0">
                  <a:pos x="1338" y="0"/>
                </a:cxn>
                <a:cxn ang="0">
                  <a:pos x="737" y="0"/>
                </a:cxn>
                <a:cxn ang="0">
                  <a:pos x="0" y="738"/>
                </a:cxn>
              </a:cxnLst>
              <a:rect l="0" t="0" r="r" b="b"/>
              <a:pathLst>
                <a:path w="1338" h="1339">
                  <a:moveTo>
                    <a:pt x="0" y="738"/>
                  </a:moveTo>
                  <a:cubicBezTo>
                    <a:pt x="0" y="1339"/>
                    <a:pt x="0" y="1339"/>
                    <a:pt x="0" y="1339"/>
                  </a:cubicBezTo>
                  <a:cubicBezTo>
                    <a:pt x="725" y="1309"/>
                    <a:pt x="1308" y="726"/>
                    <a:pt x="1338" y="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08" y="394"/>
                    <a:pt x="394" y="709"/>
                    <a:pt x="0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Freeform 168"/>
            <p:cNvSpPr>
              <a:spLocks/>
            </p:cNvSpPr>
            <p:nvPr/>
          </p:nvSpPr>
          <p:spPr bwMode="gray">
            <a:xfrm>
              <a:off x="4799013" y="-1809750"/>
              <a:ext cx="5018088" cy="5018088"/>
            </a:xfrm>
            <a:custGeom>
              <a:avLst/>
              <a:gdLst/>
              <a:ahLst/>
              <a:cxnLst>
                <a:cxn ang="0">
                  <a:pos x="737" y="1338"/>
                </a:cxn>
                <a:cxn ang="0">
                  <a:pos x="1338" y="1338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737" y="1338"/>
                </a:cxn>
              </a:cxnLst>
              <a:rect l="0" t="0" r="r" b="b"/>
              <a:pathLst>
                <a:path w="1338" h="1338">
                  <a:moveTo>
                    <a:pt x="737" y="1338"/>
                  </a:moveTo>
                  <a:cubicBezTo>
                    <a:pt x="1338" y="1338"/>
                    <a:pt x="1338" y="1338"/>
                    <a:pt x="1338" y="1338"/>
                  </a:cubicBezTo>
                  <a:cubicBezTo>
                    <a:pt x="1308" y="613"/>
                    <a:pt x="725" y="30"/>
                    <a:pt x="0" y="0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394" y="630"/>
                    <a:pt x="708" y="944"/>
                    <a:pt x="737" y="13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Freeform 169"/>
            <p:cNvSpPr>
              <a:spLocks/>
            </p:cNvSpPr>
            <p:nvPr/>
          </p:nvSpPr>
          <p:spPr bwMode="gray">
            <a:xfrm>
              <a:off x="-673100" y="3657600"/>
              <a:ext cx="5021263" cy="5021263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0" y="0"/>
                </a:cxn>
                <a:cxn ang="0">
                  <a:pos x="1339" y="1339"/>
                </a:cxn>
                <a:cxn ang="0">
                  <a:pos x="1339" y="738"/>
                </a:cxn>
                <a:cxn ang="0">
                  <a:pos x="601" y="0"/>
                </a:cxn>
              </a:cxnLst>
              <a:rect l="0" t="0" r="r" b="b"/>
              <a:pathLst>
                <a:path w="1339" h="1339">
                  <a:moveTo>
                    <a:pt x="6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726"/>
                    <a:pt x="613" y="1309"/>
                    <a:pt x="1339" y="1339"/>
                  </a:cubicBezTo>
                  <a:cubicBezTo>
                    <a:pt x="1339" y="738"/>
                    <a:pt x="1339" y="738"/>
                    <a:pt x="1339" y="738"/>
                  </a:cubicBezTo>
                  <a:cubicBezTo>
                    <a:pt x="945" y="709"/>
                    <a:pt x="630" y="394"/>
                    <a:pt x="6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0">
              <a:solidFill>
                <a:srgbClr val="C0C0C0"/>
              </a:solidFill>
              <a:miter lim="800000"/>
              <a:headEnd/>
              <a:tailEnd/>
            </a:ln>
            <a:effectLst/>
            <a:sp3d extrusionH="127000"/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8" name="Gruppieren 15"/>
          <p:cNvGrpSpPr/>
          <p:nvPr/>
        </p:nvGrpSpPr>
        <p:grpSpPr bwMode="gray">
          <a:xfrm>
            <a:off x="323850" y="2143164"/>
            <a:ext cx="2700007" cy="829543"/>
            <a:chOff x="5893806" y="2408554"/>
            <a:chExt cx="2700007" cy="829543"/>
          </a:xfrm>
        </p:grpSpPr>
        <p:cxnSp>
          <p:nvCxnSpPr>
            <p:cNvPr id="9" name="Gerade Verbindung 16"/>
            <p:cNvCxnSpPr/>
            <p:nvPr/>
          </p:nvCxnSpPr>
          <p:spPr bwMode="gray">
            <a:xfrm>
              <a:off x="5893806" y="3238097"/>
              <a:ext cx="270000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" name="Text Box 13"/>
            <p:cNvSpPr txBox="1">
              <a:spLocks noChangeArrowheads="1"/>
            </p:cNvSpPr>
            <p:nvPr/>
          </p:nvSpPr>
          <p:spPr bwMode="gray">
            <a:xfrm>
              <a:off x="5893806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1" name="Gruppieren 18"/>
          <p:cNvGrpSpPr/>
          <p:nvPr/>
        </p:nvGrpSpPr>
        <p:grpSpPr bwMode="gray">
          <a:xfrm>
            <a:off x="323850" y="4296280"/>
            <a:ext cx="2268574" cy="829543"/>
            <a:chOff x="4752975" y="4146898"/>
            <a:chExt cx="4547798" cy="829543"/>
          </a:xfrm>
        </p:grpSpPr>
        <p:cxnSp>
          <p:nvCxnSpPr>
            <p:cNvPr id="12" name="Gerade Verbindung 19"/>
            <p:cNvCxnSpPr/>
            <p:nvPr/>
          </p:nvCxnSpPr>
          <p:spPr bwMode="gray">
            <a:xfrm>
              <a:off x="4752975" y="4146898"/>
              <a:ext cx="45477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3" name="Text Box 13"/>
            <p:cNvSpPr txBox="1">
              <a:spLocks noChangeArrowheads="1"/>
            </p:cNvSpPr>
            <p:nvPr/>
          </p:nvSpPr>
          <p:spPr bwMode="gray">
            <a:xfrm>
              <a:off x="4752975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4" name="Gruppieren 21"/>
          <p:cNvGrpSpPr/>
          <p:nvPr/>
        </p:nvGrpSpPr>
        <p:grpSpPr bwMode="gray">
          <a:xfrm>
            <a:off x="6705477" y="2143164"/>
            <a:ext cx="2114673" cy="829543"/>
            <a:chOff x="6705477" y="2408554"/>
            <a:chExt cx="2114673" cy="829543"/>
          </a:xfrm>
        </p:grpSpPr>
        <p:cxnSp>
          <p:nvCxnSpPr>
            <p:cNvPr id="15" name="Gerade Verbindung 22"/>
            <p:cNvCxnSpPr/>
            <p:nvPr/>
          </p:nvCxnSpPr>
          <p:spPr bwMode="gray">
            <a:xfrm>
              <a:off x="6705477" y="3238097"/>
              <a:ext cx="211467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6" name="Text Box 13"/>
            <p:cNvSpPr txBox="1">
              <a:spLocks noChangeArrowheads="1"/>
            </p:cNvSpPr>
            <p:nvPr/>
          </p:nvSpPr>
          <p:spPr bwMode="gray">
            <a:xfrm>
              <a:off x="7119417" y="2408554"/>
              <a:ext cx="1692000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  <p:grpSp>
        <p:nvGrpSpPr>
          <p:cNvPr id="17" name="Gruppieren 24"/>
          <p:cNvGrpSpPr/>
          <p:nvPr/>
        </p:nvGrpSpPr>
        <p:grpSpPr bwMode="gray">
          <a:xfrm>
            <a:off x="6624000" y="4296280"/>
            <a:ext cx="2196942" cy="829543"/>
            <a:chOff x="4174035" y="4146898"/>
            <a:chExt cx="4404198" cy="829543"/>
          </a:xfrm>
        </p:grpSpPr>
        <p:cxnSp>
          <p:nvCxnSpPr>
            <p:cNvPr id="18" name="Gerade Verbindung 25"/>
            <p:cNvCxnSpPr/>
            <p:nvPr/>
          </p:nvCxnSpPr>
          <p:spPr bwMode="gray">
            <a:xfrm>
              <a:off x="4174035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9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/>
              <a:r>
                <a:rPr lang="en-US" sz="1600" dirty="0" smtClean="0"/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05166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425</Words>
  <Application>Microsoft Office PowerPoint</Application>
  <PresentationFormat>全屏显示(4:3)</PresentationFormat>
  <Paragraphs>52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wholehr.taobao.com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24</cp:revision>
  <dcterms:created xsi:type="dcterms:W3CDTF">2012-12-20T06:04:47Z</dcterms:created>
  <dcterms:modified xsi:type="dcterms:W3CDTF">2013-01-05T00:00:06Z</dcterms:modified>
</cp:coreProperties>
</file>