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7"/>
  </p:notesMasterIdLst>
  <p:sldIdLst>
    <p:sldId id="272" r:id="rId3"/>
    <p:sldId id="273" r:id="rId4"/>
    <p:sldId id="274" r:id="rId5"/>
    <p:sldId id="263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2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2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3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3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_h1"/>
          <p:cNvSpPr>
            <a:spLocks noGrp="1" noChangeArrowheads="1"/>
          </p:cNvSpPr>
          <p:nvPr>
            <p:ph type="title" idx="4294967295"/>
          </p:nvPr>
        </p:nvSpPr>
        <p:spPr bwMode="gray">
          <a:xfrm>
            <a:off x="828228" y="44624"/>
            <a:ext cx="8496300" cy="617538"/>
          </a:xfrm>
        </p:spPr>
        <p:txBody>
          <a:bodyPr>
            <a:normAutofit/>
          </a:bodyPr>
          <a:lstStyle/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Gruppieren 33"/>
          <p:cNvGrpSpPr/>
          <p:nvPr/>
        </p:nvGrpSpPr>
        <p:grpSpPr bwMode="gray">
          <a:xfrm>
            <a:off x="861994" y="4605079"/>
            <a:ext cx="7451426" cy="1135090"/>
            <a:chOff x="861994" y="4618824"/>
            <a:chExt cx="7451426" cy="1135090"/>
          </a:xfrm>
        </p:grpSpPr>
        <p:pic>
          <p:nvPicPr>
            <p:cNvPr id="18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984799" y="5242530"/>
              <a:ext cx="3393142" cy="511384"/>
            </a:xfrm>
            <a:prstGeom prst="rect">
              <a:avLst/>
            </a:prstGeom>
            <a:noFill/>
          </p:spPr>
        </p:pic>
        <p:pic>
          <p:nvPicPr>
            <p:cNvPr id="19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529683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0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6199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1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414592" y="4618824"/>
              <a:ext cx="2672008" cy="402700"/>
            </a:xfrm>
            <a:prstGeom prst="rect">
              <a:avLst/>
            </a:prstGeom>
            <a:noFill/>
          </p:spPr>
        </p:pic>
        <p:pic>
          <p:nvPicPr>
            <p:cNvPr id="22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2436548" y="4618824"/>
              <a:ext cx="2672008" cy="402700"/>
            </a:xfrm>
            <a:prstGeom prst="rect">
              <a:avLst/>
            </a:prstGeom>
            <a:noFill/>
          </p:spPr>
        </p:pic>
      </p:grpSp>
      <p:grpSp>
        <p:nvGrpSpPr>
          <p:cNvPr id="23" name="Gruppieren 26"/>
          <p:cNvGrpSpPr/>
          <p:nvPr/>
        </p:nvGrpSpPr>
        <p:grpSpPr bwMode="gray">
          <a:xfrm>
            <a:off x="1015387" y="2299183"/>
            <a:ext cx="7113227" cy="2520085"/>
            <a:chOff x="1015387" y="2312928"/>
            <a:chExt cx="7113227" cy="2520085"/>
          </a:xfrm>
        </p:grpSpPr>
        <p:sp>
          <p:nvSpPr>
            <p:cNvPr id="24" name="Stern mit 5 Zacken 10"/>
            <p:cNvSpPr/>
            <p:nvPr/>
          </p:nvSpPr>
          <p:spPr bwMode="gray">
            <a:xfrm>
              <a:off x="5029903" y="2374372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265807" lon="12104485" rev="21512581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5" name="Stern mit 5 Zacken 12"/>
            <p:cNvSpPr/>
            <p:nvPr/>
          </p:nvSpPr>
          <p:spPr bwMode="gray">
            <a:xfrm>
              <a:off x="5973678" y="2437922"/>
              <a:ext cx="2154936" cy="215493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256264" lon="17819240" rev="43007"/>
              </a:camera>
              <a:lightRig rig="balanced" dir="t">
                <a:rot lat="0" lon="0" rev="42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6" name="Stern mit 5 Zacken 13"/>
            <p:cNvSpPr/>
            <p:nvPr/>
          </p:nvSpPr>
          <p:spPr bwMode="gray">
            <a:xfrm>
              <a:off x="2663657" y="2394249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147441" lon="9702764" rev="62134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7" name="Stern mit 5 Zacken 15"/>
            <p:cNvSpPr/>
            <p:nvPr/>
          </p:nvSpPr>
          <p:spPr bwMode="gray">
            <a:xfrm>
              <a:off x="1015387" y="2356601"/>
              <a:ext cx="2342502" cy="2342502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145784" lon="3432147" rev="21480000"/>
              </a:camera>
              <a:lightRig rig="balanced" dir="t">
                <a:rot lat="0" lon="0" rev="11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8" name="Stern mit 5 Zacken 16"/>
            <p:cNvSpPr/>
            <p:nvPr/>
          </p:nvSpPr>
          <p:spPr bwMode="gray">
            <a:xfrm>
              <a:off x="3486241" y="2312928"/>
              <a:ext cx="2520085" cy="2520085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57223" lon="21132122" rev="0"/>
              </a:camera>
              <a:lightRig rig="balanced" dir="t">
                <a:rot lat="0" lon="0" rev="8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 lIns="0" tIns="0" rIns="0" bIns="0" anchor="ctr" anchorCtr="0"/>
            <a:lstStyle/>
            <a:p>
              <a:pPr algn="ctr">
                <a:defRPr/>
              </a:pPr>
              <a:endParaRPr lang="de-DE" b="1" dirty="0"/>
            </a:p>
          </p:txBody>
        </p:sp>
      </p:grpSp>
      <p:sp>
        <p:nvSpPr>
          <p:cNvPr id="29" name="Rectangle 5"/>
          <p:cNvSpPr>
            <a:spLocks noChangeArrowheads="1"/>
          </p:cNvSpPr>
          <p:nvPr/>
        </p:nvSpPr>
        <p:spPr bwMode="gray">
          <a:xfrm>
            <a:off x="310801" y="3479034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1   </a:t>
            </a:r>
            <a:endParaRPr lang="de-DE" sz="1600" noProof="1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gray">
          <a:xfrm>
            <a:off x="2873391" y="1772816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5   </a:t>
            </a:r>
            <a:endParaRPr lang="de-DE" sz="1600" noProof="1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gray">
          <a:xfrm>
            <a:off x="4035591" y="3361973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Description 2   </a:t>
            </a:r>
            <a:endParaRPr lang="de-DE" sz="16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gray">
          <a:xfrm>
            <a:off x="5108556" y="1772816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4   </a:t>
            </a:r>
            <a:endParaRPr lang="de-DE" sz="1600" noProof="1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gray">
          <a:xfrm>
            <a:off x="7452030" y="3479034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3   </a:t>
            </a:r>
            <a:endParaRPr lang="de-DE" sz="1600" noProof="1"/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_h1"/>
          <p:cNvSpPr txBox="1">
            <a:spLocks noChangeArrowheads="1"/>
          </p:cNvSpPr>
          <p:nvPr/>
        </p:nvSpPr>
        <p:spPr bwMode="gray">
          <a:xfrm>
            <a:off x="828228" y="44624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" name="Gruppieren 33"/>
          <p:cNvGrpSpPr/>
          <p:nvPr/>
        </p:nvGrpSpPr>
        <p:grpSpPr bwMode="gray">
          <a:xfrm>
            <a:off x="861994" y="4533071"/>
            <a:ext cx="7451426" cy="1135090"/>
            <a:chOff x="861994" y="4618824"/>
            <a:chExt cx="7451426" cy="1135090"/>
          </a:xfrm>
        </p:grpSpPr>
        <p:pic>
          <p:nvPicPr>
            <p:cNvPr id="20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984799" y="5242530"/>
              <a:ext cx="3393142" cy="511384"/>
            </a:xfrm>
            <a:prstGeom prst="rect">
              <a:avLst/>
            </a:prstGeom>
            <a:noFill/>
          </p:spPr>
        </p:pic>
        <p:pic>
          <p:nvPicPr>
            <p:cNvPr id="21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529683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2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6199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3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414592" y="4618824"/>
              <a:ext cx="2672008" cy="402700"/>
            </a:xfrm>
            <a:prstGeom prst="rect">
              <a:avLst/>
            </a:prstGeom>
            <a:noFill/>
          </p:spPr>
        </p:pic>
        <p:pic>
          <p:nvPicPr>
            <p:cNvPr id="24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2436548" y="4618824"/>
              <a:ext cx="2672008" cy="402700"/>
            </a:xfrm>
            <a:prstGeom prst="rect">
              <a:avLst/>
            </a:prstGeom>
            <a:noFill/>
          </p:spPr>
        </p:pic>
      </p:grpSp>
      <p:grpSp>
        <p:nvGrpSpPr>
          <p:cNvPr id="25" name="Gruppieren 26"/>
          <p:cNvGrpSpPr/>
          <p:nvPr/>
        </p:nvGrpSpPr>
        <p:grpSpPr bwMode="gray">
          <a:xfrm>
            <a:off x="1015387" y="2227175"/>
            <a:ext cx="7113227" cy="2520085"/>
            <a:chOff x="1015387" y="2312928"/>
            <a:chExt cx="7113227" cy="2520085"/>
          </a:xfrm>
          <a:solidFill>
            <a:srgbClr val="FFC000"/>
          </a:solidFill>
        </p:grpSpPr>
        <p:sp>
          <p:nvSpPr>
            <p:cNvPr id="26" name="Stern mit 5 Zacken 10"/>
            <p:cNvSpPr/>
            <p:nvPr/>
          </p:nvSpPr>
          <p:spPr bwMode="gray">
            <a:xfrm>
              <a:off x="5029903" y="2374372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265807" lon="12104485" rev="21512581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7" name="Stern mit 5 Zacken 12"/>
            <p:cNvSpPr/>
            <p:nvPr/>
          </p:nvSpPr>
          <p:spPr bwMode="gray">
            <a:xfrm>
              <a:off x="5973678" y="2437922"/>
              <a:ext cx="2154936" cy="215493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256264" lon="17819240" rev="43007"/>
              </a:camera>
              <a:lightRig rig="balanced" dir="t">
                <a:rot lat="0" lon="0" rev="42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8" name="Stern mit 5 Zacken 13"/>
            <p:cNvSpPr/>
            <p:nvPr/>
          </p:nvSpPr>
          <p:spPr bwMode="gray">
            <a:xfrm>
              <a:off x="2663657" y="2394249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147441" lon="9702764" rev="62134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9" name="Stern mit 5 Zacken 15"/>
            <p:cNvSpPr/>
            <p:nvPr/>
          </p:nvSpPr>
          <p:spPr bwMode="gray">
            <a:xfrm>
              <a:off x="1015387" y="2356601"/>
              <a:ext cx="2342502" cy="2342502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145784" lon="3432147" rev="21480000"/>
              </a:camera>
              <a:lightRig rig="balanced" dir="t">
                <a:rot lat="0" lon="0" rev="11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30" name="Stern mit 5 Zacken 16"/>
            <p:cNvSpPr/>
            <p:nvPr/>
          </p:nvSpPr>
          <p:spPr bwMode="gray">
            <a:xfrm>
              <a:off x="3486241" y="2312928"/>
              <a:ext cx="2520085" cy="2520085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57223" lon="21132122" rev="0"/>
              </a:camera>
              <a:lightRig rig="balanced" dir="t">
                <a:rot lat="0" lon="0" rev="8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 lIns="0" tIns="0" rIns="0" bIns="0" anchor="ctr" anchorCtr="0"/>
            <a:lstStyle/>
            <a:p>
              <a:pPr algn="ctr">
                <a:defRPr/>
              </a:pPr>
              <a:endParaRPr lang="de-DE" b="1" dirty="0"/>
            </a:p>
          </p:txBody>
        </p:sp>
      </p:grpSp>
      <p:sp>
        <p:nvSpPr>
          <p:cNvPr id="31" name="Rectangle 5"/>
          <p:cNvSpPr>
            <a:spLocks noChangeArrowheads="1"/>
          </p:cNvSpPr>
          <p:nvPr/>
        </p:nvSpPr>
        <p:spPr bwMode="gray">
          <a:xfrm>
            <a:off x="310801" y="3407026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1   </a:t>
            </a:r>
            <a:endParaRPr lang="de-DE" sz="1600" noProof="1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gray">
          <a:xfrm>
            <a:off x="2873391" y="1700808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5   </a:t>
            </a:r>
            <a:endParaRPr lang="de-DE" sz="1600" noProof="1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gray">
          <a:xfrm>
            <a:off x="4035591" y="3289965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Description 2   </a:t>
            </a:r>
            <a:endParaRPr lang="de-DE" sz="16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gray">
          <a:xfrm>
            <a:off x="5108556" y="1700808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4   </a:t>
            </a:r>
            <a:endParaRPr lang="de-DE" sz="1600" noProof="1"/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gray">
          <a:xfrm>
            <a:off x="7452030" y="3407026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3   </a:t>
            </a:r>
            <a:endParaRPr lang="de-DE" sz="1600" noProof="1"/>
          </a:p>
        </p:txBody>
      </p:sp>
    </p:spTree>
    <p:extLst>
      <p:ext uri="{BB962C8B-B14F-4D97-AF65-F5344CB8AC3E}">
        <p14:creationId xmlns:p14="http://schemas.microsoft.com/office/powerpoint/2010/main" val="429439144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_h1"/>
          <p:cNvSpPr txBox="1">
            <a:spLocks noChangeArrowheads="1"/>
          </p:cNvSpPr>
          <p:nvPr/>
        </p:nvSpPr>
        <p:spPr bwMode="gray">
          <a:xfrm>
            <a:off x="828228" y="44624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Sliced Triangle</a:t>
            </a:r>
            <a:endParaRPr lang="de-DE" noProof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" name="Gruppieren 33"/>
          <p:cNvGrpSpPr/>
          <p:nvPr/>
        </p:nvGrpSpPr>
        <p:grpSpPr bwMode="gray">
          <a:xfrm>
            <a:off x="861994" y="4600542"/>
            <a:ext cx="7451426" cy="1135090"/>
            <a:chOff x="861994" y="4618824"/>
            <a:chExt cx="7451426" cy="1135090"/>
          </a:xfrm>
        </p:grpSpPr>
        <p:pic>
          <p:nvPicPr>
            <p:cNvPr id="20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2984799" y="5242530"/>
              <a:ext cx="3393142" cy="511384"/>
            </a:xfrm>
            <a:prstGeom prst="rect">
              <a:avLst/>
            </a:prstGeom>
            <a:noFill/>
          </p:spPr>
        </p:pic>
        <p:pic>
          <p:nvPicPr>
            <p:cNvPr id="21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529683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2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61994" y="5015214"/>
              <a:ext cx="3016586" cy="454632"/>
            </a:xfrm>
            <a:prstGeom prst="rect">
              <a:avLst/>
            </a:prstGeom>
            <a:noFill/>
          </p:spPr>
        </p:pic>
        <p:pic>
          <p:nvPicPr>
            <p:cNvPr id="23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414592" y="4618824"/>
              <a:ext cx="2672008" cy="402700"/>
            </a:xfrm>
            <a:prstGeom prst="rect">
              <a:avLst/>
            </a:prstGeom>
            <a:noFill/>
          </p:spPr>
        </p:pic>
        <p:pic>
          <p:nvPicPr>
            <p:cNvPr id="24" name="_effect" descr="C:\Users\marc.h\Desktop\Schatten-TES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2436548" y="4618824"/>
              <a:ext cx="2672008" cy="402700"/>
            </a:xfrm>
            <a:prstGeom prst="rect">
              <a:avLst/>
            </a:prstGeom>
            <a:noFill/>
          </p:spPr>
        </p:pic>
      </p:grpSp>
      <p:grpSp>
        <p:nvGrpSpPr>
          <p:cNvPr id="25" name="Gruppieren 26"/>
          <p:cNvGrpSpPr/>
          <p:nvPr/>
        </p:nvGrpSpPr>
        <p:grpSpPr bwMode="gray">
          <a:xfrm>
            <a:off x="1015387" y="2294646"/>
            <a:ext cx="7113227" cy="2520085"/>
            <a:chOff x="1015387" y="2312928"/>
            <a:chExt cx="7113227" cy="2520085"/>
          </a:xfrm>
          <a:solidFill>
            <a:srgbClr val="C00000"/>
          </a:solidFill>
        </p:grpSpPr>
        <p:sp>
          <p:nvSpPr>
            <p:cNvPr id="26" name="Stern mit 5 Zacken 10"/>
            <p:cNvSpPr/>
            <p:nvPr/>
          </p:nvSpPr>
          <p:spPr bwMode="gray">
            <a:xfrm>
              <a:off x="5029903" y="2374372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265807" lon="12104485" rev="21512581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7" name="Stern mit 5 Zacken 12"/>
            <p:cNvSpPr/>
            <p:nvPr/>
          </p:nvSpPr>
          <p:spPr bwMode="gray">
            <a:xfrm>
              <a:off x="5973678" y="2437922"/>
              <a:ext cx="2154936" cy="215493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256264" lon="17819240" rev="43007"/>
              </a:camera>
              <a:lightRig rig="balanced" dir="t">
                <a:rot lat="0" lon="0" rev="42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8" name="Stern mit 5 Zacken 13"/>
            <p:cNvSpPr/>
            <p:nvPr/>
          </p:nvSpPr>
          <p:spPr bwMode="gray">
            <a:xfrm>
              <a:off x="2663657" y="2394249"/>
              <a:ext cx="1766146" cy="1766146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scene3d>
              <a:camera prst="perspectiveFront" fov="4200000">
                <a:rot lat="147441" lon="9702764" rev="62134"/>
              </a:camera>
              <a:lightRig rig="balanced" dir="t">
                <a:rot lat="0" lon="0" rev="66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29" name="Stern mit 5 Zacken 15"/>
            <p:cNvSpPr/>
            <p:nvPr/>
          </p:nvSpPr>
          <p:spPr bwMode="gray">
            <a:xfrm>
              <a:off x="1015387" y="2356601"/>
              <a:ext cx="2342502" cy="2342502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145784" lon="3432147" rev="21480000"/>
              </a:camera>
              <a:lightRig rig="balanced" dir="t">
                <a:rot lat="0" lon="0" rev="11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/>
            <a:lstStyle/>
            <a:p>
              <a:pPr>
                <a:defRPr/>
              </a:pPr>
              <a:endParaRPr lang="de-DE" dirty="0"/>
            </a:p>
          </p:txBody>
        </p:sp>
        <p:sp>
          <p:nvSpPr>
            <p:cNvPr id="30" name="Stern mit 5 Zacken 16"/>
            <p:cNvSpPr/>
            <p:nvPr/>
          </p:nvSpPr>
          <p:spPr bwMode="gray">
            <a:xfrm>
              <a:off x="3486241" y="2312928"/>
              <a:ext cx="2520085" cy="2520085"/>
            </a:xfrm>
            <a:prstGeom prst="star5">
              <a:avLst>
                <a:gd name="adj" fmla="val 24671"/>
                <a:gd name="hf" fmla="val 105146"/>
                <a:gd name="vf" fmla="val 110557"/>
              </a:avLst>
            </a:prstGeom>
            <a:grpFill/>
            <a:ln w="19050" cap="rnd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scene3d>
              <a:camera prst="perspectiveFront" fov="4200000">
                <a:rot lat="57223" lon="21132122" rev="0"/>
              </a:camera>
              <a:lightRig rig="balanced" dir="t">
                <a:rot lat="0" lon="0" rev="8400000"/>
              </a:lightRig>
            </a:scene3d>
            <a:sp3d extrusionH="381000">
              <a:contourClr>
                <a:schemeClr val="tx1">
                  <a:lumMod val="65000"/>
                  <a:lumOff val="35000"/>
                </a:schemeClr>
              </a:contourClr>
            </a:sp3d>
          </p:spPr>
          <p:txBody>
            <a:bodyPr lIns="0" tIns="0" rIns="0" bIns="0" anchor="ctr" anchorCtr="0"/>
            <a:lstStyle/>
            <a:p>
              <a:pPr algn="ctr">
                <a:defRPr/>
              </a:pPr>
              <a:endParaRPr lang="de-DE" b="1" dirty="0"/>
            </a:p>
          </p:txBody>
        </p:sp>
      </p:grpSp>
      <p:sp>
        <p:nvSpPr>
          <p:cNvPr id="31" name="Rectangle 5"/>
          <p:cNvSpPr>
            <a:spLocks noChangeArrowheads="1"/>
          </p:cNvSpPr>
          <p:nvPr/>
        </p:nvSpPr>
        <p:spPr bwMode="gray">
          <a:xfrm>
            <a:off x="310801" y="3474497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1   </a:t>
            </a:r>
            <a:endParaRPr lang="de-DE" sz="1600" noProof="1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gray">
          <a:xfrm>
            <a:off x="2873391" y="1768279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5   </a:t>
            </a:r>
            <a:endParaRPr lang="de-DE" sz="1600" noProof="1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gray">
          <a:xfrm>
            <a:off x="4035591" y="3357436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Description 2   </a:t>
            </a:r>
            <a:endParaRPr lang="de-DE" sz="1600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gray">
          <a:xfrm>
            <a:off x="5108556" y="1768279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4   </a:t>
            </a:r>
            <a:endParaRPr lang="de-DE" sz="1600" noProof="1"/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gray">
          <a:xfrm>
            <a:off x="7452030" y="3474497"/>
            <a:ext cx="1368912" cy="2631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5000"/>
              </a:lnSpc>
              <a:spcAft>
                <a:spcPts val="800"/>
              </a:spcAft>
              <a:buClr>
                <a:srgbClr val="292929"/>
              </a:buClr>
            </a:pPr>
            <a:r>
              <a:rPr lang="de-DE" b="1" noProof="1" smtClean="0"/>
              <a:t>Description 3   </a:t>
            </a:r>
            <a:endParaRPr lang="de-DE" sz="1600" noProof="1"/>
          </a:p>
        </p:txBody>
      </p:sp>
    </p:spTree>
    <p:extLst>
      <p:ext uri="{BB962C8B-B14F-4D97-AF65-F5344CB8AC3E}">
        <p14:creationId xmlns:p14="http://schemas.microsoft.com/office/powerpoint/2010/main" val="1024071353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197</Words>
  <Application>Microsoft Office PowerPoint</Application>
  <PresentationFormat>全屏显示(4:3)</PresentationFormat>
  <Paragraphs>40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wholehr.taobao.com</vt:lpstr>
      <vt:lpstr>Sliced Triangle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22</cp:revision>
  <dcterms:created xsi:type="dcterms:W3CDTF">2012-12-20T06:04:47Z</dcterms:created>
  <dcterms:modified xsi:type="dcterms:W3CDTF">2013-01-04T23:47:04Z</dcterms:modified>
</cp:coreProperties>
</file>