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7"/>
  </p:notesMasterIdLst>
  <p:handoutMasterIdLst>
    <p:handoutMasterId r:id="rId8"/>
  </p:handoutMasterIdLst>
  <p:sldIdLst>
    <p:sldId id="309" r:id="rId3"/>
    <p:sldId id="310" r:id="rId4"/>
    <p:sldId id="311" r:id="rId5"/>
    <p:sldId id="306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978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9980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029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503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031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833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346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56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953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45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356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10115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Gruppieren 57"/>
          <p:cNvGrpSpPr/>
          <p:nvPr/>
        </p:nvGrpSpPr>
        <p:grpSpPr bwMode="gray">
          <a:xfrm>
            <a:off x="1786667" y="2903923"/>
            <a:ext cx="5576162" cy="3261381"/>
            <a:chOff x="1988548" y="2882900"/>
            <a:chExt cx="5280904" cy="3088693"/>
          </a:xfrm>
        </p:grpSpPr>
        <p:sp>
          <p:nvSpPr>
            <p:cNvPr id="68" name="_effect" descr="© INSCALE GmbH, 26.05.2010&#10;http://www.presentationload.com/"/>
            <p:cNvSpPr/>
            <p:nvPr/>
          </p:nvSpPr>
          <p:spPr bwMode="gray">
            <a:xfrm>
              <a:off x="5534476" y="4755680"/>
              <a:ext cx="1556291" cy="1215913"/>
            </a:xfrm>
            <a:prstGeom prst="rect">
              <a:avLst/>
            </a:prstGeom>
            <a:gradFill>
              <a:gsLst>
                <a:gs pos="0">
                  <a:sysClr val="window" lastClr="FFFFFF">
                    <a:lumMod val="75000"/>
                    <a:alpha val="90000"/>
                  </a:sysClr>
                </a:gs>
                <a:gs pos="100000">
                  <a:srgbClr val="2A79FF">
                    <a:tint val="23500"/>
                    <a:satMod val="160000"/>
                    <a:alpha val="0"/>
                  </a:srgb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5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69" name="_effect" descr="© INSCALE GmbH, 26.05.2010&#10;http://www.presentationload.com/"/>
            <p:cNvSpPr/>
            <p:nvPr/>
          </p:nvSpPr>
          <p:spPr bwMode="gray">
            <a:xfrm>
              <a:off x="6143121" y="3263695"/>
              <a:ext cx="1126331" cy="703718"/>
            </a:xfrm>
            <a:prstGeom prst="rect">
              <a:avLst/>
            </a:prstGeom>
            <a:gradFill>
              <a:gsLst>
                <a:gs pos="0">
                  <a:sysClr val="window" lastClr="FFFFFF">
                    <a:lumMod val="75000"/>
                    <a:alpha val="90000"/>
                  </a:sysClr>
                </a:gs>
                <a:gs pos="100000">
                  <a:srgbClr val="2A79FF">
                    <a:tint val="23500"/>
                    <a:satMod val="160000"/>
                    <a:alpha val="0"/>
                  </a:srgb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5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70" name="_effect" descr="© INSCALE GmbH, 26.05.2010&#10;http://www.presentationload.com/"/>
            <p:cNvSpPr/>
            <p:nvPr/>
          </p:nvSpPr>
          <p:spPr bwMode="gray">
            <a:xfrm>
              <a:off x="4292245" y="2882900"/>
              <a:ext cx="658896" cy="703718"/>
            </a:xfrm>
            <a:prstGeom prst="rect">
              <a:avLst/>
            </a:prstGeom>
            <a:gradFill>
              <a:gsLst>
                <a:gs pos="0">
                  <a:sysClr val="window" lastClr="FFFFFF">
                    <a:lumMod val="75000"/>
                    <a:alpha val="90000"/>
                  </a:sysClr>
                </a:gs>
                <a:gs pos="100000">
                  <a:srgbClr val="2A79FF">
                    <a:tint val="23500"/>
                    <a:satMod val="160000"/>
                    <a:alpha val="0"/>
                  </a:srgb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5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71" name="_effect" descr="© INSCALE GmbH, 26.05.2010&#10;http://www.presentationload.com/"/>
            <p:cNvSpPr/>
            <p:nvPr/>
          </p:nvSpPr>
          <p:spPr bwMode="gray">
            <a:xfrm>
              <a:off x="1988548" y="4629944"/>
              <a:ext cx="1552574" cy="1215912"/>
            </a:xfrm>
            <a:prstGeom prst="rect">
              <a:avLst/>
            </a:prstGeom>
            <a:gradFill>
              <a:gsLst>
                <a:gs pos="0">
                  <a:sysClr val="window" lastClr="FFFFFF">
                    <a:lumMod val="75000"/>
                    <a:alpha val="90000"/>
                  </a:sysClr>
                </a:gs>
                <a:gs pos="100000">
                  <a:srgbClr val="2A79FF">
                    <a:tint val="23500"/>
                    <a:satMod val="160000"/>
                    <a:alpha val="0"/>
                  </a:srgb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5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72" name="_effect" descr="© INSCALE GmbH, 26.05.2010&#10;http://www.presentationload.com/"/>
            <p:cNvSpPr/>
            <p:nvPr/>
          </p:nvSpPr>
          <p:spPr bwMode="gray">
            <a:xfrm>
              <a:off x="2080428" y="3131148"/>
              <a:ext cx="1079500" cy="703718"/>
            </a:xfrm>
            <a:prstGeom prst="rect">
              <a:avLst/>
            </a:prstGeom>
            <a:gradFill>
              <a:gsLst>
                <a:gs pos="0">
                  <a:sysClr val="window" lastClr="FFFFFF">
                    <a:lumMod val="75000"/>
                    <a:alpha val="90000"/>
                  </a:sysClr>
                </a:gs>
                <a:gs pos="100000">
                  <a:srgbClr val="2A79FF">
                    <a:tint val="23500"/>
                    <a:satMod val="160000"/>
                    <a:alpha val="0"/>
                  </a:srgb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5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</p:grpSp>
      <p:sp>
        <p:nvSpPr>
          <p:cNvPr id="73" name="_h2"/>
          <p:cNvSpPr txBox="1">
            <a:spLocks/>
          </p:cNvSpPr>
          <p:nvPr/>
        </p:nvSpPr>
        <p:spPr bwMode="gray">
          <a:xfrm>
            <a:off x="323850" y="1055632"/>
            <a:ext cx="8496300" cy="336244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marR="0" lvl="0" indent="-1762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de-DE" sz="20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Enter your subheadline here</a:t>
            </a:r>
          </a:p>
        </p:txBody>
      </p:sp>
      <p:grpSp>
        <p:nvGrpSpPr>
          <p:cNvPr id="74" name="Gruppieren 44"/>
          <p:cNvGrpSpPr/>
          <p:nvPr/>
        </p:nvGrpSpPr>
        <p:grpSpPr bwMode="gray">
          <a:xfrm>
            <a:off x="1724025" y="265799"/>
            <a:ext cx="5695950" cy="5143029"/>
            <a:chOff x="2147624" y="1108746"/>
            <a:chExt cx="5195496" cy="4691156"/>
          </a:xfrm>
          <a:effectLst>
            <a:outerShdw blurRad="520700" sx="99000" sy="99000" algn="ctr" rotWithShape="0">
              <a:prstClr val="black">
                <a:alpha val="50000"/>
              </a:prstClr>
            </a:outerShdw>
          </a:effectLst>
          <a:scene3d>
            <a:camera prst="perspectiveRelaxed" fov="4800000">
              <a:rot lat="17673601" lon="0" rev="0"/>
            </a:camera>
            <a:lightRig rig="threePt" dir="t">
              <a:rot lat="0" lon="0" rev="15600000"/>
            </a:lightRig>
          </a:scene3d>
        </p:grpSpPr>
        <p:sp>
          <p:nvSpPr>
            <p:cNvPr id="75" name="Freeform" descr="© INSCALE GmbH, 26.05.2010&#10;http://www.presentationload.com/"/>
            <p:cNvSpPr/>
            <p:nvPr/>
          </p:nvSpPr>
          <p:spPr bwMode="gray">
            <a:xfrm rot="12960000" flipH="1" flipV="1">
              <a:off x="2926255" y="4833770"/>
              <a:ext cx="813732" cy="813732"/>
            </a:xfrm>
            <a:prstGeom prst="rect">
              <a:avLst/>
            </a:prstGeom>
            <a:solidFill>
              <a:srgbClr val="D7D7D7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819150">
              <a:bevelT w="25400" h="25400"/>
              <a:bevelB w="25400" h="25400"/>
            </a:sp3d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76" name="Freeform" descr="© INSCALE GmbH, 26.05.2010&#10;http://www.presentationload.com/"/>
            <p:cNvSpPr/>
            <p:nvPr/>
          </p:nvSpPr>
          <p:spPr bwMode="gray">
            <a:xfrm>
              <a:off x="4338506" y="1108746"/>
              <a:ext cx="813732" cy="813732"/>
            </a:xfrm>
            <a:prstGeom prst="rect">
              <a:avLst/>
            </a:prstGeom>
            <a:solidFill>
              <a:srgbClr val="D7D7D7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819150">
              <a:bevelT w="25400" h="25400"/>
              <a:bevelB w="25400" h="25400"/>
            </a:sp3d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77" name="Freeform" descr="© INSCALE GmbH, 26.05.2010&#10;http://www.presentationload.com/"/>
            <p:cNvSpPr/>
            <p:nvPr/>
          </p:nvSpPr>
          <p:spPr bwMode="gray">
            <a:xfrm rot="4320000">
              <a:off x="6529388" y="2742190"/>
              <a:ext cx="813732" cy="813732"/>
            </a:xfrm>
            <a:prstGeom prst="rect">
              <a:avLst/>
            </a:prstGeom>
            <a:solidFill>
              <a:srgbClr val="D7D7D7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819150">
              <a:bevelT w="25400" h="25400"/>
              <a:bevelB w="25400" h="25400"/>
            </a:sp3d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78" name="_color1" descr="© INSCALE GmbH, 26.05.2010&#10;http://www.presentationload.com/"/>
            <p:cNvSpPr/>
            <p:nvPr/>
          </p:nvSpPr>
          <p:spPr bwMode="gray">
            <a:xfrm rot="8640000" flipH="1" flipV="1">
              <a:off x="5598357" y="4986170"/>
              <a:ext cx="813732" cy="813732"/>
            </a:xfrm>
            <a:prstGeom prst="rect">
              <a:avLst/>
            </a:prstGeom>
            <a:solidFill>
              <a:srgbClr val="2A79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819150">
              <a:bevelT w="25400" h="25400"/>
              <a:bevelB w="25400" h="25400"/>
            </a:sp3d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79" name="Freeform" descr="© INSCALE GmbH, 26.05.2010&#10;http://www.presentationload.com/"/>
            <p:cNvSpPr/>
            <p:nvPr/>
          </p:nvSpPr>
          <p:spPr bwMode="gray">
            <a:xfrm rot="17280000">
              <a:off x="2147624" y="2437390"/>
              <a:ext cx="813732" cy="813732"/>
            </a:xfrm>
            <a:prstGeom prst="rect">
              <a:avLst/>
            </a:prstGeom>
            <a:solidFill>
              <a:srgbClr val="D7D7D7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819150">
              <a:bevelT w="25400" h="25400"/>
              <a:bevelB w="25400" h="25400"/>
            </a:sp3d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</p:grpSp>
      <p:grpSp>
        <p:nvGrpSpPr>
          <p:cNvPr id="80" name="Gruppieren 49"/>
          <p:cNvGrpSpPr/>
          <p:nvPr/>
        </p:nvGrpSpPr>
        <p:grpSpPr bwMode="gray">
          <a:xfrm>
            <a:off x="602422" y="1706162"/>
            <a:ext cx="8066432" cy="4281263"/>
            <a:chOff x="956142" y="1761804"/>
            <a:chExt cx="7487987" cy="3974253"/>
          </a:xfrm>
        </p:grpSpPr>
        <p:sp>
          <p:nvSpPr>
            <p:cNvPr id="81" name="Textfeld 50" descr="© INSCALE GmbH, 26.05.2010&#10;http://www.presentationload.com/"/>
            <p:cNvSpPr txBox="1"/>
            <p:nvPr/>
          </p:nvSpPr>
          <p:spPr bwMode="gray">
            <a:xfrm>
              <a:off x="2305572" y="5546063"/>
              <a:ext cx="898068" cy="189994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ctr" defTabSz="801688" eaLnBrk="0" hangingPunct="0">
                <a:lnSpc>
                  <a:spcPct val="95000"/>
                </a:lnSpc>
                <a:spcAft>
                  <a:spcPts val="800"/>
                </a:spcAft>
                <a:defRPr/>
              </a:pPr>
              <a:r>
                <a:rPr lang="de-DE" sz="1400" noProof="1" smtClean="0">
                  <a:cs typeface="Arial" charset="0"/>
                </a:rPr>
                <a:t>Description 4</a:t>
              </a:r>
              <a:endParaRPr lang="de-DE" sz="1400" noProof="1">
                <a:cs typeface="Arial" charset="0"/>
              </a:endParaRPr>
            </a:p>
          </p:txBody>
        </p:sp>
        <p:sp>
          <p:nvSpPr>
            <p:cNvPr id="82" name="Textfeld 51" descr="© INSCALE GmbH, 26.05.2010&#10;http://www.presentationload.com/"/>
            <p:cNvSpPr txBox="1"/>
            <p:nvPr/>
          </p:nvSpPr>
          <p:spPr bwMode="gray">
            <a:xfrm>
              <a:off x="956142" y="2710460"/>
              <a:ext cx="898068" cy="189994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 defTabSz="801688" eaLnBrk="0" hangingPunct="0">
                <a:lnSpc>
                  <a:spcPct val="95000"/>
                </a:lnSpc>
                <a:spcAft>
                  <a:spcPts val="800"/>
                </a:spcAft>
                <a:defRPr/>
              </a:pPr>
              <a:r>
                <a:rPr lang="de-DE" sz="1400" noProof="1" smtClean="0">
                  <a:cs typeface="Arial" charset="0"/>
                </a:rPr>
                <a:t>Description 5</a:t>
              </a:r>
              <a:endParaRPr lang="de-DE" sz="1400" noProof="1">
                <a:cs typeface="Arial" charset="0"/>
              </a:endParaRPr>
            </a:p>
          </p:txBody>
        </p:sp>
        <p:sp>
          <p:nvSpPr>
            <p:cNvPr id="83" name="Textfeld 52" descr="© INSCALE GmbH, 26.05.2010&#10;http://www.presentationload.com/"/>
            <p:cNvSpPr txBox="1"/>
            <p:nvPr/>
          </p:nvSpPr>
          <p:spPr bwMode="gray">
            <a:xfrm>
              <a:off x="4183321" y="1761804"/>
              <a:ext cx="898068" cy="189994"/>
            </a:xfrm>
            <a:prstGeom prst="rect">
              <a:avLst/>
            </a:prstGeom>
            <a:noFill/>
          </p:spPr>
          <p:txBody>
            <a:bodyPr wrap="none" lIns="0" tIns="0" rIns="0" bIns="0" rtlCol="0" anchor="b" anchorCtr="0">
              <a:spAutoFit/>
            </a:bodyPr>
            <a:lstStyle/>
            <a:p>
              <a:pPr algn="ctr" defTabSz="801688" eaLnBrk="0" hangingPunct="0">
                <a:lnSpc>
                  <a:spcPct val="95000"/>
                </a:lnSpc>
                <a:spcAft>
                  <a:spcPts val="800"/>
                </a:spcAft>
                <a:defRPr/>
              </a:pPr>
              <a:r>
                <a:rPr lang="de-DE" sz="1400" noProof="1" smtClean="0">
                  <a:cs typeface="Arial" charset="0"/>
                </a:rPr>
                <a:t>Description 1</a:t>
              </a:r>
              <a:endParaRPr lang="de-DE" sz="1400" noProof="1">
                <a:cs typeface="Arial" charset="0"/>
              </a:endParaRPr>
            </a:p>
          </p:txBody>
        </p:sp>
        <p:sp>
          <p:nvSpPr>
            <p:cNvPr id="84" name="Textfeld 53" descr="© INSCALE GmbH, 26.05.2010&#10;http://www.presentationload.com/"/>
            <p:cNvSpPr txBox="1"/>
            <p:nvPr/>
          </p:nvSpPr>
          <p:spPr bwMode="gray">
            <a:xfrm>
              <a:off x="7546061" y="2824760"/>
              <a:ext cx="898068" cy="189994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ctr" defTabSz="801688" eaLnBrk="0" hangingPunct="0">
                <a:lnSpc>
                  <a:spcPct val="95000"/>
                </a:lnSpc>
                <a:spcAft>
                  <a:spcPts val="800"/>
                </a:spcAft>
                <a:defRPr/>
              </a:pPr>
              <a:r>
                <a:rPr lang="de-DE" sz="1400" noProof="1" smtClean="0">
                  <a:cs typeface="Arial" charset="0"/>
                </a:rPr>
                <a:t>Description 2</a:t>
              </a:r>
              <a:endParaRPr lang="de-DE" sz="1400" noProof="1">
                <a:cs typeface="Arial" charset="0"/>
              </a:endParaRPr>
            </a:p>
          </p:txBody>
        </p:sp>
        <p:sp>
          <p:nvSpPr>
            <p:cNvPr id="85" name="Textfeld 54" descr="© INSCALE GmbH, 26.05.2010&#10;http://www.presentationload.com/"/>
            <p:cNvSpPr txBox="1"/>
            <p:nvPr/>
          </p:nvSpPr>
          <p:spPr bwMode="gray">
            <a:xfrm>
              <a:off x="5891559" y="5544448"/>
              <a:ext cx="898068" cy="189994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ctr" defTabSz="801688" eaLnBrk="0" hangingPunct="0">
                <a:lnSpc>
                  <a:spcPct val="95000"/>
                </a:lnSpc>
                <a:spcAft>
                  <a:spcPts val="800"/>
                </a:spcAft>
                <a:defRPr/>
              </a:pPr>
              <a:r>
                <a:rPr lang="de-DE" sz="1400" noProof="1" smtClean="0">
                  <a:cs typeface="Arial" charset="0"/>
                </a:rPr>
                <a:t>Description 3</a:t>
              </a:r>
              <a:endParaRPr lang="de-DE" sz="1400" noProof="1"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uppieren 57"/>
          <p:cNvGrpSpPr/>
          <p:nvPr/>
        </p:nvGrpSpPr>
        <p:grpSpPr bwMode="gray">
          <a:xfrm>
            <a:off x="1786345" y="2759907"/>
            <a:ext cx="5576162" cy="3261381"/>
            <a:chOff x="1988548" y="2882900"/>
            <a:chExt cx="5280904" cy="3088693"/>
          </a:xfrm>
        </p:grpSpPr>
        <p:sp>
          <p:nvSpPr>
            <p:cNvPr id="52" name="_effect" descr="© INSCALE GmbH, 26.05.2010&#10;http://www.presentationload.com/"/>
            <p:cNvSpPr/>
            <p:nvPr/>
          </p:nvSpPr>
          <p:spPr bwMode="gray">
            <a:xfrm>
              <a:off x="5534476" y="4755680"/>
              <a:ext cx="1556291" cy="1215913"/>
            </a:xfrm>
            <a:prstGeom prst="rect">
              <a:avLst/>
            </a:prstGeom>
            <a:gradFill>
              <a:gsLst>
                <a:gs pos="0">
                  <a:sysClr val="window" lastClr="FFFFFF">
                    <a:lumMod val="75000"/>
                    <a:alpha val="90000"/>
                  </a:sysClr>
                </a:gs>
                <a:gs pos="100000">
                  <a:srgbClr val="2A79FF">
                    <a:tint val="23500"/>
                    <a:satMod val="160000"/>
                    <a:alpha val="0"/>
                  </a:srgb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5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53" name="_effect" descr="© INSCALE GmbH, 26.05.2010&#10;http://www.presentationload.com/"/>
            <p:cNvSpPr/>
            <p:nvPr/>
          </p:nvSpPr>
          <p:spPr bwMode="gray">
            <a:xfrm>
              <a:off x="6143121" y="3263695"/>
              <a:ext cx="1126331" cy="703718"/>
            </a:xfrm>
            <a:prstGeom prst="rect">
              <a:avLst/>
            </a:prstGeom>
            <a:gradFill>
              <a:gsLst>
                <a:gs pos="0">
                  <a:sysClr val="window" lastClr="FFFFFF">
                    <a:lumMod val="75000"/>
                    <a:alpha val="90000"/>
                  </a:sysClr>
                </a:gs>
                <a:gs pos="100000">
                  <a:srgbClr val="2A79FF">
                    <a:tint val="23500"/>
                    <a:satMod val="160000"/>
                    <a:alpha val="0"/>
                  </a:srgb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5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54" name="_effect" descr="© INSCALE GmbH, 26.05.2010&#10;http://www.presentationload.com/"/>
            <p:cNvSpPr/>
            <p:nvPr/>
          </p:nvSpPr>
          <p:spPr bwMode="gray">
            <a:xfrm>
              <a:off x="4292245" y="2882900"/>
              <a:ext cx="658896" cy="703718"/>
            </a:xfrm>
            <a:prstGeom prst="rect">
              <a:avLst/>
            </a:prstGeom>
            <a:gradFill>
              <a:gsLst>
                <a:gs pos="0">
                  <a:sysClr val="window" lastClr="FFFFFF">
                    <a:lumMod val="75000"/>
                    <a:alpha val="90000"/>
                  </a:sysClr>
                </a:gs>
                <a:gs pos="100000">
                  <a:srgbClr val="2A79FF">
                    <a:tint val="23500"/>
                    <a:satMod val="160000"/>
                    <a:alpha val="0"/>
                  </a:srgb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5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55" name="_effect" descr="© INSCALE GmbH, 26.05.2010&#10;http://www.presentationload.com/"/>
            <p:cNvSpPr/>
            <p:nvPr/>
          </p:nvSpPr>
          <p:spPr bwMode="gray">
            <a:xfrm>
              <a:off x="1988548" y="4629944"/>
              <a:ext cx="1552574" cy="1215912"/>
            </a:xfrm>
            <a:prstGeom prst="rect">
              <a:avLst/>
            </a:prstGeom>
            <a:gradFill>
              <a:gsLst>
                <a:gs pos="0">
                  <a:sysClr val="window" lastClr="FFFFFF">
                    <a:lumMod val="75000"/>
                    <a:alpha val="90000"/>
                  </a:sysClr>
                </a:gs>
                <a:gs pos="100000">
                  <a:srgbClr val="2A79FF">
                    <a:tint val="23500"/>
                    <a:satMod val="160000"/>
                    <a:alpha val="0"/>
                  </a:srgb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5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56" name="_effect" descr="© INSCALE GmbH, 26.05.2010&#10;http://www.presentationload.com/"/>
            <p:cNvSpPr/>
            <p:nvPr/>
          </p:nvSpPr>
          <p:spPr bwMode="gray">
            <a:xfrm>
              <a:off x="2080428" y="3131148"/>
              <a:ext cx="1079500" cy="703718"/>
            </a:xfrm>
            <a:prstGeom prst="rect">
              <a:avLst/>
            </a:prstGeom>
            <a:gradFill>
              <a:gsLst>
                <a:gs pos="0">
                  <a:sysClr val="window" lastClr="FFFFFF">
                    <a:lumMod val="75000"/>
                    <a:alpha val="90000"/>
                  </a:sysClr>
                </a:gs>
                <a:gs pos="100000">
                  <a:srgbClr val="2A79FF">
                    <a:tint val="23500"/>
                    <a:satMod val="160000"/>
                    <a:alpha val="0"/>
                  </a:srgb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5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</p:grpSp>
      <p:sp>
        <p:nvSpPr>
          <p:cNvPr id="57" name="_h2"/>
          <p:cNvSpPr txBox="1">
            <a:spLocks/>
          </p:cNvSpPr>
          <p:nvPr/>
        </p:nvSpPr>
        <p:spPr bwMode="gray">
          <a:xfrm>
            <a:off x="323528" y="911616"/>
            <a:ext cx="8496300" cy="336244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marR="0" lvl="0" indent="-1762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de-DE" sz="20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Enter your subheadline here</a:t>
            </a:r>
          </a:p>
        </p:txBody>
      </p:sp>
      <p:grpSp>
        <p:nvGrpSpPr>
          <p:cNvPr id="58" name="Gruppieren 44"/>
          <p:cNvGrpSpPr/>
          <p:nvPr/>
        </p:nvGrpSpPr>
        <p:grpSpPr bwMode="gray">
          <a:xfrm>
            <a:off x="1723703" y="121783"/>
            <a:ext cx="5695950" cy="5143029"/>
            <a:chOff x="2147624" y="1108746"/>
            <a:chExt cx="5195496" cy="4691156"/>
          </a:xfrm>
          <a:effectLst>
            <a:outerShdw blurRad="520700" sx="99000" sy="99000" algn="ctr" rotWithShape="0">
              <a:prstClr val="black">
                <a:alpha val="50000"/>
              </a:prstClr>
            </a:outerShdw>
          </a:effectLst>
          <a:scene3d>
            <a:camera prst="perspectiveRelaxed" fov="4800000">
              <a:rot lat="17673601" lon="0" rev="0"/>
            </a:camera>
            <a:lightRig rig="threePt" dir="t">
              <a:rot lat="0" lon="0" rev="15600000"/>
            </a:lightRig>
          </a:scene3d>
        </p:grpSpPr>
        <p:sp>
          <p:nvSpPr>
            <p:cNvPr id="59" name="Freeform" descr="© INSCALE GmbH, 26.05.2010&#10;http://www.presentationload.com/"/>
            <p:cNvSpPr/>
            <p:nvPr/>
          </p:nvSpPr>
          <p:spPr bwMode="gray">
            <a:xfrm rot="12960000" flipH="1" flipV="1">
              <a:off x="2926255" y="4833770"/>
              <a:ext cx="813732" cy="813732"/>
            </a:xfrm>
            <a:prstGeom prst="rect">
              <a:avLst/>
            </a:prstGeom>
            <a:solidFill>
              <a:srgbClr val="D7D7D7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819150">
              <a:bevelT w="25400" h="25400"/>
              <a:bevelB w="25400" h="25400"/>
            </a:sp3d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60" name="Freeform" descr="© INSCALE GmbH, 26.05.2010&#10;http://www.presentationload.com/"/>
            <p:cNvSpPr/>
            <p:nvPr/>
          </p:nvSpPr>
          <p:spPr bwMode="gray">
            <a:xfrm>
              <a:off x="4338506" y="1108746"/>
              <a:ext cx="813732" cy="813732"/>
            </a:xfrm>
            <a:prstGeom prst="rect">
              <a:avLst/>
            </a:prstGeom>
            <a:solidFill>
              <a:srgbClr val="D7D7D7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819150">
              <a:bevelT w="25400" h="25400"/>
              <a:bevelB w="25400" h="25400"/>
            </a:sp3d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61" name="Freeform" descr="© INSCALE GmbH, 26.05.2010&#10;http://www.presentationload.com/"/>
            <p:cNvSpPr/>
            <p:nvPr/>
          </p:nvSpPr>
          <p:spPr bwMode="gray">
            <a:xfrm rot="4320000">
              <a:off x="6529388" y="2742190"/>
              <a:ext cx="813732" cy="813732"/>
            </a:xfrm>
            <a:prstGeom prst="rect">
              <a:avLst/>
            </a:prstGeom>
            <a:solidFill>
              <a:srgbClr val="D7D7D7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819150">
              <a:bevelT w="25400" h="25400"/>
              <a:bevelB w="25400" h="25400"/>
            </a:sp3d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62" name="_color1" descr="© INSCALE GmbH, 26.05.2010&#10;http://www.presentationload.com/"/>
            <p:cNvSpPr/>
            <p:nvPr/>
          </p:nvSpPr>
          <p:spPr bwMode="gray">
            <a:xfrm rot="8640000" flipH="1" flipV="1">
              <a:off x="5598357" y="4986170"/>
              <a:ext cx="813732" cy="813732"/>
            </a:xfrm>
            <a:prstGeom prst="rect">
              <a:avLst/>
            </a:prstGeom>
            <a:solidFill>
              <a:sysClr val="windowText" lastClr="000000">
                <a:lumMod val="95000"/>
                <a:lumOff val="5000"/>
              </a:sys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819150">
              <a:bevelT w="25400" h="25400"/>
              <a:bevelB w="25400" h="25400"/>
            </a:sp3d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63" name="Freeform" descr="© INSCALE GmbH, 26.05.2010&#10;http://www.presentationload.com/"/>
            <p:cNvSpPr/>
            <p:nvPr/>
          </p:nvSpPr>
          <p:spPr bwMode="gray">
            <a:xfrm rot="17280000">
              <a:off x="2147624" y="2437390"/>
              <a:ext cx="813732" cy="813732"/>
            </a:xfrm>
            <a:prstGeom prst="rect">
              <a:avLst/>
            </a:prstGeom>
            <a:solidFill>
              <a:srgbClr val="D7D7D7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819150">
              <a:bevelT w="25400" h="25400"/>
              <a:bevelB w="25400" h="25400"/>
            </a:sp3d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</p:grpSp>
      <p:grpSp>
        <p:nvGrpSpPr>
          <p:cNvPr id="64" name="Gruppieren 49"/>
          <p:cNvGrpSpPr/>
          <p:nvPr/>
        </p:nvGrpSpPr>
        <p:grpSpPr bwMode="gray">
          <a:xfrm>
            <a:off x="602100" y="1562146"/>
            <a:ext cx="8066432" cy="4281263"/>
            <a:chOff x="956142" y="1761804"/>
            <a:chExt cx="7487987" cy="3974253"/>
          </a:xfrm>
        </p:grpSpPr>
        <p:sp>
          <p:nvSpPr>
            <p:cNvPr id="65" name="Textfeld 50" descr="© INSCALE GmbH, 26.05.2010&#10;http://www.presentationload.com/"/>
            <p:cNvSpPr txBox="1"/>
            <p:nvPr/>
          </p:nvSpPr>
          <p:spPr bwMode="gray">
            <a:xfrm>
              <a:off x="2305572" y="5546063"/>
              <a:ext cx="898068" cy="189994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ctr" defTabSz="801688" eaLnBrk="0" hangingPunct="0">
                <a:lnSpc>
                  <a:spcPct val="95000"/>
                </a:lnSpc>
                <a:spcAft>
                  <a:spcPts val="800"/>
                </a:spcAft>
                <a:defRPr/>
              </a:pPr>
              <a:r>
                <a:rPr lang="de-DE" sz="1400" noProof="1" smtClean="0">
                  <a:cs typeface="Arial" charset="0"/>
                </a:rPr>
                <a:t>Description 4</a:t>
              </a:r>
              <a:endParaRPr lang="de-DE" sz="1400" noProof="1">
                <a:cs typeface="Arial" charset="0"/>
              </a:endParaRPr>
            </a:p>
          </p:txBody>
        </p:sp>
        <p:sp>
          <p:nvSpPr>
            <p:cNvPr id="66" name="Textfeld 51" descr="© INSCALE GmbH, 26.05.2010&#10;http://www.presentationload.com/"/>
            <p:cNvSpPr txBox="1"/>
            <p:nvPr/>
          </p:nvSpPr>
          <p:spPr bwMode="gray">
            <a:xfrm>
              <a:off x="956142" y="2710460"/>
              <a:ext cx="898068" cy="189994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 defTabSz="801688" eaLnBrk="0" hangingPunct="0">
                <a:lnSpc>
                  <a:spcPct val="95000"/>
                </a:lnSpc>
                <a:spcAft>
                  <a:spcPts val="800"/>
                </a:spcAft>
                <a:defRPr/>
              </a:pPr>
              <a:r>
                <a:rPr lang="de-DE" sz="1400" noProof="1" smtClean="0">
                  <a:cs typeface="Arial" charset="0"/>
                </a:rPr>
                <a:t>Description 5</a:t>
              </a:r>
              <a:endParaRPr lang="de-DE" sz="1400" noProof="1">
                <a:cs typeface="Arial" charset="0"/>
              </a:endParaRPr>
            </a:p>
          </p:txBody>
        </p:sp>
        <p:sp>
          <p:nvSpPr>
            <p:cNvPr id="67" name="Textfeld 52" descr="© INSCALE GmbH, 26.05.2010&#10;http://www.presentationload.com/"/>
            <p:cNvSpPr txBox="1"/>
            <p:nvPr/>
          </p:nvSpPr>
          <p:spPr bwMode="gray">
            <a:xfrm>
              <a:off x="4183321" y="1761804"/>
              <a:ext cx="898068" cy="189994"/>
            </a:xfrm>
            <a:prstGeom prst="rect">
              <a:avLst/>
            </a:prstGeom>
            <a:noFill/>
          </p:spPr>
          <p:txBody>
            <a:bodyPr wrap="none" lIns="0" tIns="0" rIns="0" bIns="0" rtlCol="0" anchor="b" anchorCtr="0">
              <a:spAutoFit/>
            </a:bodyPr>
            <a:lstStyle/>
            <a:p>
              <a:pPr algn="ctr" defTabSz="801688" eaLnBrk="0" hangingPunct="0">
                <a:lnSpc>
                  <a:spcPct val="95000"/>
                </a:lnSpc>
                <a:spcAft>
                  <a:spcPts val="800"/>
                </a:spcAft>
                <a:defRPr/>
              </a:pPr>
              <a:r>
                <a:rPr lang="de-DE" sz="1400" noProof="1" smtClean="0">
                  <a:cs typeface="Arial" charset="0"/>
                </a:rPr>
                <a:t>Description 1</a:t>
              </a:r>
              <a:endParaRPr lang="de-DE" sz="1400" noProof="1">
                <a:cs typeface="Arial" charset="0"/>
              </a:endParaRPr>
            </a:p>
          </p:txBody>
        </p:sp>
        <p:sp>
          <p:nvSpPr>
            <p:cNvPr id="68" name="Textfeld 53" descr="© INSCALE GmbH, 26.05.2010&#10;http://www.presentationload.com/"/>
            <p:cNvSpPr txBox="1"/>
            <p:nvPr/>
          </p:nvSpPr>
          <p:spPr bwMode="gray">
            <a:xfrm>
              <a:off x="7546061" y="2824760"/>
              <a:ext cx="898068" cy="189994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ctr" defTabSz="801688" eaLnBrk="0" hangingPunct="0">
                <a:lnSpc>
                  <a:spcPct val="95000"/>
                </a:lnSpc>
                <a:spcAft>
                  <a:spcPts val="800"/>
                </a:spcAft>
                <a:defRPr/>
              </a:pPr>
              <a:r>
                <a:rPr lang="de-DE" sz="1400" noProof="1" smtClean="0">
                  <a:cs typeface="Arial" charset="0"/>
                </a:rPr>
                <a:t>Description 2</a:t>
              </a:r>
              <a:endParaRPr lang="de-DE" sz="1400" noProof="1">
                <a:cs typeface="Arial" charset="0"/>
              </a:endParaRPr>
            </a:p>
          </p:txBody>
        </p:sp>
        <p:sp>
          <p:nvSpPr>
            <p:cNvPr id="69" name="Textfeld 54" descr="© INSCALE GmbH, 26.05.2010&#10;http://www.presentationload.com/"/>
            <p:cNvSpPr txBox="1"/>
            <p:nvPr/>
          </p:nvSpPr>
          <p:spPr bwMode="gray">
            <a:xfrm>
              <a:off x="5891559" y="5544448"/>
              <a:ext cx="898068" cy="189994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ctr" defTabSz="801688" eaLnBrk="0" hangingPunct="0">
                <a:lnSpc>
                  <a:spcPct val="95000"/>
                </a:lnSpc>
                <a:spcAft>
                  <a:spcPts val="800"/>
                </a:spcAft>
                <a:defRPr/>
              </a:pPr>
              <a:r>
                <a:rPr lang="de-DE" sz="1400" noProof="1" smtClean="0">
                  <a:cs typeface="Arial" charset="0"/>
                </a:rPr>
                <a:t>Description 3</a:t>
              </a:r>
              <a:endParaRPr lang="de-DE" sz="1400" noProof="1"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55884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ruppieren 57"/>
          <p:cNvGrpSpPr/>
          <p:nvPr/>
        </p:nvGrpSpPr>
        <p:grpSpPr bwMode="gray">
          <a:xfrm>
            <a:off x="1786667" y="2831915"/>
            <a:ext cx="5576162" cy="3261381"/>
            <a:chOff x="1988548" y="2882900"/>
            <a:chExt cx="5280904" cy="3088693"/>
          </a:xfrm>
        </p:grpSpPr>
        <p:sp>
          <p:nvSpPr>
            <p:cNvPr id="58" name="_effect" descr="© INSCALE GmbH, 26.05.2010&#10;http://www.presentationload.com/"/>
            <p:cNvSpPr/>
            <p:nvPr/>
          </p:nvSpPr>
          <p:spPr bwMode="gray">
            <a:xfrm>
              <a:off x="5534476" y="4755680"/>
              <a:ext cx="1556291" cy="1215913"/>
            </a:xfrm>
            <a:prstGeom prst="rect">
              <a:avLst/>
            </a:prstGeom>
            <a:gradFill>
              <a:gsLst>
                <a:gs pos="0">
                  <a:sysClr val="window" lastClr="FFFFFF">
                    <a:lumMod val="75000"/>
                    <a:alpha val="90000"/>
                  </a:sysClr>
                </a:gs>
                <a:gs pos="100000">
                  <a:srgbClr val="2A79FF">
                    <a:tint val="23500"/>
                    <a:satMod val="160000"/>
                    <a:alpha val="0"/>
                  </a:srgb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5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59" name="_effect" descr="© INSCALE GmbH, 26.05.2010&#10;http://www.presentationload.com/"/>
            <p:cNvSpPr/>
            <p:nvPr/>
          </p:nvSpPr>
          <p:spPr bwMode="gray">
            <a:xfrm>
              <a:off x="6143121" y="3263695"/>
              <a:ext cx="1126331" cy="703718"/>
            </a:xfrm>
            <a:prstGeom prst="rect">
              <a:avLst/>
            </a:prstGeom>
            <a:gradFill>
              <a:gsLst>
                <a:gs pos="0">
                  <a:sysClr val="window" lastClr="FFFFFF">
                    <a:lumMod val="75000"/>
                    <a:alpha val="90000"/>
                  </a:sysClr>
                </a:gs>
                <a:gs pos="100000">
                  <a:srgbClr val="2A79FF">
                    <a:tint val="23500"/>
                    <a:satMod val="160000"/>
                    <a:alpha val="0"/>
                  </a:srgb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5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60" name="_effect" descr="© INSCALE GmbH, 26.05.2010&#10;http://www.presentationload.com/"/>
            <p:cNvSpPr/>
            <p:nvPr/>
          </p:nvSpPr>
          <p:spPr bwMode="gray">
            <a:xfrm>
              <a:off x="4292245" y="2882900"/>
              <a:ext cx="658896" cy="703718"/>
            </a:xfrm>
            <a:prstGeom prst="rect">
              <a:avLst/>
            </a:prstGeom>
            <a:gradFill>
              <a:gsLst>
                <a:gs pos="0">
                  <a:sysClr val="window" lastClr="FFFFFF">
                    <a:lumMod val="75000"/>
                    <a:alpha val="90000"/>
                  </a:sysClr>
                </a:gs>
                <a:gs pos="100000">
                  <a:srgbClr val="2A79FF">
                    <a:tint val="23500"/>
                    <a:satMod val="160000"/>
                    <a:alpha val="0"/>
                  </a:srgb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5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61" name="_effect" descr="© INSCALE GmbH, 26.05.2010&#10;http://www.presentationload.com/"/>
            <p:cNvSpPr/>
            <p:nvPr/>
          </p:nvSpPr>
          <p:spPr bwMode="gray">
            <a:xfrm>
              <a:off x="1988548" y="4629944"/>
              <a:ext cx="1552574" cy="1215912"/>
            </a:xfrm>
            <a:prstGeom prst="rect">
              <a:avLst/>
            </a:prstGeom>
            <a:gradFill>
              <a:gsLst>
                <a:gs pos="0">
                  <a:sysClr val="window" lastClr="FFFFFF">
                    <a:lumMod val="75000"/>
                    <a:alpha val="90000"/>
                  </a:sysClr>
                </a:gs>
                <a:gs pos="100000">
                  <a:srgbClr val="2A79FF">
                    <a:tint val="23500"/>
                    <a:satMod val="160000"/>
                    <a:alpha val="0"/>
                  </a:srgb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5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62" name="_effect" descr="© INSCALE GmbH, 26.05.2010&#10;http://www.presentationload.com/"/>
            <p:cNvSpPr/>
            <p:nvPr/>
          </p:nvSpPr>
          <p:spPr bwMode="gray">
            <a:xfrm>
              <a:off x="2080428" y="3131148"/>
              <a:ext cx="1079500" cy="703718"/>
            </a:xfrm>
            <a:prstGeom prst="rect">
              <a:avLst/>
            </a:prstGeom>
            <a:gradFill>
              <a:gsLst>
                <a:gs pos="0">
                  <a:sysClr val="window" lastClr="FFFFFF">
                    <a:lumMod val="75000"/>
                    <a:alpha val="90000"/>
                  </a:sysClr>
                </a:gs>
                <a:gs pos="100000">
                  <a:srgbClr val="2A79FF">
                    <a:tint val="23500"/>
                    <a:satMod val="160000"/>
                    <a:alpha val="0"/>
                  </a:srgb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5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</p:grpSp>
      <p:sp>
        <p:nvSpPr>
          <p:cNvPr id="63" name="_h2"/>
          <p:cNvSpPr txBox="1">
            <a:spLocks/>
          </p:cNvSpPr>
          <p:nvPr/>
        </p:nvSpPr>
        <p:spPr bwMode="gray">
          <a:xfrm>
            <a:off x="323850" y="983624"/>
            <a:ext cx="8496300" cy="336244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marR="0" lvl="0" indent="-1762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de-DE" sz="20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Enter your subheadline here</a:t>
            </a:r>
          </a:p>
        </p:txBody>
      </p:sp>
      <p:grpSp>
        <p:nvGrpSpPr>
          <p:cNvPr id="64" name="Gruppieren 44"/>
          <p:cNvGrpSpPr/>
          <p:nvPr/>
        </p:nvGrpSpPr>
        <p:grpSpPr bwMode="gray">
          <a:xfrm>
            <a:off x="1724025" y="193791"/>
            <a:ext cx="5695950" cy="5143029"/>
            <a:chOff x="2147624" y="1108746"/>
            <a:chExt cx="5195496" cy="4691156"/>
          </a:xfrm>
          <a:effectLst>
            <a:outerShdw blurRad="520700" sx="99000" sy="99000" algn="ctr" rotWithShape="0">
              <a:prstClr val="black">
                <a:alpha val="50000"/>
              </a:prstClr>
            </a:outerShdw>
          </a:effectLst>
          <a:scene3d>
            <a:camera prst="perspectiveRelaxed" fov="4800000">
              <a:rot lat="17673601" lon="0" rev="0"/>
            </a:camera>
            <a:lightRig rig="threePt" dir="t">
              <a:rot lat="0" lon="0" rev="15600000"/>
            </a:lightRig>
          </a:scene3d>
        </p:grpSpPr>
        <p:sp>
          <p:nvSpPr>
            <p:cNvPr id="65" name="Freeform" descr="© INSCALE GmbH, 26.05.2010&#10;http://www.presentationload.com/"/>
            <p:cNvSpPr/>
            <p:nvPr/>
          </p:nvSpPr>
          <p:spPr bwMode="gray">
            <a:xfrm rot="12960000" flipH="1" flipV="1">
              <a:off x="2926255" y="4833770"/>
              <a:ext cx="813732" cy="813732"/>
            </a:xfrm>
            <a:prstGeom prst="rect">
              <a:avLst/>
            </a:prstGeom>
            <a:solidFill>
              <a:srgbClr val="C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819150">
              <a:bevelT w="25400" h="25400"/>
              <a:bevelB w="25400" h="25400"/>
            </a:sp3d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66" name="Freeform" descr="© INSCALE GmbH, 26.05.2010&#10;http://www.presentationload.com/"/>
            <p:cNvSpPr/>
            <p:nvPr/>
          </p:nvSpPr>
          <p:spPr bwMode="gray">
            <a:xfrm>
              <a:off x="4338506" y="1108746"/>
              <a:ext cx="813732" cy="813732"/>
            </a:xfrm>
            <a:prstGeom prst="rect">
              <a:avLst/>
            </a:prstGeom>
            <a:solidFill>
              <a:srgbClr val="00B05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819150">
              <a:bevelT w="25400" h="25400"/>
              <a:bevelB w="25400" h="25400"/>
            </a:sp3d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67" name="Freeform" descr="© INSCALE GmbH, 26.05.2010&#10;http://www.presentationload.com/"/>
            <p:cNvSpPr/>
            <p:nvPr/>
          </p:nvSpPr>
          <p:spPr bwMode="gray">
            <a:xfrm rot="4320000">
              <a:off x="6529388" y="2742190"/>
              <a:ext cx="813732" cy="813732"/>
            </a:xfrm>
            <a:prstGeom prst="rect">
              <a:avLst/>
            </a:prstGeom>
            <a:solidFill>
              <a:srgbClr val="CC66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819150">
              <a:bevelT w="25400" h="25400"/>
              <a:bevelB w="25400" h="25400"/>
            </a:sp3d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68" name="_color1" descr="© INSCALE GmbH, 26.05.2010&#10;http://www.presentationload.com/"/>
            <p:cNvSpPr/>
            <p:nvPr/>
          </p:nvSpPr>
          <p:spPr bwMode="gray">
            <a:xfrm rot="8640000" flipH="1" flipV="1">
              <a:off x="5598357" y="4986170"/>
              <a:ext cx="813732" cy="813732"/>
            </a:xfrm>
            <a:prstGeom prst="rect">
              <a:avLst/>
            </a:prstGeom>
            <a:solidFill>
              <a:srgbClr val="2A79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819150">
              <a:bevelT w="25400" h="25400"/>
              <a:bevelB w="25400" h="25400"/>
            </a:sp3d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69" name="Freeform" descr="© INSCALE GmbH, 26.05.2010&#10;http://www.presentationload.com/"/>
            <p:cNvSpPr/>
            <p:nvPr/>
          </p:nvSpPr>
          <p:spPr bwMode="gray">
            <a:xfrm rot="17280000">
              <a:off x="2147624" y="2437390"/>
              <a:ext cx="813732" cy="813732"/>
            </a:xfrm>
            <a:prstGeom prst="rect">
              <a:avLst/>
            </a:prstGeom>
            <a:solidFill>
              <a:srgbClr val="FFC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819150">
              <a:bevelT w="25400" h="25400"/>
              <a:bevelB w="25400" h="25400"/>
            </a:sp3d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</p:grpSp>
      <p:grpSp>
        <p:nvGrpSpPr>
          <p:cNvPr id="70" name="Gruppieren 49"/>
          <p:cNvGrpSpPr/>
          <p:nvPr/>
        </p:nvGrpSpPr>
        <p:grpSpPr bwMode="gray">
          <a:xfrm>
            <a:off x="602422" y="1634154"/>
            <a:ext cx="8066432" cy="4281263"/>
            <a:chOff x="956142" y="1761804"/>
            <a:chExt cx="7487987" cy="3974253"/>
          </a:xfrm>
        </p:grpSpPr>
        <p:sp>
          <p:nvSpPr>
            <p:cNvPr id="71" name="Textfeld 50" descr="© INSCALE GmbH, 26.05.2010&#10;http://www.presentationload.com/"/>
            <p:cNvSpPr txBox="1"/>
            <p:nvPr/>
          </p:nvSpPr>
          <p:spPr bwMode="gray">
            <a:xfrm>
              <a:off x="2305572" y="5546063"/>
              <a:ext cx="898068" cy="189994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ctr" defTabSz="801688" eaLnBrk="0" hangingPunct="0">
                <a:lnSpc>
                  <a:spcPct val="95000"/>
                </a:lnSpc>
                <a:spcAft>
                  <a:spcPts val="800"/>
                </a:spcAft>
                <a:defRPr/>
              </a:pPr>
              <a:r>
                <a:rPr lang="de-DE" sz="1400" noProof="1" smtClean="0">
                  <a:cs typeface="Arial" charset="0"/>
                </a:rPr>
                <a:t>Description 4</a:t>
              </a:r>
              <a:endParaRPr lang="de-DE" sz="1400" noProof="1">
                <a:cs typeface="Arial" charset="0"/>
              </a:endParaRPr>
            </a:p>
          </p:txBody>
        </p:sp>
        <p:sp>
          <p:nvSpPr>
            <p:cNvPr id="72" name="Textfeld 51" descr="© INSCALE GmbH, 26.05.2010&#10;http://www.presentationload.com/"/>
            <p:cNvSpPr txBox="1"/>
            <p:nvPr/>
          </p:nvSpPr>
          <p:spPr bwMode="gray">
            <a:xfrm>
              <a:off x="956142" y="2710460"/>
              <a:ext cx="898068" cy="189994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 defTabSz="801688" eaLnBrk="0" hangingPunct="0">
                <a:lnSpc>
                  <a:spcPct val="95000"/>
                </a:lnSpc>
                <a:spcAft>
                  <a:spcPts val="800"/>
                </a:spcAft>
                <a:defRPr/>
              </a:pPr>
              <a:r>
                <a:rPr lang="de-DE" sz="1400" noProof="1" smtClean="0">
                  <a:cs typeface="Arial" charset="0"/>
                </a:rPr>
                <a:t>Description 5</a:t>
              </a:r>
              <a:endParaRPr lang="de-DE" sz="1400" noProof="1">
                <a:cs typeface="Arial" charset="0"/>
              </a:endParaRPr>
            </a:p>
          </p:txBody>
        </p:sp>
        <p:sp>
          <p:nvSpPr>
            <p:cNvPr id="73" name="Textfeld 52" descr="© INSCALE GmbH, 26.05.2010&#10;http://www.presentationload.com/"/>
            <p:cNvSpPr txBox="1"/>
            <p:nvPr/>
          </p:nvSpPr>
          <p:spPr bwMode="gray">
            <a:xfrm>
              <a:off x="4183321" y="1761804"/>
              <a:ext cx="898068" cy="189994"/>
            </a:xfrm>
            <a:prstGeom prst="rect">
              <a:avLst/>
            </a:prstGeom>
            <a:noFill/>
          </p:spPr>
          <p:txBody>
            <a:bodyPr wrap="none" lIns="0" tIns="0" rIns="0" bIns="0" rtlCol="0" anchor="b" anchorCtr="0">
              <a:spAutoFit/>
            </a:bodyPr>
            <a:lstStyle/>
            <a:p>
              <a:pPr algn="ctr" defTabSz="801688" eaLnBrk="0" hangingPunct="0">
                <a:lnSpc>
                  <a:spcPct val="95000"/>
                </a:lnSpc>
                <a:spcAft>
                  <a:spcPts val="800"/>
                </a:spcAft>
                <a:defRPr/>
              </a:pPr>
              <a:r>
                <a:rPr lang="de-DE" sz="1400" noProof="1" smtClean="0">
                  <a:cs typeface="Arial" charset="0"/>
                </a:rPr>
                <a:t>Description 1</a:t>
              </a:r>
              <a:endParaRPr lang="de-DE" sz="1400" noProof="1">
                <a:cs typeface="Arial" charset="0"/>
              </a:endParaRPr>
            </a:p>
          </p:txBody>
        </p:sp>
        <p:sp>
          <p:nvSpPr>
            <p:cNvPr id="74" name="Textfeld 53" descr="© INSCALE GmbH, 26.05.2010&#10;http://www.presentationload.com/"/>
            <p:cNvSpPr txBox="1"/>
            <p:nvPr/>
          </p:nvSpPr>
          <p:spPr bwMode="gray">
            <a:xfrm>
              <a:off x="7546061" y="2824760"/>
              <a:ext cx="898068" cy="189994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ctr" defTabSz="801688" eaLnBrk="0" hangingPunct="0">
                <a:lnSpc>
                  <a:spcPct val="95000"/>
                </a:lnSpc>
                <a:spcAft>
                  <a:spcPts val="800"/>
                </a:spcAft>
                <a:defRPr/>
              </a:pPr>
              <a:r>
                <a:rPr lang="de-DE" sz="1400" noProof="1" smtClean="0">
                  <a:cs typeface="Arial" charset="0"/>
                </a:rPr>
                <a:t>Description 2</a:t>
              </a:r>
              <a:endParaRPr lang="de-DE" sz="1400" noProof="1">
                <a:cs typeface="Arial" charset="0"/>
              </a:endParaRPr>
            </a:p>
          </p:txBody>
        </p:sp>
        <p:sp>
          <p:nvSpPr>
            <p:cNvPr id="75" name="Textfeld 54" descr="© INSCALE GmbH, 26.05.2010&#10;http://www.presentationload.com/"/>
            <p:cNvSpPr txBox="1"/>
            <p:nvPr/>
          </p:nvSpPr>
          <p:spPr bwMode="gray">
            <a:xfrm>
              <a:off x="5891559" y="5544448"/>
              <a:ext cx="898068" cy="189994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ctr" defTabSz="801688" eaLnBrk="0" hangingPunct="0">
                <a:lnSpc>
                  <a:spcPct val="95000"/>
                </a:lnSpc>
                <a:spcAft>
                  <a:spcPts val="800"/>
                </a:spcAft>
                <a:defRPr/>
              </a:pPr>
              <a:r>
                <a:rPr lang="de-DE" sz="1400" noProof="1" smtClean="0">
                  <a:cs typeface="Arial" charset="0"/>
                </a:rPr>
                <a:t>Description 3</a:t>
              </a:r>
              <a:endParaRPr lang="de-DE" sz="1400" noProof="1"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65339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59504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19533</TotalTime>
  <Words>197</Words>
  <Application>Microsoft Office PowerPoint</Application>
  <PresentationFormat>全屏显示(4:3)</PresentationFormat>
  <Paragraphs>34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924</cp:revision>
  <dcterms:created xsi:type="dcterms:W3CDTF">2009-02-11T05:37:22Z</dcterms:created>
  <dcterms:modified xsi:type="dcterms:W3CDTF">2013-01-04T23:39:13Z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