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10"/>
  </p:notesMasterIdLst>
  <p:handoutMasterIdLst>
    <p:handoutMasterId r:id="rId11"/>
  </p:handoutMasterIdLst>
  <p:sldIdLst>
    <p:sldId id="309" r:id="rId3"/>
    <p:sldId id="310" r:id="rId4"/>
    <p:sldId id="311" r:id="rId5"/>
    <p:sldId id="312" r:id="rId6"/>
    <p:sldId id="313" r:id="rId7"/>
    <p:sldId id="314" r:id="rId8"/>
    <p:sldId id="306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en 86"/>
          <p:cNvGrpSpPr/>
          <p:nvPr/>
        </p:nvGrpSpPr>
        <p:grpSpPr>
          <a:xfrm>
            <a:off x="260350" y="1421484"/>
            <a:ext cx="2818010" cy="2047874"/>
            <a:chOff x="2484242" y="3754440"/>
            <a:chExt cx="2015924" cy="2047874"/>
          </a:xfrm>
        </p:grpSpPr>
        <p:sp>
          <p:nvSpPr>
            <p:cNvPr id="13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14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15" name="Gruppieren 86"/>
          <p:cNvGrpSpPr/>
          <p:nvPr/>
        </p:nvGrpSpPr>
        <p:grpSpPr>
          <a:xfrm>
            <a:off x="3162995" y="2445421"/>
            <a:ext cx="2818010" cy="2047874"/>
            <a:chOff x="2484242" y="3754440"/>
            <a:chExt cx="2015924" cy="2047874"/>
          </a:xfrm>
        </p:grpSpPr>
        <p:sp>
          <p:nvSpPr>
            <p:cNvPr id="16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18" name="Gruppieren 86"/>
          <p:cNvGrpSpPr/>
          <p:nvPr/>
        </p:nvGrpSpPr>
        <p:grpSpPr>
          <a:xfrm>
            <a:off x="6083300" y="3469358"/>
            <a:ext cx="2818010" cy="2047874"/>
            <a:chOff x="2484242" y="3754440"/>
            <a:chExt cx="2015924" cy="2047874"/>
          </a:xfrm>
        </p:grpSpPr>
        <p:sp>
          <p:nvSpPr>
            <p:cNvPr id="19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sp>
        <p:nvSpPr>
          <p:cNvPr id="21" name="_h2"/>
          <p:cNvSpPr txBox="1">
            <a:spLocks/>
          </p:cNvSpPr>
          <p:nvPr/>
        </p:nvSpPr>
        <p:spPr bwMode="gray">
          <a:xfrm>
            <a:off x="323850" y="895352"/>
            <a:ext cx="8496300" cy="336244"/>
          </a:xfrm>
          <a:prstGeom prst="rect">
            <a:avLst/>
          </a:prstGeom>
        </p:spPr>
        <p:txBody>
          <a:bodyPr/>
          <a:lstStyle/>
          <a:p>
            <a:pPr marL="176213" marR="0" lvl="0" indent="-1762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de-DE" sz="1800" b="0" i="0" u="none" strike="noStrike" kern="1200" cap="none" spc="0" normalizeH="0" baseline="0" noProof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Enter your subheadline here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pieren 86"/>
          <p:cNvGrpSpPr/>
          <p:nvPr/>
        </p:nvGrpSpPr>
        <p:grpSpPr>
          <a:xfrm>
            <a:off x="3162995" y="1700808"/>
            <a:ext cx="2818010" cy="2047874"/>
            <a:chOff x="2484242" y="3754440"/>
            <a:chExt cx="2015924" cy="2047874"/>
          </a:xfrm>
        </p:grpSpPr>
        <p:sp>
          <p:nvSpPr>
            <p:cNvPr id="18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20" name="Gruppieren 86"/>
          <p:cNvGrpSpPr/>
          <p:nvPr/>
        </p:nvGrpSpPr>
        <p:grpSpPr>
          <a:xfrm>
            <a:off x="215900" y="1700808"/>
            <a:ext cx="2818010" cy="2047874"/>
            <a:chOff x="2484242" y="3754440"/>
            <a:chExt cx="2015924" cy="2047874"/>
          </a:xfrm>
        </p:grpSpPr>
        <p:sp>
          <p:nvSpPr>
            <p:cNvPr id="21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F8F8F8">
                    <a:lumMod val="50000"/>
                    <a:shade val="30000"/>
                    <a:satMod val="115000"/>
                  </a:srgbClr>
                </a:gs>
                <a:gs pos="50000">
                  <a:srgbClr val="F8F8F8">
                    <a:lumMod val="50000"/>
                    <a:shade val="67500"/>
                    <a:satMod val="115000"/>
                  </a:srgbClr>
                </a:gs>
                <a:gs pos="100000">
                  <a:srgbClr val="F8F8F8">
                    <a:lumMod val="5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23" name="Gruppieren 86"/>
          <p:cNvGrpSpPr/>
          <p:nvPr/>
        </p:nvGrpSpPr>
        <p:grpSpPr>
          <a:xfrm>
            <a:off x="6127750" y="1700808"/>
            <a:ext cx="2818010" cy="2047874"/>
            <a:chOff x="2484242" y="3754440"/>
            <a:chExt cx="2015924" cy="2047874"/>
          </a:xfrm>
        </p:grpSpPr>
        <p:sp>
          <p:nvSpPr>
            <p:cNvPr id="24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F8F8F8">
                    <a:lumMod val="50000"/>
                    <a:shade val="30000"/>
                    <a:satMod val="115000"/>
                  </a:srgbClr>
                </a:gs>
                <a:gs pos="50000">
                  <a:srgbClr val="F8F8F8">
                    <a:lumMod val="50000"/>
                    <a:shade val="67500"/>
                    <a:satMod val="115000"/>
                  </a:srgbClr>
                </a:gs>
                <a:gs pos="100000">
                  <a:srgbClr val="F8F8F8">
                    <a:lumMod val="5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26" name="Gruppieren 86"/>
          <p:cNvGrpSpPr/>
          <p:nvPr/>
        </p:nvGrpSpPr>
        <p:grpSpPr>
          <a:xfrm>
            <a:off x="1695685" y="3880445"/>
            <a:ext cx="2818010" cy="2047874"/>
            <a:chOff x="2484242" y="3754440"/>
            <a:chExt cx="2015924" cy="2047874"/>
          </a:xfrm>
        </p:grpSpPr>
        <p:sp>
          <p:nvSpPr>
            <p:cNvPr id="27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28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F8F8F8">
                    <a:lumMod val="50000"/>
                    <a:shade val="30000"/>
                    <a:satMod val="115000"/>
                  </a:srgbClr>
                </a:gs>
                <a:gs pos="50000">
                  <a:srgbClr val="F8F8F8">
                    <a:lumMod val="50000"/>
                    <a:shade val="67500"/>
                    <a:satMod val="115000"/>
                  </a:srgbClr>
                </a:gs>
                <a:gs pos="100000">
                  <a:srgbClr val="F8F8F8">
                    <a:lumMod val="5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29" name="Gruppieren 86"/>
          <p:cNvGrpSpPr/>
          <p:nvPr/>
        </p:nvGrpSpPr>
        <p:grpSpPr>
          <a:xfrm>
            <a:off x="4660900" y="3880445"/>
            <a:ext cx="2818010" cy="2047874"/>
            <a:chOff x="2484242" y="3754440"/>
            <a:chExt cx="2015924" cy="2047874"/>
          </a:xfrm>
        </p:grpSpPr>
        <p:sp>
          <p:nvSpPr>
            <p:cNvPr id="30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31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F8F8F8">
                    <a:lumMod val="50000"/>
                    <a:shade val="30000"/>
                    <a:satMod val="115000"/>
                  </a:srgbClr>
                </a:gs>
                <a:gs pos="50000">
                  <a:srgbClr val="F8F8F8">
                    <a:lumMod val="50000"/>
                    <a:shade val="67500"/>
                    <a:satMod val="115000"/>
                  </a:srgbClr>
                </a:gs>
                <a:gs pos="100000">
                  <a:srgbClr val="F8F8F8">
                    <a:lumMod val="50000"/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5884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uppieren 86"/>
          <p:cNvGrpSpPr/>
          <p:nvPr/>
        </p:nvGrpSpPr>
        <p:grpSpPr>
          <a:xfrm>
            <a:off x="207070" y="4509120"/>
            <a:ext cx="2818010" cy="2047874"/>
            <a:chOff x="2484242" y="3754440"/>
            <a:chExt cx="2015924" cy="2047874"/>
          </a:xfrm>
        </p:grpSpPr>
        <p:sp>
          <p:nvSpPr>
            <p:cNvPr id="22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24" name="Gruppieren 86"/>
          <p:cNvGrpSpPr/>
          <p:nvPr/>
        </p:nvGrpSpPr>
        <p:grpSpPr>
          <a:xfrm>
            <a:off x="3109715" y="4509120"/>
            <a:ext cx="2818010" cy="2047874"/>
            <a:chOff x="2484242" y="3754440"/>
            <a:chExt cx="2015924" cy="2047874"/>
          </a:xfrm>
        </p:grpSpPr>
        <p:sp>
          <p:nvSpPr>
            <p:cNvPr id="25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27" name="Gruppieren 86"/>
          <p:cNvGrpSpPr/>
          <p:nvPr/>
        </p:nvGrpSpPr>
        <p:grpSpPr>
          <a:xfrm>
            <a:off x="6074470" y="4509120"/>
            <a:ext cx="2818010" cy="2047874"/>
            <a:chOff x="2484242" y="3754440"/>
            <a:chExt cx="2015924" cy="2047874"/>
          </a:xfrm>
        </p:grpSpPr>
        <p:sp>
          <p:nvSpPr>
            <p:cNvPr id="28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31" name="Gruppieren 86"/>
          <p:cNvGrpSpPr/>
          <p:nvPr/>
        </p:nvGrpSpPr>
        <p:grpSpPr>
          <a:xfrm>
            <a:off x="1710408" y="2709365"/>
            <a:ext cx="2201093" cy="1599555"/>
            <a:chOff x="2484242" y="3754440"/>
            <a:chExt cx="2015924" cy="2047874"/>
          </a:xfrm>
        </p:grpSpPr>
        <p:sp>
          <p:nvSpPr>
            <p:cNvPr id="32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solidFill>
              <a:srgbClr val="FFC000"/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34" name="Gruppieren 86"/>
          <p:cNvGrpSpPr/>
          <p:nvPr/>
        </p:nvGrpSpPr>
        <p:grpSpPr>
          <a:xfrm>
            <a:off x="4675163" y="2709365"/>
            <a:ext cx="2201093" cy="1599555"/>
            <a:chOff x="2484242" y="3754440"/>
            <a:chExt cx="2015924" cy="2047874"/>
          </a:xfrm>
        </p:grpSpPr>
        <p:sp>
          <p:nvSpPr>
            <p:cNvPr id="35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36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solidFill>
              <a:srgbClr val="FFC000"/>
            </a:soli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  <p:grpSp>
        <p:nvGrpSpPr>
          <p:cNvPr id="37" name="Gruppieren 86"/>
          <p:cNvGrpSpPr/>
          <p:nvPr/>
        </p:nvGrpSpPr>
        <p:grpSpPr>
          <a:xfrm>
            <a:off x="3419872" y="908720"/>
            <a:ext cx="2201093" cy="1599555"/>
            <a:chOff x="2484242" y="3754440"/>
            <a:chExt cx="2015924" cy="2047874"/>
          </a:xfrm>
        </p:grpSpPr>
        <p:sp>
          <p:nvSpPr>
            <p:cNvPr id="38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marR="0" lvl="0" indent="-190500" defTabSz="91440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800"/>
                </a:spcAft>
                <a:buClr>
                  <a:srgbClr val="969696"/>
                </a:buClr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Arial" charset="0"/>
              </a:endParaRPr>
            </a:p>
          </p:txBody>
        </p:sp>
        <p:sp>
          <p:nvSpPr>
            <p:cNvPr id="39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marL="0" marR="0" lvl="0" indent="0" defTabSz="801688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cs typeface="Arial" charset="0"/>
                </a:rPr>
                <a:t>Placeholder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96533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85"/>
          <p:cNvGrpSpPr/>
          <p:nvPr/>
        </p:nvGrpSpPr>
        <p:grpSpPr>
          <a:xfrm>
            <a:off x="323852" y="3755483"/>
            <a:ext cx="2015924" cy="2047874"/>
            <a:chOff x="323852" y="3754440"/>
            <a:chExt cx="2015924" cy="2047874"/>
          </a:xfrm>
        </p:grpSpPr>
        <p:sp>
          <p:nvSpPr>
            <p:cNvPr id="3" name="Rechteck 49"/>
            <p:cNvSpPr/>
            <p:nvPr/>
          </p:nvSpPr>
          <p:spPr bwMode="gray">
            <a:xfrm>
              <a:off x="323852" y="3754440"/>
              <a:ext cx="2015923" cy="1687874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" name="Rectangle 19"/>
            <p:cNvSpPr>
              <a:spLocks noChangeArrowheads="1"/>
            </p:cNvSpPr>
            <p:nvPr/>
          </p:nvSpPr>
          <p:spPr bwMode="gray">
            <a:xfrm>
              <a:off x="323852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5" name="Gruppieren 86"/>
          <p:cNvGrpSpPr/>
          <p:nvPr/>
        </p:nvGrpSpPr>
        <p:grpSpPr>
          <a:xfrm>
            <a:off x="2484242" y="3755483"/>
            <a:ext cx="2015924" cy="2047874"/>
            <a:chOff x="2484242" y="3754440"/>
            <a:chExt cx="2015924" cy="2047874"/>
          </a:xfrm>
        </p:grpSpPr>
        <p:sp>
          <p:nvSpPr>
            <p:cNvPr id="6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7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8" name="Gruppieren 87"/>
          <p:cNvGrpSpPr/>
          <p:nvPr/>
        </p:nvGrpSpPr>
        <p:grpSpPr>
          <a:xfrm>
            <a:off x="4644628" y="3755483"/>
            <a:ext cx="2015924" cy="2047874"/>
            <a:chOff x="4644628" y="3754440"/>
            <a:chExt cx="2015924" cy="2047874"/>
          </a:xfrm>
        </p:grpSpPr>
        <p:sp>
          <p:nvSpPr>
            <p:cNvPr id="9" name="Rechteck 64"/>
            <p:cNvSpPr/>
            <p:nvPr/>
          </p:nvSpPr>
          <p:spPr bwMode="gray">
            <a:xfrm>
              <a:off x="4644628" y="3754440"/>
              <a:ext cx="2015923" cy="168787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0" name="Rectangle 19"/>
            <p:cNvSpPr>
              <a:spLocks noChangeArrowheads="1"/>
            </p:cNvSpPr>
            <p:nvPr/>
          </p:nvSpPr>
          <p:spPr bwMode="gray">
            <a:xfrm>
              <a:off x="4644628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11" name="Gruppieren 88"/>
          <p:cNvGrpSpPr/>
          <p:nvPr/>
        </p:nvGrpSpPr>
        <p:grpSpPr>
          <a:xfrm>
            <a:off x="6805019" y="3755483"/>
            <a:ext cx="2015925" cy="2047874"/>
            <a:chOff x="6805019" y="3754440"/>
            <a:chExt cx="2015925" cy="2047874"/>
          </a:xfrm>
        </p:grpSpPr>
        <p:sp>
          <p:nvSpPr>
            <p:cNvPr id="12" name="Rechteck 66"/>
            <p:cNvSpPr/>
            <p:nvPr/>
          </p:nvSpPr>
          <p:spPr bwMode="gray">
            <a:xfrm>
              <a:off x="6805021" y="3754440"/>
              <a:ext cx="2015923" cy="1687874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gray">
            <a:xfrm>
              <a:off x="6805019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14" name="Gruppieren 83"/>
          <p:cNvGrpSpPr/>
          <p:nvPr/>
        </p:nvGrpSpPr>
        <p:grpSpPr>
          <a:xfrm>
            <a:off x="3204368" y="1556792"/>
            <a:ext cx="2736056" cy="2047874"/>
            <a:chOff x="3204368" y="1555749"/>
            <a:chExt cx="2736056" cy="2047874"/>
          </a:xfrm>
        </p:grpSpPr>
        <p:sp>
          <p:nvSpPr>
            <p:cNvPr id="15" name="Rechteck 68"/>
            <p:cNvSpPr/>
            <p:nvPr/>
          </p:nvSpPr>
          <p:spPr bwMode="gray">
            <a:xfrm>
              <a:off x="3204368" y="1555749"/>
              <a:ext cx="2736055" cy="1687874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gray">
            <a:xfrm>
              <a:off x="3204368" y="3243623"/>
              <a:ext cx="2736056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17" name="Gruppieren 84"/>
          <p:cNvGrpSpPr/>
          <p:nvPr/>
        </p:nvGrpSpPr>
        <p:grpSpPr>
          <a:xfrm>
            <a:off x="6084888" y="1556792"/>
            <a:ext cx="2736056" cy="2047874"/>
            <a:chOff x="6084888" y="1555749"/>
            <a:chExt cx="2736056" cy="2047874"/>
          </a:xfrm>
        </p:grpSpPr>
        <p:sp>
          <p:nvSpPr>
            <p:cNvPr id="18" name="Rechteck 70"/>
            <p:cNvSpPr/>
            <p:nvPr/>
          </p:nvSpPr>
          <p:spPr bwMode="gray">
            <a:xfrm>
              <a:off x="6084888" y="1555749"/>
              <a:ext cx="2736055" cy="1687874"/>
            </a:xfrm>
            <a:prstGeom prst="rect">
              <a:avLst/>
            </a:prstGeom>
            <a:blipFill dpi="0" rotWithShape="1">
              <a:blip r:embed="rId7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gray">
            <a:xfrm>
              <a:off x="6084888" y="3243623"/>
              <a:ext cx="2736056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20" name="Gruppieren 82"/>
          <p:cNvGrpSpPr/>
          <p:nvPr/>
        </p:nvGrpSpPr>
        <p:grpSpPr>
          <a:xfrm>
            <a:off x="323848" y="1556795"/>
            <a:ext cx="2736056" cy="2047874"/>
            <a:chOff x="323849" y="1555749"/>
            <a:chExt cx="2736056" cy="2047874"/>
          </a:xfrm>
        </p:grpSpPr>
        <p:sp>
          <p:nvSpPr>
            <p:cNvPr id="21" name="Rechteck 72"/>
            <p:cNvSpPr/>
            <p:nvPr/>
          </p:nvSpPr>
          <p:spPr bwMode="gray">
            <a:xfrm>
              <a:off x="323849" y="1555749"/>
              <a:ext cx="2736055" cy="168787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2" name="_color1"/>
            <p:cNvSpPr>
              <a:spLocks noChangeArrowheads="1"/>
            </p:cNvSpPr>
            <p:nvPr/>
          </p:nvSpPr>
          <p:spPr bwMode="gray">
            <a:xfrm>
              <a:off x="323849" y="3243623"/>
              <a:ext cx="2736056" cy="360000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FFFFFF"/>
                  </a:solidFill>
                  <a:cs typeface="Arial" charset="0"/>
                </a:rPr>
                <a:t>Placeholder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747266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uppieren 85"/>
          <p:cNvGrpSpPr/>
          <p:nvPr/>
        </p:nvGrpSpPr>
        <p:grpSpPr>
          <a:xfrm>
            <a:off x="323852" y="3754440"/>
            <a:ext cx="2015924" cy="2047874"/>
            <a:chOff x="323852" y="3754440"/>
            <a:chExt cx="2015924" cy="2047874"/>
          </a:xfrm>
        </p:grpSpPr>
        <p:sp>
          <p:nvSpPr>
            <p:cNvPr id="45" name="Rechteck 49"/>
            <p:cNvSpPr/>
            <p:nvPr/>
          </p:nvSpPr>
          <p:spPr bwMode="gray">
            <a:xfrm>
              <a:off x="323852" y="3754440"/>
              <a:ext cx="2015923" cy="1687874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6" name="Rectangle 19"/>
            <p:cNvSpPr>
              <a:spLocks noChangeArrowheads="1"/>
            </p:cNvSpPr>
            <p:nvPr/>
          </p:nvSpPr>
          <p:spPr bwMode="gray">
            <a:xfrm>
              <a:off x="323852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47" name="Gruppieren 86"/>
          <p:cNvGrpSpPr/>
          <p:nvPr/>
        </p:nvGrpSpPr>
        <p:grpSpPr>
          <a:xfrm>
            <a:off x="2484242" y="3754440"/>
            <a:ext cx="2015924" cy="2047874"/>
            <a:chOff x="2484242" y="3754440"/>
            <a:chExt cx="2015924" cy="2047874"/>
          </a:xfrm>
        </p:grpSpPr>
        <p:sp>
          <p:nvSpPr>
            <p:cNvPr id="48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9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50" name="Gruppieren 87"/>
          <p:cNvGrpSpPr/>
          <p:nvPr/>
        </p:nvGrpSpPr>
        <p:grpSpPr>
          <a:xfrm>
            <a:off x="4644628" y="3754440"/>
            <a:ext cx="2015924" cy="2047874"/>
            <a:chOff x="4644628" y="3754440"/>
            <a:chExt cx="2015924" cy="2047874"/>
          </a:xfrm>
        </p:grpSpPr>
        <p:sp>
          <p:nvSpPr>
            <p:cNvPr id="51" name="Rechteck 64"/>
            <p:cNvSpPr/>
            <p:nvPr/>
          </p:nvSpPr>
          <p:spPr bwMode="gray">
            <a:xfrm>
              <a:off x="4644628" y="3754440"/>
              <a:ext cx="2015923" cy="168787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2" name="Rectangle 19"/>
            <p:cNvSpPr>
              <a:spLocks noChangeArrowheads="1"/>
            </p:cNvSpPr>
            <p:nvPr/>
          </p:nvSpPr>
          <p:spPr bwMode="gray">
            <a:xfrm>
              <a:off x="4644628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53" name="Gruppieren 88"/>
          <p:cNvGrpSpPr/>
          <p:nvPr/>
        </p:nvGrpSpPr>
        <p:grpSpPr>
          <a:xfrm>
            <a:off x="6805019" y="3754440"/>
            <a:ext cx="2015925" cy="2047874"/>
            <a:chOff x="6805019" y="3754440"/>
            <a:chExt cx="2015925" cy="2047874"/>
          </a:xfrm>
        </p:grpSpPr>
        <p:sp>
          <p:nvSpPr>
            <p:cNvPr id="54" name="Rechteck 66"/>
            <p:cNvSpPr/>
            <p:nvPr/>
          </p:nvSpPr>
          <p:spPr bwMode="gray">
            <a:xfrm>
              <a:off x="6805021" y="3754440"/>
              <a:ext cx="2015923" cy="1687874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5" name="Rectangle 19"/>
            <p:cNvSpPr>
              <a:spLocks noChangeArrowheads="1"/>
            </p:cNvSpPr>
            <p:nvPr/>
          </p:nvSpPr>
          <p:spPr bwMode="gray">
            <a:xfrm>
              <a:off x="6805019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56" name="Gruppieren 83"/>
          <p:cNvGrpSpPr/>
          <p:nvPr/>
        </p:nvGrpSpPr>
        <p:grpSpPr>
          <a:xfrm>
            <a:off x="3204368" y="1555749"/>
            <a:ext cx="2736056" cy="2047874"/>
            <a:chOff x="3204368" y="1555749"/>
            <a:chExt cx="2736056" cy="2047874"/>
          </a:xfrm>
        </p:grpSpPr>
        <p:sp>
          <p:nvSpPr>
            <p:cNvPr id="57" name="Rechteck 68"/>
            <p:cNvSpPr/>
            <p:nvPr/>
          </p:nvSpPr>
          <p:spPr bwMode="gray">
            <a:xfrm>
              <a:off x="3204368" y="1555749"/>
              <a:ext cx="2736055" cy="1687874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58" name="Rectangle 19"/>
            <p:cNvSpPr>
              <a:spLocks noChangeArrowheads="1"/>
            </p:cNvSpPr>
            <p:nvPr/>
          </p:nvSpPr>
          <p:spPr bwMode="gray">
            <a:xfrm>
              <a:off x="3204368" y="3243623"/>
              <a:ext cx="2736056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59" name="Gruppieren 84"/>
          <p:cNvGrpSpPr/>
          <p:nvPr/>
        </p:nvGrpSpPr>
        <p:grpSpPr>
          <a:xfrm>
            <a:off x="6084888" y="1555749"/>
            <a:ext cx="2736056" cy="2047874"/>
            <a:chOff x="6084888" y="1555749"/>
            <a:chExt cx="2736056" cy="2047874"/>
          </a:xfrm>
        </p:grpSpPr>
        <p:sp>
          <p:nvSpPr>
            <p:cNvPr id="60" name="Rechteck 70"/>
            <p:cNvSpPr/>
            <p:nvPr/>
          </p:nvSpPr>
          <p:spPr bwMode="gray">
            <a:xfrm>
              <a:off x="6084888" y="1555749"/>
              <a:ext cx="2736055" cy="1687874"/>
            </a:xfrm>
            <a:prstGeom prst="rect">
              <a:avLst/>
            </a:prstGeom>
            <a:blipFill dpi="0" rotWithShape="1">
              <a:blip r:embed="rId7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gray">
            <a:xfrm>
              <a:off x="6084888" y="3243623"/>
              <a:ext cx="2736056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62" name="Gruppieren 82"/>
          <p:cNvGrpSpPr/>
          <p:nvPr/>
        </p:nvGrpSpPr>
        <p:grpSpPr>
          <a:xfrm>
            <a:off x="323848" y="1555752"/>
            <a:ext cx="2736056" cy="2047874"/>
            <a:chOff x="323849" y="1555749"/>
            <a:chExt cx="2736056" cy="2047874"/>
          </a:xfrm>
        </p:grpSpPr>
        <p:sp>
          <p:nvSpPr>
            <p:cNvPr id="63" name="Rechteck 72"/>
            <p:cNvSpPr/>
            <p:nvPr/>
          </p:nvSpPr>
          <p:spPr bwMode="gray">
            <a:xfrm>
              <a:off x="323849" y="1555749"/>
              <a:ext cx="2736055" cy="168787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64" name="_color1"/>
            <p:cNvSpPr>
              <a:spLocks noChangeArrowheads="1"/>
            </p:cNvSpPr>
            <p:nvPr/>
          </p:nvSpPr>
          <p:spPr bwMode="gray">
            <a:xfrm>
              <a:off x="323849" y="3243623"/>
              <a:ext cx="2736056" cy="360000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FFFFFF"/>
                  </a:solidFill>
                  <a:cs typeface="Arial" charset="0"/>
                </a:rPr>
                <a:t>Placeholder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32845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85"/>
          <p:cNvGrpSpPr/>
          <p:nvPr/>
        </p:nvGrpSpPr>
        <p:grpSpPr>
          <a:xfrm>
            <a:off x="323852" y="3757390"/>
            <a:ext cx="2015924" cy="2047874"/>
            <a:chOff x="323852" y="3754440"/>
            <a:chExt cx="2015924" cy="2047874"/>
          </a:xfrm>
        </p:grpSpPr>
        <p:sp>
          <p:nvSpPr>
            <p:cNvPr id="3" name="Rechteck 49"/>
            <p:cNvSpPr/>
            <p:nvPr/>
          </p:nvSpPr>
          <p:spPr bwMode="gray">
            <a:xfrm>
              <a:off x="323852" y="3754440"/>
              <a:ext cx="2015923" cy="1687874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4" name="Rectangle 19"/>
            <p:cNvSpPr>
              <a:spLocks noChangeArrowheads="1"/>
            </p:cNvSpPr>
            <p:nvPr/>
          </p:nvSpPr>
          <p:spPr bwMode="gray">
            <a:xfrm>
              <a:off x="323852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5" name="Gruppieren 86"/>
          <p:cNvGrpSpPr/>
          <p:nvPr/>
        </p:nvGrpSpPr>
        <p:grpSpPr>
          <a:xfrm>
            <a:off x="2484242" y="3757390"/>
            <a:ext cx="2015924" cy="2047874"/>
            <a:chOff x="2484242" y="3754440"/>
            <a:chExt cx="2015924" cy="2047874"/>
          </a:xfrm>
        </p:grpSpPr>
        <p:sp>
          <p:nvSpPr>
            <p:cNvPr id="6" name="Rechteck 62"/>
            <p:cNvSpPr/>
            <p:nvPr/>
          </p:nvSpPr>
          <p:spPr bwMode="gray">
            <a:xfrm>
              <a:off x="2484242" y="3754440"/>
              <a:ext cx="2015923" cy="168787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7" name="Rectangle 19"/>
            <p:cNvSpPr>
              <a:spLocks noChangeArrowheads="1"/>
            </p:cNvSpPr>
            <p:nvPr/>
          </p:nvSpPr>
          <p:spPr bwMode="gray">
            <a:xfrm>
              <a:off x="2484242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8" name="Gruppieren 87"/>
          <p:cNvGrpSpPr/>
          <p:nvPr/>
        </p:nvGrpSpPr>
        <p:grpSpPr>
          <a:xfrm>
            <a:off x="4644628" y="3757390"/>
            <a:ext cx="2015924" cy="2047874"/>
            <a:chOff x="4644628" y="3754440"/>
            <a:chExt cx="2015924" cy="2047874"/>
          </a:xfrm>
        </p:grpSpPr>
        <p:sp>
          <p:nvSpPr>
            <p:cNvPr id="9" name="Rechteck 64"/>
            <p:cNvSpPr/>
            <p:nvPr/>
          </p:nvSpPr>
          <p:spPr bwMode="gray">
            <a:xfrm>
              <a:off x="4644628" y="3754440"/>
              <a:ext cx="2015923" cy="1687874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0" name="Rectangle 19"/>
            <p:cNvSpPr>
              <a:spLocks noChangeArrowheads="1"/>
            </p:cNvSpPr>
            <p:nvPr/>
          </p:nvSpPr>
          <p:spPr bwMode="gray">
            <a:xfrm>
              <a:off x="4644628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11" name="Gruppieren 88"/>
          <p:cNvGrpSpPr/>
          <p:nvPr/>
        </p:nvGrpSpPr>
        <p:grpSpPr>
          <a:xfrm>
            <a:off x="6805019" y="3757390"/>
            <a:ext cx="2015925" cy="2047874"/>
            <a:chOff x="6805019" y="3754440"/>
            <a:chExt cx="2015925" cy="2047874"/>
          </a:xfrm>
        </p:grpSpPr>
        <p:sp>
          <p:nvSpPr>
            <p:cNvPr id="12" name="Rechteck 66"/>
            <p:cNvSpPr/>
            <p:nvPr/>
          </p:nvSpPr>
          <p:spPr bwMode="gray">
            <a:xfrm>
              <a:off x="6805021" y="3754440"/>
              <a:ext cx="2015923" cy="1687874"/>
            </a:xfrm>
            <a:prstGeom prst="rect">
              <a:avLst/>
            </a:prstGeom>
            <a:blipFill dpi="0" rotWithShape="1">
              <a:blip r:embed="rId5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3" name="Rectangle 19"/>
            <p:cNvSpPr>
              <a:spLocks noChangeArrowheads="1"/>
            </p:cNvSpPr>
            <p:nvPr/>
          </p:nvSpPr>
          <p:spPr bwMode="gray">
            <a:xfrm>
              <a:off x="6805019" y="5442314"/>
              <a:ext cx="2015924" cy="360000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7D7D7"/>
                </a:gs>
              </a:gsLst>
              <a:lin ang="5400000" scaled="1"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000000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14" name="Gruppieren 83"/>
          <p:cNvGrpSpPr/>
          <p:nvPr/>
        </p:nvGrpSpPr>
        <p:grpSpPr>
          <a:xfrm>
            <a:off x="3204368" y="1558699"/>
            <a:ext cx="2736056" cy="2047874"/>
            <a:chOff x="3204368" y="1555749"/>
            <a:chExt cx="2736056" cy="2047874"/>
          </a:xfrm>
        </p:grpSpPr>
        <p:sp>
          <p:nvSpPr>
            <p:cNvPr id="15" name="Rechteck 68"/>
            <p:cNvSpPr/>
            <p:nvPr/>
          </p:nvSpPr>
          <p:spPr bwMode="gray">
            <a:xfrm>
              <a:off x="3204368" y="1555749"/>
              <a:ext cx="2736055" cy="1687874"/>
            </a:xfrm>
            <a:prstGeom prst="rect">
              <a:avLst/>
            </a:prstGeom>
            <a:blipFill dpi="0" rotWithShape="1">
              <a:blip r:embed="rId6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6" name="Rectangle 19"/>
            <p:cNvSpPr>
              <a:spLocks noChangeArrowheads="1"/>
            </p:cNvSpPr>
            <p:nvPr/>
          </p:nvSpPr>
          <p:spPr bwMode="gray">
            <a:xfrm>
              <a:off x="3204368" y="3243623"/>
              <a:ext cx="2736056" cy="360000"/>
            </a:xfrm>
            <a:prstGeom prst="rect">
              <a:avLst/>
            </a:pr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chemeClr val="bg1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17" name="Gruppieren 84"/>
          <p:cNvGrpSpPr/>
          <p:nvPr/>
        </p:nvGrpSpPr>
        <p:grpSpPr>
          <a:xfrm>
            <a:off x="6084888" y="1558699"/>
            <a:ext cx="2736056" cy="2047874"/>
            <a:chOff x="6084888" y="1555749"/>
            <a:chExt cx="2736056" cy="2047874"/>
          </a:xfrm>
        </p:grpSpPr>
        <p:sp>
          <p:nvSpPr>
            <p:cNvPr id="18" name="Rechteck 70"/>
            <p:cNvSpPr/>
            <p:nvPr/>
          </p:nvSpPr>
          <p:spPr bwMode="gray">
            <a:xfrm>
              <a:off x="6084888" y="1555749"/>
              <a:ext cx="2736055" cy="1687874"/>
            </a:xfrm>
            <a:prstGeom prst="rect">
              <a:avLst/>
            </a:prstGeom>
            <a:blipFill dpi="0" rotWithShape="1">
              <a:blip r:embed="rId7" cstate="print"/>
              <a:srcRect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gray">
            <a:xfrm>
              <a:off x="6084888" y="3243623"/>
              <a:ext cx="2736056" cy="360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 algn="ctr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chemeClr val="bg1"/>
                  </a:solidFill>
                  <a:cs typeface="Arial" charset="0"/>
                </a:rPr>
                <a:t>Placeholder</a:t>
              </a:r>
            </a:p>
          </p:txBody>
        </p:sp>
      </p:grpSp>
      <p:grpSp>
        <p:nvGrpSpPr>
          <p:cNvPr id="20" name="Gruppieren 82"/>
          <p:cNvGrpSpPr/>
          <p:nvPr/>
        </p:nvGrpSpPr>
        <p:grpSpPr>
          <a:xfrm>
            <a:off x="323848" y="1558702"/>
            <a:ext cx="2736056" cy="2047874"/>
            <a:chOff x="323849" y="1555749"/>
            <a:chExt cx="2736056" cy="2047874"/>
          </a:xfrm>
        </p:grpSpPr>
        <p:sp>
          <p:nvSpPr>
            <p:cNvPr id="21" name="Rechteck 72"/>
            <p:cNvSpPr/>
            <p:nvPr/>
          </p:nvSpPr>
          <p:spPr bwMode="gray">
            <a:xfrm>
              <a:off x="323849" y="1555749"/>
              <a:ext cx="2736055" cy="1687874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108000" rIns="144000" bIns="72000"/>
            <a:lstStyle/>
            <a:p>
              <a:pPr marL="190500" indent="-190500">
                <a:lnSpc>
                  <a:spcPct val="95000"/>
                </a:lnSpc>
                <a:spcAft>
                  <a:spcPts val="800"/>
                </a:spcAft>
                <a:buClr>
                  <a:srgbClr val="969696"/>
                </a:buClr>
                <a:defRPr/>
              </a:pPr>
              <a:endParaRPr lang="de-DE" noProof="1">
                <a:solidFill>
                  <a:srgbClr val="000000"/>
                </a:solidFill>
                <a:cs typeface="Arial" charset="0"/>
              </a:endParaRPr>
            </a:p>
          </p:txBody>
        </p:sp>
        <p:sp>
          <p:nvSpPr>
            <p:cNvPr id="22" name="_color1"/>
            <p:cNvSpPr>
              <a:spLocks noChangeArrowheads="1"/>
            </p:cNvSpPr>
            <p:nvPr/>
          </p:nvSpPr>
          <p:spPr bwMode="gray">
            <a:xfrm>
              <a:off x="323849" y="3243623"/>
              <a:ext cx="2736056" cy="360000"/>
            </a:xfrm>
            <a:prstGeom prst="rect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12700">
              <a:solidFill>
                <a:srgbClr val="C0C0C0"/>
              </a:solidFill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108000" tIns="0" rIns="0" bIns="0" anchor="ctr"/>
            <a:lstStyle/>
            <a:p>
              <a:pPr defTabSz="801688" eaLnBrk="0" hangingPunct="0">
                <a:defRPr/>
              </a:pPr>
              <a:r>
                <a:rPr lang="en-US" sz="1600" b="1" noProof="1" smtClean="0">
                  <a:solidFill>
                    <a:srgbClr val="FFFFFF"/>
                  </a:solidFill>
                  <a:cs typeface="Arial" charset="0"/>
                </a:rPr>
                <a:t>Placeholder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49823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19532</TotalTime>
  <Words>194</Words>
  <Application>Microsoft Office PowerPoint</Application>
  <PresentationFormat>全屏显示(4:3)</PresentationFormat>
  <Paragraphs>52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921</cp:revision>
  <dcterms:created xsi:type="dcterms:W3CDTF">2009-02-11T05:37:22Z</dcterms:created>
  <dcterms:modified xsi:type="dcterms:W3CDTF">2013-01-04T23:35:27Z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