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7"/>
  </p:notesMasterIdLst>
  <p:handoutMasterIdLst>
    <p:handoutMasterId r:id="rId8"/>
  </p:handoutMasterIdLst>
  <p:sldIdLst>
    <p:sldId id="305" r:id="rId3"/>
    <p:sldId id="307" r:id="rId4"/>
    <p:sldId id="308" r:id="rId5"/>
    <p:sldId id="306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_h1"/>
          <p:cNvSpPr txBox="1">
            <a:spLocks noChangeArrowheads="1"/>
          </p:cNvSpPr>
          <p:nvPr/>
        </p:nvSpPr>
        <p:spPr bwMode="gray">
          <a:xfrm>
            <a:off x="323850" y="734711"/>
            <a:ext cx="8497092" cy="616455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1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3D Plate with People Silhouettes</a:t>
            </a:r>
          </a:p>
        </p:txBody>
      </p:sp>
      <p:sp>
        <p:nvSpPr>
          <p:cNvPr id="59" name="_h2"/>
          <p:cNvSpPr txBox="1">
            <a:spLocks/>
          </p:cNvSpPr>
          <p:nvPr/>
        </p:nvSpPr>
        <p:spPr bwMode="gray">
          <a:xfrm>
            <a:off x="323850" y="1351166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Management Structure (all names are fictitious)</a:t>
            </a:r>
          </a:p>
        </p:txBody>
      </p:sp>
      <p:sp>
        <p:nvSpPr>
          <p:cNvPr id="60" name="_color1" descr="© INSCALE GmbH, 26.05.2010&#10;http://www.presentationload.com/"/>
          <p:cNvSpPr>
            <a:spLocks noChangeAspect="1" noChangeArrowheads="1"/>
          </p:cNvSpPr>
          <p:nvPr/>
        </p:nvSpPr>
        <p:spPr bwMode="gray">
          <a:xfrm>
            <a:off x="744538" y="4530890"/>
            <a:ext cx="7654925" cy="1403350"/>
          </a:xfrm>
          <a:prstGeom prst="ellipse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_color1" descr="© INSCALE GmbH, 26.05.2010&#10;http://www.presentationload.com/"/>
          <p:cNvSpPr>
            <a:spLocks noChangeAspect="1" noChangeArrowheads="1"/>
          </p:cNvSpPr>
          <p:nvPr/>
        </p:nvSpPr>
        <p:spPr bwMode="gray">
          <a:xfrm>
            <a:off x="1470025" y="4664240"/>
            <a:ext cx="6203950" cy="935038"/>
          </a:xfrm>
          <a:prstGeom prst="ellipse">
            <a:avLst/>
          </a:prstGeom>
          <a:solidFill>
            <a:srgbClr val="2A79FF">
              <a:lumMod val="20000"/>
              <a:lumOff val="80000"/>
            </a:srgbClr>
          </a:solidFill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62" name="_effec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gray">
          <a:xfrm>
            <a:off x="3783013" y="4980153"/>
            <a:ext cx="16891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_effect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/>
          <a:stretch>
            <a:fillRect/>
          </a:stretch>
        </p:blipFill>
        <p:spPr bwMode="gray">
          <a:xfrm>
            <a:off x="1155700" y="5445290"/>
            <a:ext cx="1689100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4" name="Group 22"/>
          <p:cNvGrpSpPr>
            <a:grpSpLocks noChangeAspect="1"/>
          </p:cNvGrpSpPr>
          <p:nvPr/>
        </p:nvGrpSpPr>
        <p:grpSpPr bwMode="gray">
          <a:xfrm>
            <a:off x="1582738" y="2857665"/>
            <a:ext cx="804862" cy="2744788"/>
            <a:chOff x="794" y="1338"/>
            <a:chExt cx="563" cy="1921"/>
          </a:xfrm>
        </p:grpSpPr>
        <p:sp>
          <p:nvSpPr>
            <p:cNvPr id="65" name="Freeform 23" descr="© INSCALE GmbH, 26.05.2010&#10;http://www.presentationload.com/"/>
            <p:cNvSpPr>
              <a:spLocks noChangeAspect="1"/>
            </p:cNvSpPr>
            <p:nvPr/>
          </p:nvSpPr>
          <p:spPr bwMode="gray">
            <a:xfrm>
              <a:off x="794" y="1338"/>
              <a:ext cx="563" cy="1921"/>
            </a:xfrm>
            <a:custGeom>
              <a:avLst/>
              <a:gdLst/>
              <a:ahLst/>
              <a:cxnLst>
                <a:cxn ang="0">
                  <a:pos x="168" y="301"/>
                </a:cxn>
                <a:cxn ang="0">
                  <a:pos x="114" y="600"/>
                </a:cxn>
                <a:cxn ang="0">
                  <a:pos x="156" y="650"/>
                </a:cxn>
                <a:cxn ang="0">
                  <a:pos x="146" y="728"/>
                </a:cxn>
                <a:cxn ang="0">
                  <a:pos x="152" y="771"/>
                </a:cxn>
                <a:cxn ang="0">
                  <a:pos x="87" y="1167"/>
                </a:cxn>
                <a:cxn ang="0">
                  <a:pos x="112" y="1331"/>
                </a:cxn>
                <a:cxn ang="0">
                  <a:pos x="64" y="1598"/>
                </a:cxn>
                <a:cxn ang="0">
                  <a:pos x="65" y="1631"/>
                </a:cxn>
                <a:cxn ang="0">
                  <a:pos x="143" y="1600"/>
                </a:cxn>
                <a:cxn ang="0">
                  <a:pos x="191" y="1588"/>
                </a:cxn>
                <a:cxn ang="0">
                  <a:pos x="199" y="1617"/>
                </a:cxn>
                <a:cxn ang="0">
                  <a:pos x="206" y="1495"/>
                </a:cxn>
                <a:cxn ang="0">
                  <a:pos x="186" y="1183"/>
                </a:cxn>
                <a:cxn ang="0">
                  <a:pos x="345" y="1493"/>
                </a:cxn>
                <a:cxn ang="0">
                  <a:pos x="257" y="1619"/>
                </a:cxn>
                <a:cxn ang="0">
                  <a:pos x="266" y="1631"/>
                </a:cxn>
                <a:cxn ang="0">
                  <a:pos x="321" y="1635"/>
                </a:cxn>
                <a:cxn ang="0">
                  <a:pos x="385" y="1599"/>
                </a:cxn>
                <a:cxn ang="0">
                  <a:pos x="393" y="1602"/>
                </a:cxn>
                <a:cxn ang="0">
                  <a:pos x="404" y="1576"/>
                </a:cxn>
                <a:cxn ang="0">
                  <a:pos x="418" y="1487"/>
                </a:cxn>
                <a:cxn ang="0">
                  <a:pos x="427" y="1202"/>
                </a:cxn>
                <a:cxn ang="0">
                  <a:pos x="445" y="803"/>
                </a:cxn>
                <a:cxn ang="0">
                  <a:pos x="444" y="755"/>
                </a:cxn>
                <a:cxn ang="0">
                  <a:pos x="425" y="467"/>
                </a:cxn>
                <a:cxn ang="0">
                  <a:pos x="450" y="291"/>
                </a:cxn>
                <a:cxn ang="0">
                  <a:pos x="383" y="196"/>
                </a:cxn>
                <a:cxn ang="0">
                  <a:pos x="399" y="140"/>
                </a:cxn>
                <a:cxn ang="0">
                  <a:pos x="399" y="124"/>
                </a:cxn>
                <a:cxn ang="0">
                  <a:pos x="396" y="93"/>
                </a:cxn>
                <a:cxn ang="0">
                  <a:pos x="339" y="14"/>
                </a:cxn>
                <a:cxn ang="0">
                  <a:pos x="237" y="124"/>
                </a:cxn>
                <a:cxn ang="0">
                  <a:pos x="237" y="138"/>
                </a:cxn>
                <a:cxn ang="0">
                  <a:pos x="242" y="156"/>
                </a:cxn>
                <a:cxn ang="0">
                  <a:pos x="251" y="162"/>
                </a:cxn>
                <a:cxn ang="0">
                  <a:pos x="274" y="211"/>
                </a:cxn>
                <a:cxn ang="0">
                  <a:pos x="208" y="273"/>
                </a:cxn>
              </a:cxnLst>
              <a:rect l="0" t="0" r="r" b="b"/>
              <a:pathLst>
                <a:path w="482" h="1635">
                  <a:moveTo>
                    <a:pt x="208" y="273"/>
                  </a:moveTo>
                  <a:cubicBezTo>
                    <a:pt x="208" y="273"/>
                    <a:pt x="163" y="286"/>
                    <a:pt x="168" y="301"/>
                  </a:cubicBezTo>
                  <a:cubicBezTo>
                    <a:pt x="168" y="301"/>
                    <a:pt x="92" y="509"/>
                    <a:pt x="80" y="537"/>
                  </a:cubicBezTo>
                  <a:cubicBezTo>
                    <a:pt x="80" y="537"/>
                    <a:pt x="77" y="598"/>
                    <a:pt x="114" y="600"/>
                  </a:cubicBezTo>
                  <a:cubicBezTo>
                    <a:pt x="167" y="608"/>
                    <a:pt x="167" y="608"/>
                    <a:pt x="167" y="608"/>
                  </a:cubicBezTo>
                  <a:cubicBezTo>
                    <a:pt x="156" y="650"/>
                    <a:pt x="156" y="650"/>
                    <a:pt x="156" y="650"/>
                  </a:cubicBezTo>
                  <a:cubicBezTo>
                    <a:pt x="166" y="649"/>
                    <a:pt x="166" y="649"/>
                    <a:pt x="166" y="649"/>
                  </a:cubicBezTo>
                  <a:cubicBezTo>
                    <a:pt x="166" y="649"/>
                    <a:pt x="182" y="679"/>
                    <a:pt x="146" y="728"/>
                  </a:cubicBezTo>
                  <a:cubicBezTo>
                    <a:pt x="152" y="736"/>
                    <a:pt x="152" y="736"/>
                    <a:pt x="152" y="736"/>
                  </a:cubicBezTo>
                  <a:cubicBezTo>
                    <a:pt x="152" y="736"/>
                    <a:pt x="134" y="768"/>
                    <a:pt x="152" y="771"/>
                  </a:cubicBezTo>
                  <a:cubicBezTo>
                    <a:pt x="152" y="771"/>
                    <a:pt x="68" y="1135"/>
                    <a:pt x="69" y="1161"/>
                  </a:cubicBezTo>
                  <a:cubicBezTo>
                    <a:pt x="87" y="1167"/>
                    <a:pt x="87" y="1167"/>
                    <a:pt x="87" y="1167"/>
                  </a:cubicBezTo>
                  <a:cubicBezTo>
                    <a:pt x="87" y="1167"/>
                    <a:pt x="91" y="1182"/>
                    <a:pt x="96" y="1188"/>
                  </a:cubicBezTo>
                  <a:cubicBezTo>
                    <a:pt x="96" y="1188"/>
                    <a:pt x="93" y="1248"/>
                    <a:pt x="112" y="1331"/>
                  </a:cubicBezTo>
                  <a:cubicBezTo>
                    <a:pt x="112" y="1331"/>
                    <a:pt x="132" y="1470"/>
                    <a:pt x="121" y="1505"/>
                  </a:cubicBezTo>
                  <a:cubicBezTo>
                    <a:pt x="121" y="1505"/>
                    <a:pt x="86" y="1595"/>
                    <a:pt x="64" y="1598"/>
                  </a:cubicBezTo>
                  <a:cubicBezTo>
                    <a:pt x="60" y="1598"/>
                    <a:pt x="0" y="1608"/>
                    <a:pt x="28" y="1629"/>
                  </a:cubicBezTo>
                  <a:cubicBezTo>
                    <a:pt x="65" y="1631"/>
                    <a:pt x="65" y="1631"/>
                    <a:pt x="65" y="1631"/>
                  </a:cubicBezTo>
                  <a:cubicBezTo>
                    <a:pt x="88" y="1632"/>
                    <a:pt x="88" y="1632"/>
                    <a:pt x="88" y="1632"/>
                  </a:cubicBezTo>
                  <a:cubicBezTo>
                    <a:pt x="88" y="1632"/>
                    <a:pt x="123" y="1630"/>
                    <a:pt x="143" y="1600"/>
                  </a:cubicBezTo>
                  <a:cubicBezTo>
                    <a:pt x="143" y="1600"/>
                    <a:pt x="177" y="1565"/>
                    <a:pt x="184" y="1569"/>
                  </a:cubicBezTo>
                  <a:cubicBezTo>
                    <a:pt x="184" y="1569"/>
                    <a:pt x="192" y="1566"/>
                    <a:pt x="191" y="1588"/>
                  </a:cubicBezTo>
                  <a:cubicBezTo>
                    <a:pt x="191" y="1615"/>
                    <a:pt x="191" y="1615"/>
                    <a:pt x="191" y="1615"/>
                  </a:cubicBezTo>
                  <a:cubicBezTo>
                    <a:pt x="199" y="1617"/>
                    <a:pt x="199" y="1617"/>
                    <a:pt x="199" y="1617"/>
                  </a:cubicBezTo>
                  <a:cubicBezTo>
                    <a:pt x="199" y="1617"/>
                    <a:pt x="216" y="1555"/>
                    <a:pt x="227" y="1548"/>
                  </a:cubicBezTo>
                  <a:cubicBezTo>
                    <a:pt x="227" y="1548"/>
                    <a:pt x="238" y="1515"/>
                    <a:pt x="206" y="1495"/>
                  </a:cubicBezTo>
                  <a:cubicBezTo>
                    <a:pt x="206" y="1495"/>
                    <a:pt x="184" y="1428"/>
                    <a:pt x="202" y="1347"/>
                  </a:cubicBezTo>
                  <a:cubicBezTo>
                    <a:pt x="202" y="1347"/>
                    <a:pt x="224" y="1225"/>
                    <a:pt x="186" y="1183"/>
                  </a:cubicBezTo>
                  <a:cubicBezTo>
                    <a:pt x="323" y="1198"/>
                    <a:pt x="323" y="1198"/>
                    <a:pt x="323" y="1198"/>
                  </a:cubicBezTo>
                  <a:cubicBezTo>
                    <a:pt x="323" y="1198"/>
                    <a:pt x="364" y="1377"/>
                    <a:pt x="345" y="1493"/>
                  </a:cubicBezTo>
                  <a:cubicBezTo>
                    <a:pt x="345" y="1493"/>
                    <a:pt x="314" y="1594"/>
                    <a:pt x="269" y="1606"/>
                  </a:cubicBezTo>
                  <a:cubicBezTo>
                    <a:pt x="257" y="1619"/>
                    <a:pt x="257" y="1619"/>
                    <a:pt x="257" y="1619"/>
                  </a:cubicBezTo>
                  <a:cubicBezTo>
                    <a:pt x="257" y="1628"/>
                    <a:pt x="257" y="1628"/>
                    <a:pt x="257" y="1628"/>
                  </a:cubicBezTo>
                  <a:cubicBezTo>
                    <a:pt x="266" y="1631"/>
                    <a:pt x="266" y="1631"/>
                    <a:pt x="266" y="1631"/>
                  </a:cubicBezTo>
                  <a:cubicBezTo>
                    <a:pt x="266" y="1631"/>
                    <a:pt x="275" y="1635"/>
                    <a:pt x="283" y="1635"/>
                  </a:cubicBezTo>
                  <a:cubicBezTo>
                    <a:pt x="291" y="1635"/>
                    <a:pt x="318" y="1635"/>
                    <a:pt x="321" y="1635"/>
                  </a:cubicBezTo>
                  <a:cubicBezTo>
                    <a:pt x="324" y="1635"/>
                    <a:pt x="352" y="1629"/>
                    <a:pt x="352" y="1629"/>
                  </a:cubicBezTo>
                  <a:cubicBezTo>
                    <a:pt x="352" y="1629"/>
                    <a:pt x="375" y="1610"/>
                    <a:pt x="385" y="1599"/>
                  </a:cubicBezTo>
                  <a:cubicBezTo>
                    <a:pt x="395" y="1584"/>
                    <a:pt x="395" y="1584"/>
                    <a:pt x="395" y="1584"/>
                  </a:cubicBezTo>
                  <a:cubicBezTo>
                    <a:pt x="393" y="1602"/>
                    <a:pt x="393" y="1602"/>
                    <a:pt x="393" y="1602"/>
                  </a:cubicBezTo>
                  <a:cubicBezTo>
                    <a:pt x="404" y="1602"/>
                    <a:pt x="404" y="1602"/>
                    <a:pt x="404" y="1602"/>
                  </a:cubicBezTo>
                  <a:cubicBezTo>
                    <a:pt x="404" y="1576"/>
                    <a:pt x="404" y="1576"/>
                    <a:pt x="404" y="1576"/>
                  </a:cubicBezTo>
                  <a:cubicBezTo>
                    <a:pt x="404" y="1576"/>
                    <a:pt x="432" y="1540"/>
                    <a:pt x="432" y="1535"/>
                  </a:cubicBezTo>
                  <a:cubicBezTo>
                    <a:pt x="432" y="1530"/>
                    <a:pt x="440" y="1504"/>
                    <a:pt x="418" y="1487"/>
                  </a:cubicBezTo>
                  <a:cubicBezTo>
                    <a:pt x="418" y="1487"/>
                    <a:pt x="400" y="1450"/>
                    <a:pt x="430" y="1359"/>
                  </a:cubicBezTo>
                  <a:cubicBezTo>
                    <a:pt x="430" y="1359"/>
                    <a:pt x="452" y="1242"/>
                    <a:pt x="427" y="1202"/>
                  </a:cubicBezTo>
                  <a:cubicBezTo>
                    <a:pt x="436" y="1196"/>
                    <a:pt x="436" y="1196"/>
                    <a:pt x="436" y="1196"/>
                  </a:cubicBezTo>
                  <a:cubicBezTo>
                    <a:pt x="436" y="1196"/>
                    <a:pt x="450" y="820"/>
                    <a:pt x="445" y="803"/>
                  </a:cubicBezTo>
                  <a:cubicBezTo>
                    <a:pt x="445" y="803"/>
                    <a:pt x="439" y="768"/>
                    <a:pt x="434" y="761"/>
                  </a:cubicBezTo>
                  <a:cubicBezTo>
                    <a:pt x="444" y="755"/>
                    <a:pt x="444" y="755"/>
                    <a:pt x="444" y="755"/>
                  </a:cubicBezTo>
                  <a:cubicBezTo>
                    <a:pt x="444" y="755"/>
                    <a:pt x="429" y="649"/>
                    <a:pt x="413" y="595"/>
                  </a:cubicBezTo>
                  <a:cubicBezTo>
                    <a:pt x="413" y="595"/>
                    <a:pt x="400" y="513"/>
                    <a:pt x="425" y="467"/>
                  </a:cubicBezTo>
                  <a:cubicBezTo>
                    <a:pt x="425" y="467"/>
                    <a:pt x="482" y="377"/>
                    <a:pt x="470" y="309"/>
                  </a:cubicBezTo>
                  <a:cubicBezTo>
                    <a:pt x="470" y="309"/>
                    <a:pt x="469" y="302"/>
                    <a:pt x="450" y="291"/>
                  </a:cubicBezTo>
                  <a:cubicBezTo>
                    <a:pt x="450" y="291"/>
                    <a:pt x="389" y="259"/>
                    <a:pt x="386" y="224"/>
                  </a:cubicBezTo>
                  <a:cubicBezTo>
                    <a:pt x="386" y="224"/>
                    <a:pt x="381" y="213"/>
                    <a:pt x="383" y="196"/>
                  </a:cubicBezTo>
                  <a:cubicBezTo>
                    <a:pt x="385" y="179"/>
                    <a:pt x="391" y="164"/>
                    <a:pt x="393" y="15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32"/>
                    <a:pt x="399" y="132"/>
                    <a:pt x="399" y="132"/>
                  </a:cubicBezTo>
                  <a:cubicBezTo>
                    <a:pt x="399" y="124"/>
                    <a:pt x="399" y="124"/>
                    <a:pt x="399" y="124"/>
                  </a:cubicBezTo>
                  <a:cubicBezTo>
                    <a:pt x="399" y="124"/>
                    <a:pt x="400" y="116"/>
                    <a:pt x="399" y="109"/>
                  </a:cubicBezTo>
                  <a:cubicBezTo>
                    <a:pt x="398" y="102"/>
                    <a:pt x="396" y="93"/>
                    <a:pt x="396" y="93"/>
                  </a:cubicBezTo>
                  <a:cubicBezTo>
                    <a:pt x="396" y="93"/>
                    <a:pt x="397" y="85"/>
                    <a:pt x="394" y="80"/>
                  </a:cubicBezTo>
                  <a:cubicBezTo>
                    <a:pt x="391" y="75"/>
                    <a:pt x="392" y="39"/>
                    <a:pt x="339" y="14"/>
                  </a:cubicBezTo>
                  <a:cubicBezTo>
                    <a:pt x="339" y="14"/>
                    <a:pt x="288" y="0"/>
                    <a:pt x="254" y="52"/>
                  </a:cubicBezTo>
                  <a:cubicBezTo>
                    <a:pt x="254" y="52"/>
                    <a:pt x="232" y="77"/>
                    <a:pt x="237" y="124"/>
                  </a:cubicBezTo>
                  <a:cubicBezTo>
                    <a:pt x="237" y="124"/>
                    <a:pt x="234" y="123"/>
                    <a:pt x="234" y="128"/>
                  </a:cubicBezTo>
                  <a:cubicBezTo>
                    <a:pt x="234" y="133"/>
                    <a:pt x="237" y="138"/>
                    <a:pt x="237" y="138"/>
                  </a:cubicBezTo>
                  <a:cubicBezTo>
                    <a:pt x="237" y="138"/>
                    <a:pt x="237" y="139"/>
                    <a:pt x="237" y="143"/>
                  </a:cubicBezTo>
                  <a:cubicBezTo>
                    <a:pt x="237" y="147"/>
                    <a:pt x="241" y="151"/>
                    <a:pt x="242" y="156"/>
                  </a:cubicBezTo>
                  <a:cubicBezTo>
                    <a:pt x="244" y="165"/>
                    <a:pt x="248" y="162"/>
                    <a:pt x="248" y="162"/>
                  </a:cubicBezTo>
                  <a:cubicBezTo>
                    <a:pt x="251" y="162"/>
                    <a:pt x="251" y="162"/>
                    <a:pt x="251" y="162"/>
                  </a:cubicBezTo>
                  <a:cubicBezTo>
                    <a:pt x="251" y="162"/>
                    <a:pt x="262" y="176"/>
                    <a:pt x="266" y="194"/>
                  </a:cubicBezTo>
                  <a:cubicBezTo>
                    <a:pt x="274" y="211"/>
                    <a:pt x="274" y="211"/>
                    <a:pt x="274" y="211"/>
                  </a:cubicBezTo>
                  <a:cubicBezTo>
                    <a:pt x="274" y="228"/>
                    <a:pt x="274" y="228"/>
                    <a:pt x="274" y="228"/>
                  </a:cubicBezTo>
                  <a:lnTo>
                    <a:pt x="208" y="273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_color1" descr="© INSCALE GmbH, 26.05.2010&#10;http://www.presentationload.com/"/>
            <p:cNvSpPr>
              <a:spLocks noChangeAspect="1"/>
            </p:cNvSpPr>
            <p:nvPr/>
          </p:nvSpPr>
          <p:spPr bwMode="gray">
            <a:xfrm>
              <a:off x="1021" y="1576"/>
              <a:ext cx="226" cy="304"/>
            </a:xfrm>
            <a:custGeom>
              <a:avLst/>
              <a:gdLst/>
              <a:ahLst/>
              <a:cxnLst>
                <a:cxn ang="0">
                  <a:pos x="183" y="0"/>
                </a:cxn>
                <a:cxn ang="0">
                  <a:pos x="193" y="40"/>
                </a:cxn>
                <a:cxn ang="0">
                  <a:pos x="161" y="112"/>
                </a:cxn>
                <a:cxn ang="0">
                  <a:pos x="129" y="87"/>
                </a:cxn>
                <a:cxn ang="0">
                  <a:pos x="42" y="258"/>
                </a:cxn>
                <a:cxn ang="0">
                  <a:pos x="37" y="258"/>
                </a:cxn>
                <a:cxn ang="0">
                  <a:pos x="47" y="140"/>
                </a:cxn>
                <a:cxn ang="0">
                  <a:pos x="0" y="89"/>
                </a:cxn>
                <a:cxn ang="0">
                  <a:pos x="17" y="73"/>
                </a:cxn>
                <a:cxn ang="0">
                  <a:pos x="82" y="28"/>
                </a:cxn>
                <a:cxn ang="0">
                  <a:pos x="89" y="49"/>
                </a:cxn>
                <a:cxn ang="0">
                  <a:pos x="60" y="125"/>
                </a:cxn>
                <a:cxn ang="0">
                  <a:pos x="71" y="141"/>
                </a:cxn>
                <a:cxn ang="0">
                  <a:pos x="141" y="46"/>
                </a:cxn>
                <a:cxn ang="0">
                  <a:pos x="147" y="43"/>
                </a:cxn>
                <a:cxn ang="0">
                  <a:pos x="158" y="41"/>
                </a:cxn>
                <a:cxn ang="0">
                  <a:pos x="164" y="34"/>
                </a:cxn>
                <a:cxn ang="0">
                  <a:pos x="183" y="0"/>
                </a:cxn>
              </a:cxnLst>
              <a:rect l="0" t="0" r="r" b="b"/>
              <a:pathLst>
                <a:path w="193" h="258">
                  <a:moveTo>
                    <a:pt x="183" y="0"/>
                  </a:moveTo>
                  <a:cubicBezTo>
                    <a:pt x="193" y="40"/>
                    <a:pt x="193" y="40"/>
                    <a:pt x="193" y="40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29" y="87"/>
                    <a:pt x="129" y="87"/>
                    <a:pt x="129" y="87"/>
                  </a:cubicBezTo>
                  <a:cubicBezTo>
                    <a:pt x="129" y="87"/>
                    <a:pt x="31" y="195"/>
                    <a:pt x="42" y="258"/>
                  </a:cubicBezTo>
                  <a:cubicBezTo>
                    <a:pt x="37" y="258"/>
                    <a:pt x="37" y="258"/>
                    <a:pt x="37" y="258"/>
                  </a:cubicBezTo>
                  <a:cubicBezTo>
                    <a:pt x="37" y="258"/>
                    <a:pt x="19" y="193"/>
                    <a:pt x="47" y="140"/>
                  </a:cubicBezTo>
                  <a:cubicBezTo>
                    <a:pt x="47" y="140"/>
                    <a:pt x="15" y="86"/>
                    <a:pt x="0" y="89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41" y="120"/>
                    <a:pt x="60" y="125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41"/>
                    <a:pt x="54" y="115"/>
                    <a:pt x="141" y="46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4" y="34"/>
                    <a:pt x="174" y="18"/>
                    <a:pt x="183" y="0"/>
                  </a:cubicBezTo>
                  <a:close/>
                </a:path>
              </a:pathLst>
            </a:custGeom>
            <a:solidFill>
              <a:srgbClr val="2A79FF">
                <a:lumMod val="20000"/>
                <a:lumOff val="80000"/>
              </a:srgbClr>
            </a:solidFill>
            <a:ln w="9525">
              <a:solidFill>
                <a:srgbClr val="2A79FF">
                  <a:lumMod val="20000"/>
                  <a:lumOff val="8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7" name="Rectangle 27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3537010" y="5136020"/>
            <a:ext cx="2062163" cy="555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bIns="82800" anchor="ctr"/>
          <a:lstStyle/>
          <a:p>
            <a:pPr marL="0" marR="0" lvl="0" indent="0" algn="ctr" defTabSz="914400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Pete Jonson</a:t>
            </a: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/>
            </a:r>
            <a:b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CEO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68" name="Rectangle 26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6415088" y="5889203"/>
            <a:ext cx="2062162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bIns="82800" anchor="ctr"/>
          <a:lstStyle/>
          <a:p>
            <a:pPr marL="0" marR="0" lvl="0" indent="0" algn="ctr" defTabSz="914400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Paul Baker</a:t>
            </a:r>
            <a:b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Communications and Marketing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Rectangle 28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611188" y="5889203"/>
            <a:ext cx="2062162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bIns="82800" anchor="ctr"/>
          <a:lstStyle/>
          <a:p>
            <a:pPr marL="0" marR="0" lvl="0" indent="0" algn="ctr" defTabSz="914400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Sandra Ryan</a:t>
            </a:r>
            <a:b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Public Relations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0" name="_effect"/>
          <p:cNvPicPr>
            <a:picLocks noChangeAspect="1" noChangeArrowheads="1"/>
          </p:cNvPicPr>
          <p:nvPr/>
        </p:nvPicPr>
        <p:blipFill>
          <a:blip r:embed="rId3" cstate="print">
            <a:lum bright="-24000"/>
          </a:blip>
          <a:srcRect/>
          <a:stretch>
            <a:fillRect/>
          </a:stretch>
        </p:blipFill>
        <p:spPr bwMode="gray">
          <a:xfrm>
            <a:off x="6346825" y="5456403"/>
            <a:ext cx="16891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" name="Gruppieren 62"/>
          <p:cNvGrpSpPr/>
          <p:nvPr/>
        </p:nvGrpSpPr>
        <p:grpSpPr bwMode="gray">
          <a:xfrm>
            <a:off x="4072669" y="2667800"/>
            <a:ext cx="1009105" cy="2461894"/>
            <a:chOff x="4143693" y="2118360"/>
            <a:chExt cx="1009105" cy="2461894"/>
          </a:xfrm>
        </p:grpSpPr>
        <p:sp>
          <p:nvSpPr>
            <p:cNvPr id="72" name="Freeform 6"/>
            <p:cNvSpPr>
              <a:spLocks noEditPoints="1"/>
            </p:cNvSpPr>
            <p:nvPr/>
          </p:nvSpPr>
          <p:spPr bwMode="gray">
            <a:xfrm>
              <a:off x="4143693" y="2118360"/>
              <a:ext cx="1009105" cy="2461894"/>
            </a:xfrm>
            <a:custGeom>
              <a:avLst/>
              <a:gdLst/>
              <a:ahLst/>
              <a:cxnLst>
                <a:cxn ang="0">
                  <a:pos x="389" y="267"/>
                </a:cxn>
                <a:cxn ang="0">
                  <a:pos x="347" y="187"/>
                </a:cxn>
                <a:cxn ang="0">
                  <a:pos x="280" y="167"/>
                </a:cxn>
                <a:cxn ang="0">
                  <a:pos x="251" y="156"/>
                </a:cxn>
                <a:cxn ang="0">
                  <a:pos x="252" y="141"/>
                </a:cxn>
                <a:cxn ang="0">
                  <a:pos x="276" y="80"/>
                </a:cxn>
                <a:cxn ang="0">
                  <a:pos x="223" y="0"/>
                </a:cxn>
                <a:cxn ang="0">
                  <a:pos x="170" y="36"/>
                </a:cxn>
                <a:cxn ang="0">
                  <a:pos x="169" y="98"/>
                </a:cxn>
                <a:cxn ang="0">
                  <a:pos x="178" y="142"/>
                </a:cxn>
                <a:cxn ang="0">
                  <a:pos x="170" y="156"/>
                </a:cxn>
                <a:cxn ang="0">
                  <a:pos x="154" y="166"/>
                </a:cxn>
                <a:cxn ang="0">
                  <a:pos x="80" y="184"/>
                </a:cxn>
                <a:cxn ang="0">
                  <a:pos x="29" y="282"/>
                </a:cxn>
                <a:cxn ang="0">
                  <a:pos x="6" y="322"/>
                </a:cxn>
                <a:cxn ang="0">
                  <a:pos x="18" y="388"/>
                </a:cxn>
                <a:cxn ang="0">
                  <a:pos x="38" y="422"/>
                </a:cxn>
                <a:cxn ang="0">
                  <a:pos x="76" y="559"/>
                </a:cxn>
                <a:cxn ang="0">
                  <a:pos x="116" y="575"/>
                </a:cxn>
                <a:cxn ang="0">
                  <a:pos x="107" y="705"/>
                </a:cxn>
                <a:cxn ang="0">
                  <a:pos x="109" y="755"/>
                </a:cxn>
                <a:cxn ang="0">
                  <a:pos x="106" y="770"/>
                </a:cxn>
                <a:cxn ang="0">
                  <a:pos x="104" y="804"/>
                </a:cxn>
                <a:cxn ang="0">
                  <a:pos x="112" y="927"/>
                </a:cxn>
                <a:cxn ang="0">
                  <a:pos x="111" y="994"/>
                </a:cxn>
                <a:cxn ang="0">
                  <a:pos x="97" y="1030"/>
                </a:cxn>
                <a:cxn ang="0">
                  <a:pos x="157" y="1013"/>
                </a:cxn>
                <a:cxn ang="0">
                  <a:pos x="173" y="986"/>
                </a:cxn>
                <a:cxn ang="0">
                  <a:pos x="194" y="883"/>
                </a:cxn>
                <a:cxn ang="0">
                  <a:pos x="196" y="789"/>
                </a:cxn>
                <a:cxn ang="0">
                  <a:pos x="213" y="650"/>
                </a:cxn>
                <a:cxn ang="0">
                  <a:pos x="217" y="818"/>
                </a:cxn>
                <a:cxn ang="0">
                  <a:pos x="204" y="942"/>
                </a:cxn>
                <a:cxn ang="0">
                  <a:pos x="238" y="1002"/>
                </a:cxn>
                <a:cxn ang="0">
                  <a:pos x="298" y="1015"/>
                </a:cxn>
                <a:cxn ang="0">
                  <a:pos x="281" y="944"/>
                </a:cxn>
                <a:cxn ang="0">
                  <a:pos x="307" y="747"/>
                </a:cxn>
                <a:cxn ang="0">
                  <a:pos x="319" y="574"/>
                </a:cxn>
                <a:cxn ang="0">
                  <a:pos x="326" y="522"/>
                </a:cxn>
                <a:cxn ang="0">
                  <a:pos x="327" y="559"/>
                </a:cxn>
                <a:cxn ang="0">
                  <a:pos x="376" y="431"/>
                </a:cxn>
                <a:cxn ang="0">
                  <a:pos x="413" y="360"/>
                </a:cxn>
                <a:cxn ang="0">
                  <a:pos x="424" y="313"/>
                </a:cxn>
                <a:cxn ang="0">
                  <a:pos x="68" y="330"/>
                </a:cxn>
                <a:cxn ang="0">
                  <a:pos x="80" y="391"/>
                </a:cxn>
                <a:cxn ang="0">
                  <a:pos x="345" y="311"/>
                </a:cxn>
              </a:cxnLst>
              <a:rect l="0" t="0" r="r" b="b"/>
              <a:pathLst>
                <a:path w="425" h="1036">
                  <a:moveTo>
                    <a:pt x="424" y="313"/>
                  </a:moveTo>
                  <a:cubicBezTo>
                    <a:pt x="418" y="306"/>
                    <a:pt x="414" y="296"/>
                    <a:pt x="408" y="288"/>
                  </a:cubicBezTo>
                  <a:cubicBezTo>
                    <a:pt x="404" y="281"/>
                    <a:pt x="395" y="275"/>
                    <a:pt x="389" y="267"/>
                  </a:cubicBezTo>
                  <a:cubicBezTo>
                    <a:pt x="384" y="261"/>
                    <a:pt x="382" y="256"/>
                    <a:pt x="372" y="255"/>
                  </a:cubicBezTo>
                  <a:cubicBezTo>
                    <a:pt x="371" y="239"/>
                    <a:pt x="365" y="229"/>
                    <a:pt x="356" y="223"/>
                  </a:cubicBezTo>
                  <a:cubicBezTo>
                    <a:pt x="359" y="210"/>
                    <a:pt x="351" y="200"/>
                    <a:pt x="347" y="187"/>
                  </a:cubicBezTo>
                  <a:cubicBezTo>
                    <a:pt x="343" y="178"/>
                    <a:pt x="341" y="179"/>
                    <a:pt x="328" y="177"/>
                  </a:cubicBezTo>
                  <a:cubicBezTo>
                    <a:pt x="322" y="176"/>
                    <a:pt x="316" y="175"/>
                    <a:pt x="311" y="174"/>
                  </a:cubicBezTo>
                  <a:cubicBezTo>
                    <a:pt x="300" y="172"/>
                    <a:pt x="288" y="168"/>
                    <a:pt x="280" y="167"/>
                  </a:cubicBezTo>
                  <a:cubicBezTo>
                    <a:pt x="275" y="166"/>
                    <a:pt x="269" y="167"/>
                    <a:pt x="265" y="166"/>
                  </a:cubicBezTo>
                  <a:cubicBezTo>
                    <a:pt x="259" y="164"/>
                    <a:pt x="256" y="161"/>
                    <a:pt x="252" y="158"/>
                  </a:cubicBezTo>
                  <a:cubicBezTo>
                    <a:pt x="251" y="157"/>
                    <a:pt x="251" y="157"/>
                    <a:pt x="251" y="156"/>
                  </a:cubicBezTo>
                  <a:cubicBezTo>
                    <a:pt x="251" y="156"/>
                    <a:pt x="251" y="155"/>
                    <a:pt x="250" y="153"/>
                  </a:cubicBezTo>
                  <a:cubicBezTo>
                    <a:pt x="249" y="151"/>
                    <a:pt x="248" y="150"/>
                    <a:pt x="248" y="149"/>
                  </a:cubicBezTo>
                  <a:cubicBezTo>
                    <a:pt x="249" y="146"/>
                    <a:pt x="250" y="144"/>
                    <a:pt x="252" y="141"/>
                  </a:cubicBezTo>
                  <a:cubicBezTo>
                    <a:pt x="256" y="133"/>
                    <a:pt x="258" y="120"/>
                    <a:pt x="261" y="113"/>
                  </a:cubicBezTo>
                  <a:cubicBezTo>
                    <a:pt x="263" y="108"/>
                    <a:pt x="269" y="105"/>
                    <a:pt x="270" y="100"/>
                  </a:cubicBezTo>
                  <a:cubicBezTo>
                    <a:pt x="273" y="94"/>
                    <a:pt x="272" y="87"/>
                    <a:pt x="276" y="80"/>
                  </a:cubicBezTo>
                  <a:cubicBezTo>
                    <a:pt x="276" y="76"/>
                    <a:pt x="274" y="75"/>
                    <a:pt x="271" y="75"/>
                  </a:cubicBezTo>
                  <a:cubicBezTo>
                    <a:pt x="284" y="54"/>
                    <a:pt x="270" y="22"/>
                    <a:pt x="255" y="11"/>
                  </a:cubicBezTo>
                  <a:cubicBezTo>
                    <a:pt x="243" y="9"/>
                    <a:pt x="235" y="3"/>
                    <a:pt x="223" y="0"/>
                  </a:cubicBezTo>
                  <a:cubicBezTo>
                    <a:pt x="222" y="1"/>
                    <a:pt x="220" y="1"/>
                    <a:pt x="219" y="1"/>
                  </a:cubicBezTo>
                  <a:cubicBezTo>
                    <a:pt x="197" y="3"/>
                    <a:pt x="188" y="15"/>
                    <a:pt x="176" y="25"/>
                  </a:cubicBezTo>
                  <a:cubicBezTo>
                    <a:pt x="176" y="30"/>
                    <a:pt x="172" y="30"/>
                    <a:pt x="170" y="36"/>
                  </a:cubicBezTo>
                  <a:cubicBezTo>
                    <a:pt x="168" y="46"/>
                    <a:pt x="173" y="66"/>
                    <a:pt x="165" y="71"/>
                  </a:cubicBezTo>
                  <a:cubicBezTo>
                    <a:pt x="165" y="74"/>
                    <a:pt x="165" y="76"/>
                    <a:pt x="166" y="79"/>
                  </a:cubicBezTo>
                  <a:cubicBezTo>
                    <a:pt x="169" y="83"/>
                    <a:pt x="167" y="92"/>
                    <a:pt x="169" y="98"/>
                  </a:cubicBezTo>
                  <a:cubicBezTo>
                    <a:pt x="171" y="102"/>
                    <a:pt x="173" y="103"/>
                    <a:pt x="177" y="105"/>
                  </a:cubicBezTo>
                  <a:cubicBezTo>
                    <a:pt x="177" y="120"/>
                    <a:pt x="182" y="137"/>
                    <a:pt x="177" y="147"/>
                  </a:cubicBezTo>
                  <a:cubicBezTo>
                    <a:pt x="177" y="146"/>
                    <a:pt x="178" y="144"/>
                    <a:pt x="178" y="142"/>
                  </a:cubicBezTo>
                  <a:cubicBezTo>
                    <a:pt x="176" y="144"/>
                    <a:pt x="175" y="147"/>
                    <a:pt x="173" y="152"/>
                  </a:cubicBezTo>
                  <a:cubicBezTo>
                    <a:pt x="173" y="152"/>
                    <a:pt x="172" y="154"/>
                    <a:pt x="172" y="155"/>
                  </a:cubicBezTo>
                  <a:cubicBezTo>
                    <a:pt x="170" y="156"/>
                    <a:pt x="170" y="156"/>
                    <a:pt x="170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8" y="157"/>
                    <a:pt x="168" y="157"/>
                    <a:pt x="168" y="15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49" y="168"/>
                    <a:pt x="143" y="169"/>
                    <a:pt x="137" y="171"/>
                  </a:cubicBezTo>
                  <a:cubicBezTo>
                    <a:pt x="125" y="174"/>
                    <a:pt x="112" y="176"/>
                    <a:pt x="99" y="179"/>
                  </a:cubicBezTo>
                  <a:cubicBezTo>
                    <a:pt x="92" y="181"/>
                    <a:pt x="84" y="182"/>
                    <a:pt x="80" y="184"/>
                  </a:cubicBezTo>
                  <a:cubicBezTo>
                    <a:pt x="68" y="190"/>
                    <a:pt x="68" y="210"/>
                    <a:pt x="64" y="223"/>
                  </a:cubicBezTo>
                  <a:cubicBezTo>
                    <a:pt x="59" y="236"/>
                    <a:pt x="46" y="244"/>
                    <a:pt x="48" y="260"/>
                  </a:cubicBezTo>
                  <a:cubicBezTo>
                    <a:pt x="42" y="267"/>
                    <a:pt x="34" y="273"/>
                    <a:pt x="29" y="282"/>
                  </a:cubicBezTo>
                  <a:cubicBezTo>
                    <a:pt x="27" y="286"/>
                    <a:pt x="26" y="290"/>
                    <a:pt x="23" y="295"/>
                  </a:cubicBezTo>
                  <a:cubicBezTo>
                    <a:pt x="21" y="299"/>
                    <a:pt x="18" y="301"/>
                    <a:pt x="16" y="305"/>
                  </a:cubicBezTo>
                  <a:cubicBezTo>
                    <a:pt x="13" y="311"/>
                    <a:pt x="9" y="317"/>
                    <a:pt x="6" y="322"/>
                  </a:cubicBezTo>
                  <a:cubicBezTo>
                    <a:pt x="0" y="330"/>
                    <a:pt x="4" y="347"/>
                    <a:pt x="8" y="358"/>
                  </a:cubicBezTo>
                  <a:cubicBezTo>
                    <a:pt x="8" y="359"/>
                    <a:pt x="10" y="363"/>
                    <a:pt x="11" y="365"/>
                  </a:cubicBezTo>
                  <a:cubicBezTo>
                    <a:pt x="13" y="374"/>
                    <a:pt x="15" y="380"/>
                    <a:pt x="18" y="388"/>
                  </a:cubicBezTo>
                  <a:cubicBezTo>
                    <a:pt x="21" y="393"/>
                    <a:pt x="23" y="398"/>
                    <a:pt x="25" y="402"/>
                  </a:cubicBezTo>
                  <a:cubicBezTo>
                    <a:pt x="27" y="405"/>
                    <a:pt x="30" y="408"/>
                    <a:pt x="32" y="411"/>
                  </a:cubicBezTo>
                  <a:cubicBezTo>
                    <a:pt x="35" y="415"/>
                    <a:pt x="36" y="419"/>
                    <a:pt x="38" y="422"/>
                  </a:cubicBezTo>
                  <a:cubicBezTo>
                    <a:pt x="43" y="429"/>
                    <a:pt x="50" y="434"/>
                    <a:pt x="52" y="442"/>
                  </a:cubicBezTo>
                  <a:cubicBezTo>
                    <a:pt x="62" y="449"/>
                    <a:pt x="71" y="456"/>
                    <a:pt x="77" y="467"/>
                  </a:cubicBezTo>
                  <a:cubicBezTo>
                    <a:pt x="76" y="496"/>
                    <a:pt x="76" y="528"/>
                    <a:pt x="76" y="559"/>
                  </a:cubicBezTo>
                  <a:cubicBezTo>
                    <a:pt x="83" y="563"/>
                    <a:pt x="100" y="572"/>
                    <a:pt x="107" y="566"/>
                  </a:cubicBezTo>
                  <a:cubicBezTo>
                    <a:pt x="109" y="564"/>
                    <a:pt x="110" y="562"/>
                    <a:pt x="110" y="560"/>
                  </a:cubicBezTo>
                  <a:cubicBezTo>
                    <a:pt x="112" y="565"/>
                    <a:pt x="115" y="570"/>
                    <a:pt x="116" y="575"/>
                  </a:cubicBezTo>
                  <a:cubicBezTo>
                    <a:pt x="117" y="580"/>
                    <a:pt x="114" y="586"/>
                    <a:pt x="113" y="592"/>
                  </a:cubicBezTo>
                  <a:cubicBezTo>
                    <a:pt x="110" y="612"/>
                    <a:pt x="110" y="632"/>
                    <a:pt x="110" y="657"/>
                  </a:cubicBezTo>
                  <a:cubicBezTo>
                    <a:pt x="109" y="674"/>
                    <a:pt x="106" y="691"/>
                    <a:pt x="107" y="705"/>
                  </a:cubicBezTo>
                  <a:cubicBezTo>
                    <a:pt x="107" y="709"/>
                    <a:pt x="110" y="713"/>
                    <a:pt x="110" y="717"/>
                  </a:cubicBezTo>
                  <a:cubicBezTo>
                    <a:pt x="112" y="726"/>
                    <a:pt x="113" y="738"/>
                    <a:pt x="112" y="746"/>
                  </a:cubicBezTo>
                  <a:cubicBezTo>
                    <a:pt x="111" y="749"/>
                    <a:pt x="110" y="752"/>
                    <a:pt x="109" y="755"/>
                  </a:cubicBezTo>
                  <a:cubicBezTo>
                    <a:pt x="108" y="758"/>
                    <a:pt x="108" y="761"/>
                    <a:pt x="107" y="764"/>
                  </a:cubicBezTo>
                  <a:cubicBezTo>
                    <a:pt x="107" y="764"/>
                    <a:pt x="106" y="764"/>
                    <a:pt x="106" y="764"/>
                  </a:cubicBezTo>
                  <a:cubicBezTo>
                    <a:pt x="105" y="765"/>
                    <a:pt x="106" y="768"/>
                    <a:pt x="106" y="770"/>
                  </a:cubicBezTo>
                  <a:cubicBezTo>
                    <a:pt x="106" y="772"/>
                    <a:pt x="105" y="774"/>
                    <a:pt x="104" y="775"/>
                  </a:cubicBezTo>
                  <a:cubicBezTo>
                    <a:pt x="104" y="782"/>
                    <a:pt x="106" y="789"/>
                    <a:pt x="106" y="795"/>
                  </a:cubicBezTo>
                  <a:cubicBezTo>
                    <a:pt x="105" y="798"/>
                    <a:pt x="104" y="801"/>
                    <a:pt x="104" y="804"/>
                  </a:cubicBezTo>
                  <a:cubicBezTo>
                    <a:pt x="104" y="819"/>
                    <a:pt x="105" y="834"/>
                    <a:pt x="106" y="848"/>
                  </a:cubicBezTo>
                  <a:cubicBezTo>
                    <a:pt x="106" y="862"/>
                    <a:pt x="105" y="877"/>
                    <a:pt x="106" y="890"/>
                  </a:cubicBezTo>
                  <a:cubicBezTo>
                    <a:pt x="107" y="903"/>
                    <a:pt x="112" y="915"/>
                    <a:pt x="112" y="927"/>
                  </a:cubicBezTo>
                  <a:cubicBezTo>
                    <a:pt x="111" y="936"/>
                    <a:pt x="104" y="945"/>
                    <a:pt x="103" y="952"/>
                  </a:cubicBezTo>
                  <a:cubicBezTo>
                    <a:pt x="102" y="966"/>
                    <a:pt x="110" y="976"/>
                    <a:pt x="111" y="988"/>
                  </a:cubicBezTo>
                  <a:cubicBezTo>
                    <a:pt x="111" y="989"/>
                    <a:pt x="111" y="991"/>
                    <a:pt x="111" y="994"/>
                  </a:cubicBezTo>
                  <a:cubicBezTo>
                    <a:pt x="110" y="996"/>
                    <a:pt x="105" y="1000"/>
                    <a:pt x="109" y="1001"/>
                  </a:cubicBezTo>
                  <a:cubicBezTo>
                    <a:pt x="103" y="1004"/>
                    <a:pt x="101" y="1014"/>
                    <a:pt x="96" y="1021"/>
                  </a:cubicBezTo>
                  <a:cubicBezTo>
                    <a:pt x="96" y="1024"/>
                    <a:pt x="97" y="1027"/>
                    <a:pt x="97" y="1030"/>
                  </a:cubicBezTo>
                  <a:cubicBezTo>
                    <a:pt x="98" y="1032"/>
                    <a:pt x="99" y="1035"/>
                    <a:pt x="102" y="1036"/>
                  </a:cubicBezTo>
                  <a:cubicBezTo>
                    <a:pt x="117" y="1035"/>
                    <a:pt x="132" y="1034"/>
                    <a:pt x="148" y="1033"/>
                  </a:cubicBezTo>
                  <a:cubicBezTo>
                    <a:pt x="158" y="1030"/>
                    <a:pt x="159" y="1022"/>
                    <a:pt x="157" y="1013"/>
                  </a:cubicBezTo>
                  <a:cubicBezTo>
                    <a:pt x="159" y="1010"/>
                    <a:pt x="163" y="1010"/>
                    <a:pt x="166" y="1009"/>
                  </a:cubicBezTo>
                  <a:cubicBezTo>
                    <a:pt x="170" y="1007"/>
                    <a:pt x="173" y="1006"/>
                    <a:pt x="174" y="1003"/>
                  </a:cubicBezTo>
                  <a:cubicBezTo>
                    <a:pt x="174" y="998"/>
                    <a:pt x="174" y="992"/>
                    <a:pt x="173" y="986"/>
                  </a:cubicBezTo>
                  <a:cubicBezTo>
                    <a:pt x="179" y="977"/>
                    <a:pt x="184" y="966"/>
                    <a:pt x="189" y="956"/>
                  </a:cubicBezTo>
                  <a:cubicBezTo>
                    <a:pt x="193" y="948"/>
                    <a:pt x="191" y="931"/>
                    <a:pt x="191" y="917"/>
                  </a:cubicBezTo>
                  <a:cubicBezTo>
                    <a:pt x="191" y="906"/>
                    <a:pt x="193" y="894"/>
                    <a:pt x="194" y="883"/>
                  </a:cubicBezTo>
                  <a:cubicBezTo>
                    <a:pt x="194" y="864"/>
                    <a:pt x="189" y="845"/>
                    <a:pt x="190" y="826"/>
                  </a:cubicBezTo>
                  <a:cubicBezTo>
                    <a:pt x="190" y="821"/>
                    <a:pt x="192" y="815"/>
                    <a:pt x="193" y="809"/>
                  </a:cubicBezTo>
                  <a:cubicBezTo>
                    <a:pt x="194" y="803"/>
                    <a:pt x="195" y="796"/>
                    <a:pt x="196" y="789"/>
                  </a:cubicBezTo>
                  <a:cubicBezTo>
                    <a:pt x="198" y="778"/>
                    <a:pt x="202" y="765"/>
                    <a:pt x="203" y="754"/>
                  </a:cubicBezTo>
                  <a:cubicBezTo>
                    <a:pt x="204" y="734"/>
                    <a:pt x="199" y="714"/>
                    <a:pt x="201" y="697"/>
                  </a:cubicBezTo>
                  <a:cubicBezTo>
                    <a:pt x="202" y="681"/>
                    <a:pt x="211" y="666"/>
                    <a:pt x="213" y="650"/>
                  </a:cubicBezTo>
                  <a:cubicBezTo>
                    <a:pt x="214" y="630"/>
                    <a:pt x="207" y="610"/>
                    <a:pt x="216" y="592"/>
                  </a:cubicBezTo>
                  <a:cubicBezTo>
                    <a:pt x="218" y="637"/>
                    <a:pt x="213" y="688"/>
                    <a:pt x="216" y="741"/>
                  </a:cubicBezTo>
                  <a:cubicBezTo>
                    <a:pt x="217" y="766"/>
                    <a:pt x="218" y="792"/>
                    <a:pt x="217" y="818"/>
                  </a:cubicBezTo>
                  <a:cubicBezTo>
                    <a:pt x="217" y="831"/>
                    <a:pt x="218" y="844"/>
                    <a:pt x="219" y="857"/>
                  </a:cubicBezTo>
                  <a:cubicBezTo>
                    <a:pt x="219" y="871"/>
                    <a:pt x="222" y="886"/>
                    <a:pt x="221" y="898"/>
                  </a:cubicBezTo>
                  <a:cubicBezTo>
                    <a:pt x="219" y="912"/>
                    <a:pt x="205" y="928"/>
                    <a:pt x="204" y="942"/>
                  </a:cubicBezTo>
                  <a:cubicBezTo>
                    <a:pt x="204" y="956"/>
                    <a:pt x="212" y="966"/>
                    <a:pt x="219" y="974"/>
                  </a:cubicBezTo>
                  <a:cubicBezTo>
                    <a:pt x="219" y="982"/>
                    <a:pt x="220" y="990"/>
                    <a:pt x="219" y="996"/>
                  </a:cubicBezTo>
                  <a:cubicBezTo>
                    <a:pt x="224" y="999"/>
                    <a:pt x="231" y="1000"/>
                    <a:pt x="238" y="1002"/>
                  </a:cubicBezTo>
                  <a:cubicBezTo>
                    <a:pt x="238" y="1008"/>
                    <a:pt x="238" y="1015"/>
                    <a:pt x="240" y="1020"/>
                  </a:cubicBezTo>
                  <a:cubicBezTo>
                    <a:pt x="252" y="1024"/>
                    <a:pt x="265" y="1022"/>
                    <a:pt x="279" y="1020"/>
                  </a:cubicBezTo>
                  <a:cubicBezTo>
                    <a:pt x="286" y="1019"/>
                    <a:pt x="294" y="1019"/>
                    <a:pt x="298" y="1015"/>
                  </a:cubicBezTo>
                  <a:cubicBezTo>
                    <a:pt x="297" y="993"/>
                    <a:pt x="282" y="989"/>
                    <a:pt x="276" y="973"/>
                  </a:cubicBezTo>
                  <a:cubicBezTo>
                    <a:pt x="277" y="973"/>
                    <a:pt x="277" y="973"/>
                    <a:pt x="277" y="973"/>
                  </a:cubicBezTo>
                  <a:cubicBezTo>
                    <a:pt x="278" y="964"/>
                    <a:pt x="282" y="953"/>
                    <a:pt x="281" y="944"/>
                  </a:cubicBezTo>
                  <a:cubicBezTo>
                    <a:pt x="280" y="935"/>
                    <a:pt x="274" y="932"/>
                    <a:pt x="269" y="926"/>
                  </a:cubicBezTo>
                  <a:cubicBezTo>
                    <a:pt x="284" y="908"/>
                    <a:pt x="286" y="881"/>
                    <a:pt x="291" y="854"/>
                  </a:cubicBezTo>
                  <a:cubicBezTo>
                    <a:pt x="297" y="820"/>
                    <a:pt x="303" y="784"/>
                    <a:pt x="307" y="747"/>
                  </a:cubicBezTo>
                  <a:cubicBezTo>
                    <a:pt x="308" y="728"/>
                    <a:pt x="308" y="708"/>
                    <a:pt x="310" y="689"/>
                  </a:cubicBezTo>
                  <a:cubicBezTo>
                    <a:pt x="312" y="671"/>
                    <a:pt x="317" y="653"/>
                    <a:pt x="319" y="636"/>
                  </a:cubicBezTo>
                  <a:cubicBezTo>
                    <a:pt x="321" y="615"/>
                    <a:pt x="317" y="595"/>
                    <a:pt x="319" y="574"/>
                  </a:cubicBezTo>
                  <a:cubicBezTo>
                    <a:pt x="319" y="570"/>
                    <a:pt x="321" y="566"/>
                    <a:pt x="321" y="562"/>
                  </a:cubicBezTo>
                  <a:cubicBezTo>
                    <a:pt x="321" y="557"/>
                    <a:pt x="320" y="552"/>
                    <a:pt x="321" y="547"/>
                  </a:cubicBezTo>
                  <a:cubicBezTo>
                    <a:pt x="322" y="539"/>
                    <a:pt x="324" y="530"/>
                    <a:pt x="326" y="522"/>
                  </a:cubicBezTo>
                  <a:cubicBezTo>
                    <a:pt x="326" y="522"/>
                    <a:pt x="326" y="522"/>
                    <a:pt x="326" y="522"/>
                  </a:cubicBezTo>
                  <a:cubicBezTo>
                    <a:pt x="326" y="529"/>
                    <a:pt x="322" y="535"/>
                    <a:pt x="323" y="541"/>
                  </a:cubicBezTo>
                  <a:cubicBezTo>
                    <a:pt x="323" y="547"/>
                    <a:pt x="325" y="554"/>
                    <a:pt x="327" y="559"/>
                  </a:cubicBezTo>
                  <a:cubicBezTo>
                    <a:pt x="329" y="565"/>
                    <a:pt x="332" y="570"/>
                    <a:pt x="336" y="573"/>
                  </a:cubicBezTo>
                  <a:cubicBezTo>
                    <a:pt x="357" y="569"/>
                    <a:pt x="378" y="564"/>
                    <a:pt x="395" y="556"/>
                  </a:cubicBezTo>
                  <a:cubicBezTo>
                    <a:pt x="389" y="514"/>
                    <a:pt x="383" y="469"/>
                    <a:pt x="376" y="431"/>
                  </a:cubicBezTo>
                  <a:cubicBezTo>
                    <a:pt x="382" y="422"/>
                    <a:pt x="387" y="414"/>
                    <a:pt x="393" y="405"/>
                  </a:cubicBezTo>
                  <a:cubicBezTo>
                    <a:pt x="398" y="397"/>
                    <a:pt x="408" y="391"/>
                    <a:pt x="411" y="382"/>
                  </a:cubicBezTo>
                  <a:cubicBezTo>
                    <a:pt x="413" y="375"/>
                    <a:pt x="411" y="367"/>
                    <a:pt x="413" y="360"/>
                  </a:cubicBezTo>
                  <a:cubicBezTo>
                    <a:pt x="415" y="354"/>
                    <a:pt x="420" y="349"/>
                    <a:pt x="421" y="343"/>
                  </a:cubicBezTo>
                  <a:cubicBezTo>
                    <a:pt x="423" y="336"/>
                    <a:pt x="422" y="326"/>
                    <a:pt x="425" y="319"/>
                  </a:cubicBezTo>
                  <a:cubicBezTo>
                    <a:pt x="425" y="317"/>
                    <a:pt x="424" y="315"/>
                    <a:pt x="424" y="313"/>
                  </a:cubicBezTo>
                  <a:close/>
                  <a:moveTo>
                    <a:pt x="71" y="360"/>
                  </a:moveTo>
                  <a:cubicBezTo>
                    <a:pt x="70" y="355"/>
                    <a:pt x="66" y="350"/>
                    <a:pt x="65" y="345"/>
                  </a:cubicBezTo>
                  <a:cubicBezTo>
                    <a:pt x="65" y="340"/>
                    <a:pt x="69" y="335"/>
                    <a:pt x="68" y="330"/>
                  </a:cubicBezTo>
                  <a:cubicBezTo>
                    <a:pt x="75" y="326"/>
                    <a:pt x="81" y="320"/>
                    <a:pt x="83" y="311"/>
                  </a:cubicBezTo>
                  <a:cubicBezTo>
                    <a:pt x="84" y="312"/>
                    <a:pt x="85" y="312"/>
                    <a:pt x="85" y="313"/>
                  </a:cubicBezTo>
                  <a:cubicBezTo>
                    <a:pt x="86" y="341"/>
                    <a:pt x="86" y="368"/>
                    <a:pt x="80" y="391"/>
                  </a:cubicBezTo>
                  <a:cubicBezTo>
                    <a:pt x="75" y="383"/>
                    <a:pt x="74" y="371"/>
                    <a:pt x="71" y="360"/>
                  </a:cubicBezTo>
                  <a:close/>
                  <a:moveTo>
                    <a:pt x="356" y="356"/>
                  </a:moveTo>
                  <a:cubicBezTo>
                    <a:pt x="353" y="341"/>
                    <a:pt x="349" y="326"/>
                    <a:pt x="345" y="311"/>
                  </a:cubicBezTo>
                  <a:cubicBezTo>
                    <a:pt x="353" y="317"/>
                    <a:pt x="357" y="327"/>
                    <a:pt x="367" y="330"/>
                  </a:cubicBezTo>
                  <a:cubicBezTo>
                    <a:pt x="364" y="339"/>
                    <a:pt x="364" y="352"/>
                    <a:pt x="356" y="35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73" name="Gruppieren 71"/>
            <p:cNvGrpSpPr/>
            <p:nvPr/>
          </p:nvGrpSpPr>
          <p:grpSpPr bwMode="gray">
            <a:xfrm>
              <a:off x="4419355" y="2464772"/>
              <a:ext cx="470017" cy="722929"/>
              <a:chOff x="3241430" y="2429847"/>
              <a:chExt cx="470017" cy="722929"/>
            </a:xfrm>
          </p:grpSpPr>
          <p:sp>
            <p:nvSpPr>
              <p:cNvPr id="74" name="_color1"/>
              <p:cNvSpPr>
                <a:spLocks/>
              </p:cNvSpPr>
              <p:nvPr/>
            </p:nvSpPr>
            <p:spPr bwMode="gray">
              <a:xfrm>
                <a:off x="3241430" y="2438392"/>
                <a:ext cx="470017" cy="714384"/>
              </a:xfrm>
              <a:custGeom>
                <a:avLst/>
                <a:gdLst/>
                <a:ahLst/>
                <a:cxnLst>
                  <a:cxn ang="0">
                    <a:pos x="177" y="236"/>
                  </a:cxn>
                  <a:cxn ang="0">
                    <a:pos x="161" y="206"/>
                  </a:cxn>
                  <a:cxn ang="0">
                    <a:pos x="153" y="160"/>
                  </a:cxn>
                  <a:cxn ang="0">
                    <a:pos x="134" y="36"/>
                  </a:cxn>
                  <a:cxn ang="0">
                    <a:pos x="135" y="33"/>
                  </a:cxn>
                  <a:cxn ang="0">
                    <a:pos x="135" y="23"/>
                  </a:cxn>
                  <a:cxn ang="0">
                    <a:pos x="135" y="23"/>
                  </a:cxn>
                  <a:cxn ang="0">
                    <a:pos x="134" y="16"/>
                  </a:cxn>
                  <a:cxn ang="0">
                    <a:pos x="134" y="15"/>
                  </a:cxn>
                  <a:cxn ang="0">
                    <a:pos x="133" y="12"/>
                  </a:cxn>
                  <a:cxn ang="0">
                    <a:pos x="133" y="12"/>
                  </a:cxn>
                  <a:cxn ang="0">
                    <a:pos x="131" y="9"/>
                  </a:cxn>
                  <a:cxn ang="0">
                    <a:pos x="130" y="7"/>
                  </a:cxn>
                  <a:cxn ang="0">
                    <a:pos x="128" y="6"/>
                  </a:cxn>
                  <a:cxn ang="0">
                    <a:pos x="127" y="7"/>
                  </a:cxn>
                  <a:cxn ang="0">
                    <a:pos x="122" y="17"/>
                  </a:cxn>
                  <a:cxn ang="0">
                    <a:pos x="114" y="23"/>
                  </a:cxn>
                  <a:cxn ang="0">
                    <a:pos x="114" y="23"/>
                  </a:cxn>
                  <a:cxn ang="0">
                    <a:pos x="105" y="29"/>
                  </a:cxn>
                  <a:cxn ang="0">
                    <a:pos x="94" y="37"/>
                  </a:cxn>
                  <a:cxn ang="0">
                    <a:pos x="93" y="38"/>
                  </a:cxn>
                  <a:cxn ang="0">
                    <a:pos x="93" y="39"/>
                  </a:cxn>
                  <a:cxn ang="0">
                    <a:pos x="90" y="39"/>
                  </a:cxn>
                  <a:cxn ang="0">
                    <a:pos x="83" y="32"/>
                  </a:cxn>
                  <a:cxn ang="0">
                    <a:pos x="75" y="25"/>
                  </a:cxn>
                  <a:cxn ang="0">
                    <a:pos x="67" y="18"/>
                  </a:cxn>
                  <a:cxn ang="0">
                    <a:pos x="60" y="10"/>
                  </a:cxn>
                  <a:cxn ang="0">
                    <a:pos x="60" y="7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1"/>
                  </a:cxn>
                  <a:cxn ang="0">
                    <a:pos x="55" y="5"/>
                  </a:cxn>
                  <a:cxn ang="0">
                    <a:pos x="55" y="5"/>
                  </a:cxn>
                  <a:cxn ang="0">
                    <a:pos x="53" y="11"/>
                  </a:cxn>
                  <a:cxn ang="0">
                    <a:pos x="51" y="14"/>
                  </a:cxn>
                  <a:cxn ang="0">
                    <a:pos x="50" y="18"/>
                  </a:cxn>
                  <a:cxn ang="0">
                    <a:pos x="47" y="27"/>
                  </a:cxn>
                  <a:cxn ang="0">
                    <a:pos x="47" y="28"/>
                  </a:cxn>
                  <a:cxn ang="0">
                    <a:pos x="47" y="29"/>
                  </a:cxn>
                  <a:cxn ang="0">
                    <a:pos x="47" y="29"/>
                  </a:cxn>
                  <a:cxn ang="0">
                    <a:pos x="48" y="35"/>
                  </a:cxn>
                  <a:cxn ang="0">
                    <a:pos x="27" y="124"/>
                  </a:cxn>
                  <a:cxn ang="0">
                    <a:pos x="27" y="154"/>
                  </a:cxn>
                  <a:cxn ang="0">
                    <a:pos x="28" y="186"/>
                  </a:cxn>
                  <a:cxn ang="0">
                    <a:pos x="21" y="209"/>
                  </a:cxn>
                  <a:cxn ang="0">
                    <a:pos x="0" y="279"/>
                  </a:cxn>
                  <a:cxn ang="0">
                    <a:pos x="4" y="281"/>
                  </a:cxn>
                  <a:cxn ang="0">
                    <a:pos x="24" y="283"/>
                  </a:cxn>
                  <a:cxn ang="0">
                    <a:pos x="37" y="287"/>
                  </a:cxn>
                  <a:cxn ang="0">
                    <a:pos x="50" y="291"/>
                  </a:cxn>
                  <a:cxn ang="0">
                    <a:pos x="50" y="291"/>
                  </a:cxn>
                  <a:cxn ang="0">
                    <a:pos x="141" y="286"/>
                  </a:cxn>
                  <a:cxn ang="0">
                    <a:pos x="140" y="284"/>
                  </a:cxn>
                  <a:cxn ang="0">
                    <a:pos x="149" y="277"/>
                  </a:cxn>
                  <a:cxn ang="0">
                    <a:pos x="182" y="270"/>
                  </a:cxn>
                  <a:cxn ang="0">
                    <a:pos x="191" y="266"/>
                  </a:cxn>
                  <a:cxn ang="0">
                    <a:pos x="177" y="236"/>
                  </a:cxn>
                </a:cxnLst>
                <a:rect l="0" t="0" r="r" b="b"/>
                <a:pathLst>
                  <a:path w="191" h="291">
                    <a:moveTo>
                      <a:pt x="177" y="236"/>
                    </a:moveTo>
                    <a:cubicBezTo>
                      <a:pt x="173" y="226"/>
                      <a:pt x="164" y="216"/>
                      <a:pt x="161" y="206"/>
                    </a:cubicBezTo>
                    <a:cubicBezTo>
                      <a:pt x="157" y="192"/>
                      <a:pt x="156" y="176"/>
                      <a:pt x="153" y="160"/>
                    </a:cubicBezTo>
                    <a:cubicBezTo>
                      <a:pt x="146" y="118"/>
                      <a:pt x="139" y="77"/>
                      <a:pt x="134" y="36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6" y="23"/>
                      <a:pt x="135" y="23"/>
                      <a:pt x="135" y="23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7"/>
                      <a:pt x="129" y="6"/>
                      <a:pt x="128" y="6"/>
                    </a:cubicBezTo>
                    <a:cubicBezTo>
                      <a:pt x="128" y="6"/>
                      <a:pt x="127" y="7"/>
                      <a:pt x="127" y="7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7"/>
                      <a:pt x="93" y="37"/>
                      <a:pt x="93" y="38"/>
                    </a:cubicBezTo>
                    <a:cubicBezTo>
                      <a:pt x="93" y="38"/>
                      <a:pt x="93" y="39"/>
                      <a:pt x="93" y="39"/>
                    </a:cubicBezTo>
                    <a:cubicBezTo>
                      <a:pt x="92" y="39"/>
                      <a:pt x="91" y="39"/>
                      <a:pt x="90" y="39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1"/>
                      <a:pt x="60" y="0"/>
                    </a:cubicBezTo>
                    <a:cubicBezTo>
                      <a:pt x="59" y="0"/>
                      <a:pt x="58" y="0"/>
                      <a:pt x="57" y="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8"/>
                      <a:pt x="47" y="28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3" y="65"/>
                      <a:pt x="30" y="92"/>
                      <a:pt x="27" y="124"/>
                    </a:cubicBezTo>
                    <a:cubicBezTo>
                      <a:pt x="26" y="133"/>
                      <a:pt x="26" y="144"/>
                      <a:pt x="27" y="154"/>
                    </a:cubicBezTo>
                    <a:cubicBezTo>
                      <a:pt x="27" y="164"/>
                      <a:pt x="29" y="175"/>
                      <a:pt x="28" y="186"/>
                    </a:cubicBezTo>
                    <a:cubicBezTo>
                      <a:pt x="27" y="193"/>
                      <a:pt x="23" y="201"/>
                      <a:pt x="21" y="209"/>
                    </a:cubicBezTo>
                    <a:cubicBezTo>
                      <a:pt x="14" y="233"/>
                      <a:pt x="8" y="258"/>
                      <a:pt x="0" y="279"/>
                    </a:cubicBezTo>
                    <a:cubicBezTo>
                      <a:pt x="1" y="280"/>
                      <a:pt x="2" y="281"/>
                      <a:pt x="4" y="281"/>
                    </a:cubicBezTo>
                    <a:cubicBezTo>
                      <a:pt x="9" y="285"/>
                      <a:pt x="17" y="282"/>
                      <a:pt x="24" y="283"/>
                    </a:cubicBezTo>
                    <a:cubicBezTo>
                      <a:pt x="28" y="284"/>
                      <a:pt x="33" y="286"/>
                      <a:pt x="37" y="287"/>
                    </a:cubicBezTo>
                    <a:cubicBezTo>
                      <a:pt x="42" y="288"/>
                      <a:pt x="47" y="287"/>
                      <a:pt x="50" y="291"/>
                    </a:cubicBezTo>
                    <a:cubicBezTo>
                      <a:pt x="50" y="291"/>
                      <a:pt x="50" y="291"/>
                      <a:pt x="50" y="291"/>
                    </a:cubicBezTo>
                    <a:cubicBezTo>
                      <a:pt x="80" y="290"/>
                      <a:pt x="112" y="287"/>
                      <a:pt x="141" y="286"/>
                    </a:cubicBezTo>
                    <a:cubicBezTo>
                      <a:pt x="140" y="286"/>
                      <a:pt x="140" y="285"/>
                      <a:pt x="140" y="284"/>
                    </a:cubicBezTo>
                    <a:cubicBezTo>
                      <a:pt x="139" y="280"/>
                      <a:pt x="145" y="278"/>
                      <a:pt x="149" y="277"/>
                    </a:cubicBezTo>
                    <a:cubicBezTo>
                      <a:pt x="160" y="274"/>
                      <a:pt x="174" y="271"/>
                      <a:pt x="182" y="270"/>
                    </a:cubicBezTo>
                    <a:cubicBezTo>
                      <a:pt x="184" y="269"/>
                      <a:pt x="187" y="267"/>
                      <a:pt x="191" y="266"/>
                    </a:cubicBezTo>
                    <a:cubicBezTo>
                      <a:pt x="186" y="256"/>
                      <a:pt x="182" y="246"/>
                      <a:pt x="177" y="236"/>
                    </a:cubicBezTo>
                    <a:close/>
                  </a:path>
                </a:pathLst>
              </a:custGeom>
              <a:solidFill>
                <a:srgbClr val="2A79FF">
                  <a:lumMod val="20000"/>
                  <a:lumOff val="8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_color1" descr="© INSCALE GmbH, 26.05.2010&#10;http://www.presentationload.com/"/>
              <p:cNvSpPr>
                <a:spLocks/>
              </p:cNvSpPr>
              <p:nvPr/>
            </p:nvSpPr>
            <p:spPr bwMode="gray">
              <a:xfrm rot="21410658">
                <a:off x="3411453" y="2525856"/>
                <a:ext cx="131391" cy="626107"/>
              </a:xfrm>
              <a:custGeom>
                <a:avLst/>
                <a:gdLst/>
                <a:ahLst/>
                <a:cxnLst>
                  <a:cxn ang="0">
                    <a:pos x="177" y="495"/>
                  </a:cxn>
                  <a:cxn ang="0">
                    <a:pos x="171" y="228"/>
                  </a:cxn>
                  <a:cxn ang="0">
                    <a:pos x="126" y="87"/>
                  </a:cxn>
                  <a:cxn ang="0">
                    <a:pos x="168" y="36"/>
                  </a:cxn>
                  <a:cxn ang="0">
                    <a:pos x="132" y="3"/>
                  </a:cxn>
                  <a:cxn ang="0">
                    <a:pos x="81" y="0"/>
                  </a:cxn>
                  <a:cxn ang="0">
                    <a:pos x="78" y="0"/>
                  </a:cxn>
                  <a:cxn ang="0">
                    <a:pos x="45" y="36"/>
                  </a:cxn>
                  <a:cxn ang="0">
                    <a:pos x="87" y="84"/>
                  </a:cxn>
                  <a:cxn ang="0">
                    <a:pos x="45" y="204"/>
                  </a:cxn>
                  <a:cxn ang="0">
                    <a:pos x="30" y="303"/>
                  </a:cxn>
                  <a:cxn ang="0">
                    <a:pos x="0" y="630"/>
                  </a:cxn>
                  <a:cxn ang="0">
                    <a:pos x="0" y="783"/>
                  </a:cxn>
                  <a:cxn ang="0">
                    <a:pos x="81" y="873"/>
                  </a:cxn>
                  <a:cxn ang="0">
                    <a:pos x="84" y="873"/>
                  </a:cxn>
                  <a:cxn ang="0">
                    <a:pos x="177" y="786"/>
                  </a:cxn>
                  <a:cxn ang="0">
                    <a:pos x="180" y="786"/>
                  </a:cxn>
                  <a:cxn ang="0">
                    <a:pos x="180" y="762"/>
                  </a:cxn>
                  <a:cxn ang="0">
                    <a:pos x="177" y="495"/>
                  </a:cxn>
                </a:cxnLst>
                <a:rect l="0" t="0" r="r" b="b"/>
                <a:pathLst>
                  <a:path w="181" h="873">
                    <a:moveTo>
                      <a:pt x="177" y="495"/>
                    </a:moveTo>
                    <a:cubicBezTo>
                      <a:pt x="177" y="402"/>
                      <a:pt x="181" y="305"/>
                      <a:pt x="171" y="228"/>
                    </a:cubicBezTo>
                    <a:cubicBezTo>
                      <a:pt x="165" y="181"/>
                      <a:pt x="119" y="126"/>
                      <a:pt x="126" y="87"/>
                    </a:cubicBezTo>
                    <a:cubicBezTo>
                      <a:pt x="130" y="63"/>
                      <a:pt x="164" y="55"/>
                      <a:pt x="168" y="36"/>
                    </a:cubicBezTo>
                    <a:cubicBezTo>
                      <a:pt x="155" y="35"/>
                      <a:pt x="147" y="11"/>
                      <a:pt x="132" y="3"/>
                    </a:cubicBezTo>
                    <a:cubicBezTo>
                      <a:pt x="116" y="1"/>
                      <a:pt x="92" y="7"/>
                      <a:pt x="8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1" y="16"/>
                      <a:pt x="57" y="25"/>
                      <a:pt x="45" y="36"/>
                    </a:cubicBezTo>
                    <a:cubicBezTo>
                      <a:pt x="60" y="51"/>
                      <a:pt x="74" y="67"/>
                      <a:pt x="87" y="84"/>
                    </a:cubicBezTo>
                    <a:cubicBezTo>
                      <a:pt x="87" y="127"/>
                      <a:pt x="56" y="162"/>
                      <a:pt x="45" y="204"/>
                    </a:cubicBezTo>
                    <a:cubicBezTo>
                      <a:pt x="38" y="232"/>
                      <a:pt x="35" y="268"/>
                      <a:pt x="30" y="303"/>
                    </a:cubicBezTo>
                    <a:cubicBezTo>
                      <a:pt x="15" y="400"/>
                      <a:pt x="8" y="531"/>
                      <a:pt x="0" y="630"/>
                    </a:cubicBezTo>
                    <a:cubicBezTo>
                      <a:pt x="0" y="783"/>
                      <a:pt x="0" y="783"/>
                      <a:pt x="0" y="783"/>
                    </a:cubicBezTo>
                    <a:cubicBezTo>
                      <a:pt x="29" y="811"/>
                      <a:pt x="55" y="842"/>
                      <a:pt x="81" y="873"/>
                    </a:cubicBezTo>
                    <a:cubicBezTo>
                      <a:pt x="84" y="873"/>
                      <a:pt x="84" y="873"/>
                      <a:pt x="84" y="873"/>
                    </a:cubicBezTo>
                    <a:cubicBezTo>
                      <a:pt x="113" y="842"/>
                      <a:pt x="148" y="817"/>
                      <a:pt x="177" y="786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2"/>
                      <a:pt x="180" y="762"/>
                      <a:pt x="180" y="762"/>
                    </a:cubicBezTo>
                    <a:cubicBezTo>
                      <a:pt x="175" y="683"/>
                      <a:pt x="177" y="589"/>
                      <a:pt x="177" y="495"/>
                    </a:cubicBezTo>
                    <a:close/>
                  </a:path>
                </a:pathLst>
              </a:custGeom>
              <a:solidFill>
                <a:srgbClr val="C000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48" descr="© INSCALE GmbH, 26.05.2010&#10;http://www.presentationload.com/"/>
              <p:cNvSpPr>
                <a:spLocks/>
              </p:cNvSpPr>
              <p:nvPr/>
            </p:nvSpPr>
            <p:spPr bwMode="gray">
              <a:xfrm rot="21410658">
                <a:off x="3476216" y="2446605"/>
                <a:ext cx="98258" cy="149672"/>
              </a:xfrm>
              <a:custGeom>
                <a:avLst/>
                <a:gdLst/>
                <a:ahLst/>
                <a:cxnLst>
                  <a:cxn ang="0">
                    <a:pos x="128" y="27"/>
                  </a:cxn>
                  <a:cxn ang="0">
                    <a:pos x="125" y="15"/>
                  </a:cxn>
                  <a:cxn ang="0">
                    <a:pos x="117" y="0"/>
                  </a:cxn>
                  <a:cxn ang="0">
                    <a:pos x="0" y="93"/>
                  </a:cxn>
                  <a:cxn ang="0">
                    <a:pos x="33" y="123"/>
                  </a:cxn>
                  <a:cxn ang="0">
                    <a:pos x="75" y="207"/>
                  </a:cxn>
                  <a:cxn ang="0">
                    <a:pos x="78" y="207"/>
                  </a:cxn>
                  <a:cxn ang="0">
                    <a:pos x="85" y="182"/>
                  </a:cxn>
                  <a:cxn ang="0">
                    <a:pos x="93" y="168"/>
                  </a:cxn>
                  <a:cxn ang="0">
                    <a:pos x="105" y="141"/>
                  </a:cxn>
                  <a:cxn ang="0">
                    <a:pos x="128" y="27"/>
                  </a:cxn>
                </a:cxnLst>
                <a:rect l="0" t="0" r="r" b="b"/>
                <a:pathLst>
                  <a:path w="138" h="207">
                    <a:moveTo>
                      <a:pt x="128" y="27"/>
                    </a:moveTo>
                    <a:cubicBezTo>
                      <a:pt x="128" y="27"/>
                      <a:pt x="127" y="22"/>
                      <a:pt x="125" y="15"/>
                    </a:cubicBezTo>
                    <a:cubicBezTo>
                      <a:pt x="122" y="8"/>
                      <a:pt x="119" y="1"/>
                      <a:pt x="117" y="0"/>
                    </a:cubicBezTo>
                    <a:cubicBezTo>
                      <a:pt x="96" y="52"/>
                      <a:pt x="54" y="56"/>
                      <a:pt x="0" y="93"/>
                    </a:cubicBezTo>
                    <a:cubicBezTo>
                      <a:pt x="15" y="113"/>
                      <a:pt x="21" y="106"/>
                      <a:pt x="33" y="123"/>
                    </a:cubicBezTo>
                    <a:cubicBezTo>
                      <a:pt x="52" y="146"/>
                      <a:pt x="60" y="180"/>
                      <a:pt x="75" y="207"/>
                    </a:cubicBezTo>
                    <a:cubicBezTo>
                      <a:pt x="78" y="207"/>
                      <a:pt x="78" y="207"/>
                      <a:pt x="78" y="207"/>
                    </a:cubicBezTo>
                    <a:cubicBezTo>
                      <a:pt x="79" y="201"/>
                      <a:pt x="85" y="184"/>
                      <a:pt x="85" y="182"/>
                    </a:cubicBezTo>
                    <a:cubicBezTo>
                      <a:pt x="85" y="182"/>
                      <a:pt x="88" y="174"/>
                      <a:pt x="93" y="168"/>
                    </a:cubicBezTo>
                    <a:cubicBezTo>
                      <a:pt x="95" y="165"/>
                      <a:pt x="100" y="151"/>
                      <a:pt x="105" y="141"/>
                    </a:cubicBezTo>
                    <a:cubicBezTo>
                      <a:pt x="122" y="109"/>
                      <a:pt x="138" y="50"/>
                      <a:pt x="128" y="2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49" descr="© INSCALE GmbH, 26.05.2010&#10;http://www.presentationload.com/"/>
              <p:cNvSpPr>
                <a:spLocks/>
              </p:cNvSpPr>
              <p:nvPr/>
            </p:nvSpPr>
            <p:spPr bwMode="gray">
              <a:xfrm rot="21410658">
                <a:off x="3367024" y="2429847"/>
                <a:ext cx="94830" cy="165667"/>
              </a:xfrm>
              <a:custGeom>
                <a:avLst/>
                <a:gdLst/>
                <a:ahLst/>
                <a:cxnLst>
                  <a:cxn ang="0">
                    <a:pos x="0" y="84"/>
                  </a:cxn>
                  <a:cxn ang="0">
                    <a:pos x="0" y="81"/>
                  </a:cxn>
                  <a:cxn ang="0">
                    <a:pos x="22" y="29"/>
                  </a:cxn>
                  <a:cxn ang="0">
                    <a:pos x="39" y="0"/>
                  </a:cxn>
                  <a:cxn ang="0">
                    <a:pos x="36" y="30"/>
                  </a:cxn>
                  <a:cxn ang="0">
                    <a:pos x="132" y="132"/>
                  </a:cxn>
                  <a:cxn ang="0">
                    <a:pos x="33" y="228"/>
                  </a:cxn>
                  <a:cxn ang="0">
                    <a:pos x="0" y="84"/>
                  </a:cxn>
                </a:cxnLst>
                <a:rect l="0" t="0" r="r" b="b"/>
                <a:pathLst>
                  <a:path w="132" h="228">
                    <a:moveTo>
                      <a:pt x="0" y="84"/>
                    </a:moveTo>
                    <a:cubicBezTo>
                      <a:pt x="0" y="83"/>
                      <a:pt x="0" y="82"/>
                      <a:pt x="0" y="81"/>
                    </a:cubicBezTo>
                    <a:cubicBezTo>
                      <a:pt x="7" y="66"/>
                      <a:pt x="14" y="39"/>
                      <a:pt x="22" y="29"/>
                    </a:cubicBezTo>
                    <a:cubicBezTo>
                      <a:pt x="28" y="15"/>
                      <a:pt x="31" y="6"/>
                      <a:pt x="39" y="0"/>
                    </a:cubicBezTo>
                    <a:cubicBezTo>
                      <a:pt x="38" y="10"/>
                      <a:pt x="34" y="17"/>
                      <a:pt x="36" y="30"/>
                    </a:cubicBezTo>
                    <a:cubicBezTo>
                      <a:pt x="60" y="72"/>
                      <a:pt x="104" y="94"/>
                      <a:pt x="132" y="132"/>
                    </a:cubicBezTo>
                    <a:cubicBezTo>
                      <a:pt x="87" y="152"/>
                      <a:pt x="72" y="202"/>
                      <a:pt x="33" y="228"/>
                    </a:cubicBezTo>
                    <a:cubicBezTo>
                      <a:pt x="30" y="172"/>
                      <a:pt x="8" y="135"/>
                      <a:pt x="0" y="8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78" name="Gruppieren 69"/>
          <p:cNvGrpSpPr/>
          <p:nvPr/>
        </p:nvGrpSpPr>
        <p:grpSpPr bwMode="gray">
          <a:xfrm>
            <a:off x="6779896" y="2915445"/>
            <a:ext cx="977264" cy="2729871"/>
            <a:chOff x="1781175" y="1934245"/>
            <a:chExt cx="1137285" cy="3176871"/>
          </a:xfrm>
        </p:grpSpPr>
        <p:sp>
          <p:nvSpPr>
            <p:cNvPr id="79" name="Freeform 7"/>
            <p:cNvSpPr>
              <a:spLocks noEditPoints="1"/>
            </p:cNvSpPr>
            <p:nvPr/>
          </p:nvSpPr>
          <p:spPr bwMode="gray">
            <a:xfrm>
              <a:off x="1781175" y="1934245"/>
              <a:ext cx="1137285" cy="3176871"/>
            </a:xfrm>
            <a:custGeom>
              <a:avLst/>
              <a:gdLst/>
              <a:ahLst/>
              <a:cxnLst>
                <a:cxn ang="0">
                  <a:pos x="466" y="479"/>
                </a:cxn>
                <a:cxn ang="0">
                  <a:pos x="464" y="453"/>
                </a:cxn>
                <a:cxn ang="0">
                  <a:pos x="451" y="390"/>
                </a:cxn>
                <a:cxn ang="0">
                  <a:pos x="420" y="268"/>
                </a:cxn>
                <a:cxn ang="0">
                  <a:pos x="322" y="213"/>
                </a:cxn>
                <a:cxn ang="0">
                  <a:pos x="315" y="193"/>
                </a:cxn>
                <a:cxn ang="0">
                  <a:pos x="337" y="128"/>
                </a:cxn>
                <a:cxn ang="0">
                  <a:pos x="306" y="13"/>
                </a:cxn>
                <a:cxn ang="0">
                  <a:pos x="220" y="128"/>
                </a:cxn>
                <a:cxn ang="0">
                  <a:pos x="232" y="199"/>
                </a:cxn>
                <a:cxn ang="0">
                  <a:pos x="219" y="204"/>
                </a:cxn>
                <a:cxn ang="0">
                  <a:pos x="92" y="286"/>
                </a:cxn>
                <a:cxn ang="0">
                  <a:pos x="40" y="448"/>
                </a:cxn>
                <a:cxn ang="0">
                  <a:pos x="59" y="512"/>
                </a:cxn>
                <a:cxn ang="0">
                  <a:pos x="92" y="613"/>
                </a:cxn>
                <a:cxn ang="0">
                  <a:pos x="118" y="664"/>
                </a:cxn>
                <a:cxn ang="0">
                  <a:pos x="93" y="861"/>
                </a:cxn>
                <a:cxn ang="0">
                  <a:pos x="76" y="955"/>
                </a:cxn>
                <a:cxn ang="0">
                  <a:pos x="53" y="1103"/>
                </a:cxn>
                <a:cxn ang="0">
                  <a:pos x="38" y="1196"/>
                </a:cxn>
                <a:cxn ang="0">
                  <a:pos x="10" y="1291"/>
                </a:cxn>
                <a:cxn ang="0">
                  <a:pos x="4" y="1318"/>
                </a:cxn>
                <a:cxn ang="0">
                  <a:pos x="125" y="1281"/>
                </a:cxn>
                <a:cxn ang="0">
                  <a:pos x="143" y="1189"/>
                </a:cxn>
                <a:cxn ang="0">
                  <a:pos x="153" y="1072"/>
                </a:cxn>
                <a:cxn ang="0">
                  <a:pos x="192" y="907"/>
                </a:cxn>
                <a:cxn ang="0">
                  <a:pos x="239" y="778"/>
                </a:cxn>
                <a:cxn ang="0">
                  <a:pos x="265" y="834"/>
                </a:cxn>
                <a:cxn ang="0">
                  <a:pos x="275" y="927"/>
                </a:cxn>
                <a:cxn ang="0">
                  <a:pos x="273" y="998"/>
                </a:cxn>
                <a:cxn ang="0">
                  <a:pos x="247" y="1227"/>
                </a:cxn>
                <a:cxn ang="0">
                  <a:pos x="274" y="1270"/>
                </a:cxn>
                <a:cxn ang="0">
                  <a:pos x="317" y="1225"/>
                </a:cxn>
                <a:cxn ang="0">
                  <a:pos x="325" y="1146"/>
                </a:cxn>
                <a:cxn ang="0">
                  <a:pos x="378" y="958"/>
                </a:cxn>
                <a:cxn ang="0">
                  <a:pos x="399" y="745"/>
                </a:cxn>
                <a:cxn ang="0">
                  <a:pos x="429" y="643"/>
                </a:cxn>
                <a:cxn ang="0">
                  <a:pos x="455" y="595"/>
                </a:cxn>
                <a:cxn ang="0">
                  <a:pos x="469" y="539"/>
                </a:cxn>
                <a:cxn ang="0">
                  <a:pos x="140" y="489"/>
                </a:cxn>
                <a:cxn ang="0">
                  <a:pos x="148" y="582"/>
                </a:cxn>
                <a:cxn ang="0">
                  <a:pos x="120" y="536"/>
                </a:cxn>
                <a:cxn ang="0">
                  <a:pos x="125" y="464"/>
                </a:cxn>
                <a:cxn ang="0">
                  <a:pos x="377" y="568"/>
                </a:cxn>
                <a:cxn ang="0">
                  <a:pos x="384" y="502"/>
                </a:cxn>
                <a:cxn ang="0">
                  <a:pos x="382" y="443"/>
                </a:cxn>
                <a:cxn ang="0">
                  <a:pos x="399" y="570"/>
                </a:cxn>
                <a:cxn ang="0">
                  <a:pos x="398" y="603"/>
                </a:cxn>
              </a:cxnLst>
              <a:rect l="0" t="0" r="r" b="b"/>
              <a:pathLst>
                <a:path w="473" h="1322">
                  <a:moveTo>
                    <a:pt x="469" y="539"/>
                  </a:moveTo>
                  <a:cubicBezTo>
                    <a:pt x="471" y="521"/>
                    <a:pt x="463" y="504"/>
                    <a:pt x="471" y="493"/>
                  </a:cubicBezTo>
                  <a:cubicBezTo>
                    <a:pt x="471" y="486"/>
                    <a:pt x="468" y="483"/>
                    <a:pt x="466" y="479"/>
                  </a:cubicBezTo>
                  <a:cubicBezTo>
                    <a:pt x="464" y="476"/>
                    <a:pt x="466" y="476"/>
                    <a:pt x="466" y="473"/>
                  </a:cubicBezTo>
                  <a:cubicBezTo>
                    <a:pt x="464" y="469"/>
                    <a:pt x="463" y="468"/>
                    <a:pt x="463" y="468"/>
                  </a:cubicBezTo>
                  <a:cubicBezTo>
                    <a:pt x="463" y="463"/>
                    <a:pt x="464" y="458"/>
                    <a:pt x="464" y="453"/>
                  </a:cubicBezTo>
                  <a:cubicBezTo>
                    <a:pt x="463" y="450"/>
                    <a:pt x="460" y="445"/>
                    <a:pt x="460" y="440"/>
                  </a:cubicBezTo>
                  <a:cubicBezTo>
                    <a:pt x="458" y="432"/>
                    <a:pt x="460" y="422"/>
                    <a:pt x="458" y="413"/>
                  </a:cubicBezTo>
                  <a:cubicBezTo>
                    <a:pt x="456" y="405"/>
                    <a:pt x="451" y="397"/>
                    <a:pt x="451" y="390"/>
                  </a:cubicBezTo>
                  <a:cubicBezTo>
                    <a:pt x="450" y="374"/>
                    <a:pt x="453" y="359"/>
                    <a:pt x="450" y="341"/>
                  </a:cubicBezTo>
                  <a:cubicBezTo>
                    <a:pt x="448" y="332"/>
                    <a:pt x="443" y="324"/>
                    <a:pt x="440" y="316"/>
                  </a:cubicBezTo>
                  <a:cubicBezTo>
                    <a:pt x="433" y="298"/>
                    <a:pt x="430" y="283"/>
                    <a:pt x="420" y="268"/>
                  </a:cubicBezTo>
                  <a:cubicBezTo>
                    <a:pt x="405" y="263"/>
                    <a:pt x="395" y="250"/>
                    <a:pt x="382" y="243"/>
                  </a:cubicBezTo>
                  <a:cubicBezTo>
                    <a:pt x="375" y="240"/>
                    <a:pt x="369" y="240"/>
                    <a:pt x="362" y="237"/>
                  </a:cubicBezTo>
                  <a:cubicBezTo>
                    <a:pt x="348" y="229"/>
                    <a:pt x="331" y="221"/>
                    <a:pt x="322" y="213"/>
                  </a:cubicBezTo>
                  <a:cubicBezTo>
                    <a:pt x="321" y="209"/>
                    <a:pt x="318" y="202"/>
                    <a:pt x="318" y="202"/>
                  </a:cubicBezTo>
                  <a:cubicBezTo>
                    <a:pt x="317" y="203"/>
                    <a:pt x="317" y="204"/>
                    <a:pt x="316" y="204"/>
                  </a:cubicBezTo>
                  <a:cubicBezTo>
                    <a:pt x="316" y="201"/>
                    <a:pt x="315" y="197"/>
                    <a:pt x="315" y="193"/>
                  </a:cubicBezTo>
                  <a:cubicBezTo>
                    <a:pt x="313" y="177"/>
                    <a:pt x="316" y="167"/>
                    <a:pt x="324" y="149"/>
                  </a:cubicBezTo>
                  <a:cubicBezTo>
                    <a:pt x="326" y="144"/>
                    <a:pt x="328" y="142"/>
                    <a:pt x="331" y="137"/>
                  </a:cubicBezTo>
                  <a:cubicBezTo>
                    <a:pt x="332" y="134"/>
                    <a:pt x="336" y="131"/>
                    <a:pt x="337" y="128"/>
                  </a:cubicBezTo>
                  <a:cubicBezTo>
                    <a:pt x="349" y="96"/>
                    <a:pt x="339" y="98"/>
                    <a:pt x="344" y="87"/>
                  </a:cubicBezTo>
                  <a:cubicBezTo>
                    <a:pt x="344" y="78"/>
                    <a:pt x="344" y="72"/>
                    <a:pt x="344" y="64"/>
                  </a:cubicBezTo>
                  <a:cubicBezTo>
                    <a:pt x="341" y="44"/>
                    <a:pt x="324" y="19"/>
                    <a:pt x="306" y="13"/>
                  </a:cubicBezTo>
                  <a:cubicBezTo>
                    <a:pt x="275" y="0"/>
                    <a:pt x="230" y="14"/>
                    <a:pt x="219" y="44"/>
                  </a:cubicBezTo>
                  <a:cubicBezTo>
                    <a:pt x="214" y="54"/>
                    <a:pt x="212" y="67"/>
                    <a:pt x="214" y="82"/>
                  </a:cubicBezTo>
                  <a:cubicBezTo>
                    <a:pt x="217" y="111"/>
                    <a:pt x="209" y="98"/>
                    <a:pt x="220" y="128"/>
                  </a:cubicBezTo>
                  <a:cubicBezTo>
                    <a:pt x="222" y="132"/>
                    <a:pt x="227" y="134"/>
                    <a:pt x="230" y="141"/>
                  </a:cubicBezTo>
                  <a:cubicBezTo>
                    <a:pt x="235" y="159"/>
                    <a:pt x="225" y="177"/>
                    <a:pt x="230" y="193"/>
                  </a:cubicBezTo>
                  <a:cubicBezTo>
                    <a:pt x="230" y="195"/>
                    <a:pt x="231" y="197"/>
                    <a:pt x="232" y="199"/>
                  </a:cubicBezTo>
                  <a:cubicBezTo>
                    <a:pt x="229" y="195"/>
                    <a:pt x="227" y="192"/>
                    <a:pt x="227" y="192"/>
                  </a:cubicBezTo>
                  <a:cubicBezTo>
                    <a:pt x="227" y="200"/>
                    <a:pt x="223" y="203"/>
                    <a:pt x="219" y="204"/>
                  </a:cubicBezTo>
                  <a:cubicBezTo>
                    <a:pt x="219" y="204"/>
                    <a:pt x="219" y="204"/>
                    <a:pt x="219" y="204"/>
                  </a:cubicBezTo>
                  <a:cubicBezTo>
                    <a:pt x="187" y="217"/>
                    <a:pt x="155" y="228"/>
                    <a:pt x="125" y="246"/>
                  </a:cubicBezTo>
                  <a:cubicBezTo>
                    <a:pt x="117" y="251"/>
                    <a:pt x="103" y="256"/>
                    <a:pt x="98" y="263"/>
                  </a:cubicBezTo>
                  <a:cubicBezTo>
                    <a:pt x="95" y="268"/>
                    <a:pt x="95" y="278"/>
                    <a:pt x="92" y="286"/>
                  </a:cubicBezTo>
                  <a:cubicBezTo>
                    <a:pt x="85" y="303"/>
                    <a:pt x="75" y="324"/>
                    <a:pt x="69" y="342"/>
                  </a:cubicBezTo>
                  <a:cubicBezTo>
                    <a:pt x="64" y="357"/>
                    <a:pt x="60" y="372"/>
                    <a:pt x="57" y="385"/>
                  </a:cubicBezTo>
                  <a:cubicBezTo>
                    <a:pt x="52" y="408"/>
                    <a:pt x="52" y="432"/>
                    <a:pt x="40" y="448"/>
                  </a:cubicBezTo>
                  <a:cubicBezTo>
                    <a:pt x="44" y="456"/>
                    <a:pt x="47" y="464"/>
                    <a:pt x="52" y="473"/>
                  </a:cubicBezTo>
                  <a:cubicBezTo>
                    <a:pt x="45" y="483"/>
                    <a:pt x="54" y="489"/>
                    <a:pt x="45" y="494"/>
                  </a:cubicBezTo>
                  <a:cubicBezTo>
                    <a:pt x="49" y="502"/>
                    <a:pt x="54" y="507"/>
                    <a:pt x="59" y="512"/>
                  </a:cubicBezTo>
                  <a:cubicBezTo>
                    <a:pt x="55" y="521"/>
                    <a:pt x="60" y="531"/>
                    <a:pt x="64" y="537"/>
                  </a:cubicBezTo>
                  <a:cubicBezTo>
                    <a:pt x="64" y="545"/>
                    <a:pt x="59" y="552"/>
                    <a:pt x="59" y="559"/>
                  </a:cubicBezTo>
                  <a:cubicBezTo>
                    <a:pt x="60" y="579"/>
                    <a:pt x="80" y="595"/>
                    <a:pt x="92" y="613"/>
                  </a:cubicBezTo>
                  <a:cubicBezTo>
                    <a:pt x="100" y="628"/>
                    <a:pt x="102" y="640"/>
                    <a:pt x="110" y="651"/>
                  </a:cubicBezTo>
                  <a:cubicBezTo>
                    <a:pt x="111" y="651"/>
                    <a:pt x="112" y="650"/>
                    <a:pt x="113" y="650"/>
                  </a:cubicBezTo>
                  <a:cubicBezTo>
                    <a:pt x="116" y="656"/>
                    <a:pt x="119" y="662"/>
                    <a:pt x="118" y="664"/>
                  </a:cubicBezTo>
                  <a:cubicBezTo>
                    <a:pt x="118" y="665"/>
                    <a:pt x="119" y="664"/>
                    <a:pt x="119" y="663"/>
                  </a:cubicBezTo>
                  <a:cubicBezTo>
                    <a:pt x="117" y="673"/>
                    <a:pt x="118" y="682"/>
                    <a:pt x="124" y="692"/>
                  </a:cubicBezTo>
                  <a:cubicBezTo>
                    <a:pt x="113" y="749"/>
                    <a:pt x="98" y="803"/>
                    <a:pt x="93" y="861"/>
                  </a:cubicBezTo>
                  <a:cubicBezTo>
                    <a:pt x="93" y="871"/>
                    <a:pt x="94" y="882"/>
                    <a:pt x="93" y="892"/>
                  </a:cubicBezTo>
                  <a:cubicBezTo>
                    <a:pt x="91" y="899"/>
                    <a:pt x="88" y="905"/>
                    <a:pt x="86" y="912"/>
                  </a:cubicBezTo>
                  <a:cubicBezTo>
                    <a:pt x="81" y="925"/>
                    <a:pt x="81" y="940"/>
                    <a:pt x="76" y="955"/>
                  </a:cubicBezTo>
                  <a:cubicBezTo>
                    <a:pt x="71" y="978"/>
                    <a:pt x="63" y="998"/>
                    <a:pt x="61" y="1023"/>
                  </a:cubicBezTo>
                  <a:cubicBezTo>
                    <a:pt x="60" y="1034"/>
                    <a:pt x="63" y="1046"/>
                    <a:pt x="61" y="1059"/>
                  </a:cubicBezTo>
                  <a:cubicBezTo>
                    <a:pt x="60" y="1074"/>
                    <a:pt x="55" y="1089"/>
                    <a:pt x="53" y="1103"/>
                  </a:cubicBezTo>
                  <a:cubicBezTo>
                    <a:pt x="51" y="1120"/>
                    <a:pt x="50" y="1136"/>
                    <a:pt x="48" y="1151"/>
                  </a:cubicBezTo>
                  <a:cubicBezTo>
                    <a:pt x="48" y="1159"/>
                    <a:pt x="50" y="1169"/>
                    <a:pt x="48" y="1176"/>
                  </a:cubicBezTo>
                  <a:cubicBezTo>
                    <a:pt x="46" y="1183"/>
                    <a:pt x="40" y="1189"/>
                    <a:pt x="38" y="1196"/>
                  </a:cubicBezTo>
                  <a:cubicBezTo>
                    <a:pt x="36" y="1211"/>
                    <a:pt x="41" y="1225"/>
                    <a:pt x="41" y="1240"/>
                  </a:cubicBezTo>
                  <a:cubicBezTo>
                    <a:pt x="42" y="1241"/>
                    <a:pt x="43" y="1241"/>
                    <a:pt x="43" y="1241"/>
                  </a:cubicBezTo>
                  <a:cubicBezTo>
                    <a:pt x="43" y="1262"/>
                    <a:pt x="25" y="1280"/>
                    <a:pt x="10" y="1291"/>
                  </a:cubicBezTo>
                  <a:cubicBezTo>
                    <a:pt x="7" y="1298"/>
                    <a:pt x="0" y="1299"/>
                    <a:pt x="0" y="1308"/>
                  </a:cubicBezTo>
                  <a:cubicBezTo>
                    <a:pt x="0" y="1309"/>
                    <a:pt x="0" y="1309"/>
                    <a:pt x="0" y="1311"/>
                  </a:cubicBezTo>
                  <a:cubicBezTo>
                    <a:pt x="0" y="1314"/>
                    <a:pt x="0" y="1314"/>
                    <a:pt x="4" y="1318"/>
                  </a:cubicBezTo>
                  <a:cubicBezTo>
                    <a:pt x="30" y="1322"/>
                    <a:pt x="66" y="1321"/>
                    <a:pt x="80" y="1308"/>
                  </a:cubicBezTo>
                  <a:cubicBezTo>
                    <a:pt x="85" y="1303"/>
                    <a:pt x="85" y="1294"/>
                    <a:pt x="88" y="1289"/>
                  </a:cubicBezTo>
                  <a:cubicBezTo>
                    <a:pt x="105" y="1291"/>
                    <a:pt x="116" y="1288"/>
                    <a:pt x="125" y="1281"/>
                  </a:cubicBezTo>
                  <a:cubicBezTo>
                    <a:pt x="125" y="1268"/>
                    <a:pt x="125" y="1255"/>
                    <a:pt x="127" y="1243"/>
                  </a:cubicBezTo>
                  <a:cubicBezTo>
                    <a:pt x="128" y="1242"/>
                    <a:pt x="128" y="1242"/>
                    <a:pt x="129" y="1242"/>
                  </a:cubicBezTo>
                  <a:cubicBezTo>
                    <a:pt x="129" y="1222"/>
                    <a:pt x="141" y="1209"/>
                    <a:pt x="143" y="1189"/>
                  </a:cubicBezTo>
                  <a:cubicBezTo>
                    <a:pt x="143" y="1174"/>
                    <a:pt x="141" y="1154"/>
                    <a:pt x="141" y="1138"/>
                  </a:cubicBezTo>
                  <a:cubicBezTo>
                    <a:pt x="141" y="1130"/>
                    <a:pt x="136" y="1120"/>
                    <a:pt x="138" y="1112"/>
                  </a:cubicBezTo>
                  <a:cubicBezTo>
                    <a:pt x="139" y="1100"/>
                    <a:pt x="146" y="1085"/>
                    <a:pt x="153" y="1072"/>
                  </a:cubicBezTo>
                  <a:cubicBezTo>
                    <a:pt x="158" y="1057"/>
                    <a:pt x="161" y="1042"/>
                    <a:pt x="164" y="1029"/>
                  </a:cubicBezTo>
                  <a:cubicBezTo>
                    <a:pt x="172" y="1001"/>
                    <a:pt x="189" y="973"/>
                    <a:pt x="192" y="947"/>
                  </a:cubicBezTo>
                  <a:cubicBezTo>
                    <a:pt x="194" y="933"/>
                    <a:pt x="191" y="920"/>
                    <a:pt x="192" y="907"/>
                  </a:cubicBezTo>
                  <a:cubicBezTo>
                    <a:pt x="194" y="892"/>
                    <a:pt x="199" y="876"/>
                    <a:pt x="204" y="861"/>
                  </a:cubicBezTo>
                  <a:cubicBezTo>
                    <a:pt x="209" y="846"/>
                    <a:pt x="214" y="831"/>
                    <a:pt x="220" y="818"/>
                  </a:cubicBezTo>
                  <a:cubicBezTo>
                    <a:pt x="225" y="805"/>
                    <a:pt x="234" y="791"/>
                    <a:pt x="239" y="778"/>
                  </a:cubicBezTo>
                  <a:cubicBezTo>
                    <a:pt x="245" y="765"/>
                    <a:pt x="245" y="747"/>
                    <a:pt x="262" y="742"/>
                  </a:cubicBezTo>
                  <a:cubicBezTo>
                    <a:pt x="268" y="763"/>
                    <a:pt x="262" y="782"/>
                    <a:pt x="262" y="803"/>
                  </a:cubicBezTo>
                  <a:cubicBezTo>
                    <a:pt x="262" y="813"/>
                    <a:pt x="264" y="823"/>
                    <a:pt x="265" y="834"/>
                  </a:cubicBezTo>
                  <a:cubicBezTo>
                    <a:pt x="265" y="844"/>
                    <a:pt x="264" y="854"/>
                    <a:pt x="267" y="864"/>
                  </a:cubicBezTo>
                  <a:cubicBezTo>
                    <a:pt x="268" y="872"/>
                    <a:pt x="275" y="881"/>
                    <a:pt x="275" y="889"/>
                  </a:cubicBezTo>
                  <a:cubicBezTo>
                    <a:pt x="277" y="900"/>
                    <a:pt x="273" y="913"/>
                    <a:pt x="275" y="927"/>
                  </a:cubicBezTo>
                  <a:cubicBezTo>
                    <a:pt x="277" y="937"/>
                    <a:pt x="283" y="947"/>
                    <a:pt x="282" y="953"/>
                  </a:cubicBezTo>
                  <a:cubicBezTo>
                    <a:pt x="282" y="960"/>
                    <a:pt x="273" y="968"/>
                    <a:pt x="273" y="975"/>
                  </a:cubicBezTo>
                  <a:cubicBezTo>
                    <a:pt x="272" y="983"/>
                    <a:pt x="273" y="989"/>
                    <a:pt x="273" y="998"/>
                  </a:cubicBezTo>
                  <a:cubicBezTo>
                    <a:pt x="272" y="1021"/>
                    <a:pt x="265" y="1047"/>
                    <a:pt x="264" y="1075"/>
                  </a:cubicBezTo>
                  <a:cubicBezTo>
                    <a:pt x="262" y="1100"/>
                    <a:pt x="264" y="1120"/>
                    <a:pt x="259" y="1140"/>
                  </a:cubicBezTo>
                  <a:cubicBezTo>
                    <a:pt x="239" y="1156"/>
                    <a:pt x="229" y="1201"/>
                    <a:pt x="247" y="1227"/>
                  </a:cubicBezTo>
                  <a:cubicBezTo>
                    <a:pt x="247" y="1227"/>
                    <a:pt x="247" y="1227"/>
                    <a:pt x="248" y="1227"/>
                  </a:cubicBezTo>
                  <a:cubicBezTo>
                    <a:pt x="247" y="1236"/>
                    <a:pt x="246" y="1245"/>
                    <a:pt x="248" y="1257"/>
                  </a:cubicBezTo>
                  <a:cubicBezTo>
                    <a:pt x="248" y="1261"/>
                    <a:pt x="266" y="1266"/>
                    <a:pt x="274" y="1270"/>
                  </a:cubicBezTo>
                  <a:cubicBezTo>
                    <a:pt x="279" y="1297"/>
                    <a:pt x="320" y="1298"/>
                    <a:pt x="348" y="1290"/>
                  </a:cubicBezTo>
                  <a:cubicBezTo>
                    <a:pt x="349" y="1284"/>
                    <a:pt x="351" y="1278"/>
                    <a:pt x="353" y="1271"/>
                  </a:cubicBezTo>
                  <a:cubicBezTo>
                    <a:pt x="339" y="1256"/>
                    <a:pt x="324" y="1244"/>
                    <a:pt x="317" y="1225"/>
                  </a:cubicBezTo>
                  <a:cubicBezTo>
                    <a:pt x="318" y="1225"/>
                    <a:pt x="318" y="1225"/>
                    <a:pt x="318" y="1225"/>
                  </a:cubicBezTo>
                  <a:cubicBezTo>
                    <a:pt x="321" y="1212"/>
                    <a:pt x="326" y="1202"/>
                    <a:pt x="326" y="1184"/>
                  </a:cubicBezTo>
                  <a:cubicBezTo>
                    <a:pt x="328" y="1173"/>
                    <a:pt x="323" y="1159"/>
                    <a:pt x="325" y="1146"/>
                  </a:cubicBezTo>
                  <a:cubicBezTo>
                    <a:pt x="328" y="1133"/>
                    <a:pt x="338" y="1118"/>
                    <a:pt x="345" y="1105"/>
                  </a:cubicBezTo>
                  <a:cubicBezTo>
                    <a:pt x="358" y="1075"/>
                    <a:pt x="360" y="1042"/>
                    <a:pt x="366" y="1006"/>
                  </a:cubicBezTo>
                  <a:cubicBezTo>
                    <a:pt x="369" y="991"/>
                    <a:pt x="376" y="973"/>
                    <a:pt x="378" y="958"/>
                  </a:cubicBezTo>
                  <a:cubicBezTo>
                    <a:pt x="379" y="947"/>
                    <a:pt x="376" y="935"/>
                    <a:pt x="378" y="923"/>
                  </a:cubicBezTo>
                  <a:cubicBezTo>
                    <a:pt x="379" y="904"/>
                    <a:pt x="383" y="884"/>
                    <a:pt x="386" y="864"/>
                  </a:cubicBezTo>
                  <a:cubicBezTo>
                    <a:pt x="389" y="823"/>
                    <a:pt x="396" y="783"/>
                    <a:pt x="399" y="745"/>
                  </a:cubicBezTo>
                  <a:cubicBezTo>
                    <a:pt x="403" y="724"/>
                    <a:pt x="403" y="702"/>
                    <a:pt x="406" y="684"/>
                  </a:cubicBezTo>
                  <a:cubicBezTo>
                    <a:pt x="407" y="677"/>
                    <a:pt x="411" y="669"/>
                    <a:pt x="414" y="662"/>
                  </a:cubicBezTo>
                  <a:cubicBezTo>
                    <a:pt x="418" y="656"/>
                    <a:pt x="426" y="644"/>
                    <a:pt x="429" y="643"/>
                  </a:cubicBezTo>
                  <a:cubicBezTo>
                    <a:pt x="431" y="641"/>
                    <a:pt x="438" y="631"/>
                    <a:pt x="441" y="626"/>
                  </a:cubicBezTo>
                  <a:cubicBezTo>
                    <a:pt x="441" y="629"/>
                    <a:pt x="441" y="632"/>
                    <a:pt x="440" y="636"/>
                  </a:cubicBezTo>
                  <a:cubicBezTo>
                    <a:pt x="450" y="625"/>
                    <a:pt x="448" y="608"/>
                    <a:pt x="455" y="595"/>
                  </a:cubicBezTo>
                  <a:cubicBezTo>
                    <a:pt x="460" y="585"/>
                    <a:pt x="469" y="574"/>
                    <a:pt x="473" y="565"/>
                  </a:cubicBezTo>
                  <a:cubicBezTo>
                    <a:pt x="473" y="557"/>
                    <a:pt x="473" y="549"/>
                    <a:pt x="473" y="540"/>
                  </a:cubicBezTo>
                  <a:cubicBezTo>
                    <a:pt x="473" y="540"/>
                    <a:pt x="471" y="539"/>
                    <a:pt x="469" y="539"/>
                  </a:cubicBezTo>
                  <a:close/>
                  <a:moveTo>
                    <a:pt x="125" y="464"/>
                  </a:moveTo>
                  <a:cubicBezTo>
                    <a:pt x="120" y="447"/>
                    <a:pt x="136" y="447"/>
                    <a:pt x="136" y="428"/>
                  </a:cubicBezTo>
                  <a:cubicBezTo>
                    <a:pt x="136" y="445"/>
                    <a:pt x="141" y="466"/>
                    <a:pt x="140" y="489"/>
                  </a:cubicBezTo>
                  <a:cubicBezTo>
                    <a:pt x="138" y="507"/>
                    <a:pt x="130" y="526"/>
                    <a:pt x="135" y="539"/>
                  </a:cubicBezTo>
                  <a:cubicBezTo>
                    <a:pt x="139" y="548"/>
                    <a:pt x="142" y="548"/>
                    <a:pt x="147" y="553"/>
                  </a:cubicBezTo>
                  <a:cubicBezTo>
                    <a:pt x="143" y="563"/>
                    <a:pt x="146" y="576"/>
                    <a:pt x="148" y="582"/>
                  </a:cubicBezTo>
                  <a:cubicBezTo>
                    <a:pt x="147" y="588"/>
                    <a:pt x="146" y="594"/>
                    <a:pt x="145" y="599"/>
                  </a:cubicBezTo>
                  <a:cubicBezTo>
                    <a:pt x="140" y="584"/>
                    <a:pt x="134" y="569"/>
                    <a:pt x="128" y="554"/>
                  </a:cubicBezTo>
                  <a:cubicBezTo>
                    <a:pt x="126" y="547"/>
                    <a:pt x="122" y="542"/>
                    <a:pt x="120" y="536"/>
                  </a:cubicBezTo>
                  <a:cubicBezTo>
                    <a:pt x="117" y="524"/>
                    <a:pt x="120" y="509"/>
                    <a:pt x="118" y="496"/>
                  </a:cubicBezTo>
                  <a:cubicBezTo>
                    <a:pt x="118" y="489"/>
                    <a:pt x="115" y="484"/>
                    <a:pt x="115" y="478"/>
                  </a:cubicBezTo>
                  <a:cubicBezTo>
                    <a:pt x="113" y="468"/>
                    <a:pt x="123" y="471"/>
                    <a:pt x="125" y="464"/>
                  </a:cubicBezTo>
                  <a:close/>
                  <a:moveTo>
                    <a:pt x="398" y="603"/>
                  </a:moveTo>
                  <a:cubicBezTo>
                    <a:pt x="389" y="590"/>
                    <a:pt x="384" y="577"/>
                    <a:pt x="378" y="569"/>
                  </a:cubicBezTo>
                  <a:cubicBezTo>
                    <a:pt x="377" y="568"/>
                    <a:pt x="377" y="568"/>
                    <a:pt x="377" y="568"/>
                  </a:cubicBezTo>
                  <a:cubicBezTo>
                    <a:pt x="377" y="557"/>
                    <a:pt x="379" y="547"/>
                    <a:pt x="374" y="539"/>
                  </a:cubicBezTo>
                  <a:cubicBezTo>
                    <a:pt x="379" y="534"/>
                    <a:pt x="379" y="531"/>
                    <a:pt x="380" y="524"/>
                  </a:cubicBezTo>
                  <a:cubicBezTo>
                    <a:pt x="384" y="514"/>
                    <a:pt x="384" y="509"/>
                    <a:pt x="384" y="502"/>
                  </a:cubicBezTo>
                  <a:cubicBezTo>
                    <a:pt x="382" y="489"/>
                    <a:pt x="371" y="483"/>
                    <a:pt x="369" y="473"/>
                  </a:cubicBezTo>
                  <a:cubicBezTo>
                    <a:pt x="369" y="464"/>
                    <a:pt x="371" y="461"/>
                    <a:pt x="374" y="455"/>
                  </a:cubicBezTo>
                  <a:cubicBezTo>
                    <a:pt x="375" y="451"/>
                    <a:pt x="377" y="445"/>
                    <a:pt x="382" y="443"/>
                  </a:cubicBezTo>
                  <a:cubicBezTo>
                    <a:pt x="384" y="459"/>
                    <a:pt x="382" y="483"/>
                    <a:pt x="390" y="494"/>
                  </a:cubicBezTo>
                  <a:cubicBezTo>
                    <a:pt x="392" y="501"/>
                    <a:pt x="394" y="504"/>
                    <a:pt x="400" y="504"/>
                  </a:cubicBezTo>
                  <a:cubicBezTo>
                    <a:pt x="399" y="526"/>
                    <a:pt x="408" y="550"/>
                    <a:pt x="399" y="570"/>
                  </a:cubicBezTo>
                  <a:cubicBezTo>
                    <a:pt x="403" y="579"/>
                    <a:pt x="406" y="588"/>
                    <a:pt x="405" y="603"/>
                  </a:cubicBezTo>
                  <a:cubicBezTo>
                    <a:pt x="404" y="604"/>
                    <a:pt x="402" y="607"/>
                    <a:pt x="401" y="608"/>
                  </a:cubicBezTo>
                  <a:cubicBezTo>
                    <a:pt x="400" y="606"/>
                    <a:pt x="399" y="605"/>
                    <a:pt x="398" y="60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_color1" descr="© INSCALE GmbH, 26.05.2010&#10;http://www.presentationload.com/"/>
            <p:cNvSpPr>
              <a:spLocks/>
            </p:cNvSpPr>
            <p:nvPr/>
          </p:nvSpPr>
          <p:spPr bwMode="gray">
            <a:xfrm>
              <a:off x="2362339" y="2509647"/>
              <a:ext cx="217904" cy="818477"/>
            </a:xfrm>
            <a:custGeom>
              <a:avLst/>
              <a:gdLst/>
              <a:ahLst/>
              <a:cxnLst>
                <a:cxn ang="0">
                  <a:pos x="32" y="34"/>
                </a:cxn>
                <a:cxn ang="0">
                  <a:pos x="35" y="15"/>
                </a:cxn>
                <a:cxn ang="0">
                  <a:pos x="31" y="0"/>
                </a:cxn>
                <a:cxn ang="0">
                  <a:pos x="23" y="5"/>
                </a:cxn>
                <a:cxn ang="0">
                  <a:pos x="15" y="1"/>
                </a:cxn>
                <a:cxn ang="0">
                  <a:pos x="0" y="9"/>
                </a:cxn>
                <a:cxn ang="0">
                  <a:pos x="8" y="12"/>
                </a:cxn>
                <a:cxn ang="0">
                  <a:pos x="19" y="29"/>
                </a:cxn>
                <a:cxn ang="0">
                  <a:pos x="15" y="60"/>
                </a:cxn>
                <a:cxn ang="0">
                  <a:pos x="14" y="100"/>
                </a:cxn>
                <a:cxn ang="0">
                  <a:pos x="14" y="183"/>
                </a:cxn>
                <a:cxn ang="0">
                  <a:pos x="40" y="209"/>
                </a:cxn>
                <a:cxn ang="0">
                  <a:pos x="56" y="181"/>
                </a:cxn>
                <a:cxn ang="0">
                  <a:pos x="32" y="34"/>
                </a:cxn>
              </a:cxnLst>
              <a:rect l="0" t="0" r="r" b="b"/>
              <a:pathLst>
                <a:path w="56" h="209">
                  <a:moveTo>
                    <a:pt x="32" y="34"/>
                  </a:moveTo>
                  <a:cubicBezTo>
                    <a:pt x="31" y="32"/>
                    <a:pt x="35" y="15"/>
                    <a:pt x="35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18" y="26"/>
                    <a:pt x="19" y="29"/>
                  </a:cubicBezTo>
                  <a:cubicBezTo>
                    <a:pt x="20" y="32"/>
                    <a:pt x="17" y="56"/>
                    <a:pt x="15" y="60"/>
                  </a:cubicBezTo>
                  <a:cubicBezTo>
                    <a:pt x="13" y="64"/>
                    <a:pt x="14" y="100"/>
                    <a:pt x="14" y="100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56" y="181"/>
                    <a:pt x="56" y="181"/>
                    <a:pt x="56" y="181"/>
                  </a:cubicBezTo>
                  <a:cubicBezTo>
                    <a:pt x="56" y="181"/>
                    <a:pt x="34" y="36"/>
                    <a:pt x="32" y="34"/>
                  </a:cubicBezTo>
                  <a:close/>
                </a:path>
              </a:pathLst>
            </a:custGeom>
            <a:solidFill>
              <a:srgbClr val="C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101" descr="© INSCALE GmbH, 26.05.2010&#10;http://www.presentationload.com/"/>
            <p:cNvSpPr>
              <a:spLocks/>
            </p:cNvSpPr>
            <p:nvPr/>
          </p:nvSpPr>
          <p:spPr bwMode="gray">
            <a:xfrm>
              <a:off x="2294017" y="2400412"/>
              <a:ext cx="275150" cy="188453"/>
            </a:xfrm>
            <a:custGeom>
              <a:avLst/>
              <a:gdLst/>
              <a:ahLst/>
              <a:cxnLst>
                <a:cxn ang="0">
                  <a:pos x="69" y="14"/>
                </a:cxn>
                <a:cxn ang="0">
                  <a:pos x="66" y="6"/>
                </a:cxn>
                <a:cxn ang="0">
                  <a:pos x="59" y="14"/>
                </a:cxn>
                <a:cxn ang="0">
                  <a:pos x="51" y="21"/>
                </a:cxn>
                <a:cxn ang="0">
                  <a:pos x="41" y="27"/>
                </a:cxn>
                <a:cxn ang="0">
                  <a:pos x="38" y="26"/>
                </a:cxn>
                <a:cxn ang="0">
                  <a:pos x="32" y="22"/>
                </a:cxn>
                <a:cxn ang="0">
                  <a:pos x="22" y="14"/>
                </a:cxn>
                <a:cxn ang="0">
                  <a:pos x="11" y="0"/>
                </a:cxn>
                <a:cxn ang="0">
                  <a:pos x="3" y="9"/>
                </a:cxn>
                <a:cxn ang="0">
                  <a:pos x="19" y="45"/>
                </a:cxn>
                <a:cxn ang="0">
                  <a:pos x="34" y="33"/>
                </a:cxn>
                <a:cxn ang="0">
                  <a:pos x="37" y="32"/>
                </a:cxn>
                <a:cxn ang="0">
                  <a:pos x="42" y="30"/>
                </a:cxn>
                <a:cxn ang="0">
                  <a:pos x="55" y="41"/>
                </a:cxn>
                <a:cxn ang="0">
                  <a:pos x="63" y="47"/>
                </a:cxn>
                <a:cxn ang="0">
                  <a:pos x="69" y="14"/>
                </a:cxn>
              </a:cxnLst>
              <a:rect l="0" t="0" r="r" b="b"/>
              <a:pathLst>
                <a:path w="70" h="48">
                  <a:moveTo>
                    <a:pt x="69" y="14"/>
                  </a:moveTo>
                  <a:cubicBezTo>
                    <a:pt x="69" y="13"/>
                    <a:pt x="66" y="6"/>
                    <a:pt x="66" y="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3" y="19"/>
                    <a:pt x="51" y="21"/>
                  </a:cubicBezTo>
                  <a:cubicBezTo>
                    <a:pt x="49" y="22"/>
                    <a:pt x="41" y="27"/>
                    <a:pt x="41" y="27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25" y="17"/>
                    <a:pt x="22" y="14"/>
                  </a:cubicBezTo>
                  <a:cubicBezTo>
                    <a:pt x="20" y="12"/>
                    <a:pt x="11" y="0"/>
                    <a:pt x="11" y="0"/>
                  </a:cubicBezTo>
                  <a:cubicBezTo>
                    <a:pt x="11" y="8"/>
                    <a:pt x="4" y="7"/>
                    <a:pt x="3" y="9"/>
                  </a:cubicBezTo>
                  <a:cubicBezTo>
                    <a:pt x="0" y="14"/>
                    <a:pt x="19" y="45"/>
                    <a:pt x="19" y="4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53" y="40"/>
                    <a:pt x="55" y="41"/>
                  </a:cubicBezTo>
                  <a:cubicBezTo>
                    <a:pt x="58" y="43"/>
                    <a:pt x="63" y="48"/>
                    <a:pt x="63" y="47"/>
                  </a:cubicBezTo>
                  <a:cubicBezTo>
                    <a:pt x="63" y="45"/>
                    <a:pt x="70" y="16"/>
                    <a:pt x="69" y="1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_h1"/>
          <p:cNvSpPr txBox="1">
            <a:spLocks noChangeArrowheads="1"/>
          </p:cNvSpPr>
          <p:nvPr/>
        </p:nvSpPr>
        <p:spPr bwMode="gray">
          <a:xfrm>
            <a:off x="323850" y="734711"/>
            <a:ext cx="8497092" cy="616455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1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3D Plate with People Silhouettes</a:t>
            </a:r>
          </a:p>
        </p:txBody>
      </p:sp>
      <p:sp>
        <p:nvSpPr>
          <p:cNvPr id="27" name="_h2"/>
          <p:cNvSpPr txBox="1">
            <a:spLocks/>
          </p:cNvSpPr>
          <p:nvPr/>
        </p:nvSpPr>
        <p:spPr bwMode="gray">
          <a:xfrm>
            <a:off x="323850" y="1351166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Management Structure (all names are fictitious)</a:t>
            </a:r>
          </a:p>
        </p:txBody>
      </p:sp>
      <p:sp>
        <p:nvSpPr>
          <p:cNvPr id="28" name="_color1" descr="© INSCALE GmbH, 26.05.2010&#10;http://www.presentationload.com/"/>
          <p:cNvSpPr>
            <a:spLocks noChangeAspect="1" noChangeArrowheads="1"/>
          </p:cNvSpPr>
          <p:nvPr/>
        </p:nvSpPr>
        <p:spPr bwMode="gray">
          <a:xfrm>
            <a:off x="744538" y="4530890"/>
            <a:ext cx="7654925" cy="1403350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zh-CN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_color1" descr="© INSCALE GmbH, 26.05.2010&#10;http://www.presentationload.com/"/>
          <p:cNvSpPr>
            <a:spLocks noChangeAspect="1" noChangeArrowheads="1"/>
          </p:cNvSpPr>
          <p:nvPr/>
        </p:nvSpPr>
        <p:spPr bwMode="gray">
          <a:xfrm>
            <a:off x="1470025" y="4664240"/>
            <a:ext cx="6203950" cy="935038"/>
          </a:xfrm>
          <a:prstGeom prst="ellipse">
            <a:avLst/>
          </a:prstGeom>
          <a:solidFill>
            <a:srgbClr val="2A79FF">
              <a:lumMod val="20000"/>
              <a:lumOff val="80000"/>
            </a:srgbClr>
          </a:solidFill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0" name="_effe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3783013" y="4980153"/>
            <a:ext cx="16891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_effect"/>
          <p:cNvPicPr>
            <a:picLocks noChangeAspect="1" noChangeArrowheads="1"/>
          </p:cNvPicPr>
          <p:nvPr/>
        </p:nvPicPr>
        <p:blipFill>
          <a:blip r:embed="rId2" cstate="print">
            <a:lum bright="-24000"/>
          </a:blip>
          <a:srcRect/>
          <a:stretch>
            <a:fillRect/>
          </a:stretch>
        </p:blipFill>
        <p:spPr bwMode="gray">
          <a:xfrm>
            <a:off x="1155700" y="5445290"/>
            <a:ext cx="1689100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Group 22"/>
          <p:cNvGrpSpPr>
            <a:grpSpLocks noChangeAspect="1"/>
          </p:cNvGrpSpPr>
          <p:nvPr/>
        </p:nvGrpSpPr>
        <p:grpSpPr bwMode="gray">
          <a:xfrm>
            <a:off x="1582738" y="2857665"/>
            <a:ext cx="804862" cy="2744788"/>
            <a:chOff x="794" y="1338"/>
            <a:chExt cx="563" cy="1921"/>
          </a:xfrm>
        </p:grpSpPr>
        <p:sp>
          <p:nvSpPr>
            <p:cNvPr id="33" name="Freeform 23" descr="© INSCALE GmbH, 26.05.2010&#10;http://www.presentationload.com/"/>
            <p:cNvSpPr>
              <a:spLocks noChangeAspect="1"/>
            </p:cNvSpPr>
            <p:nvPr/>
          </p:nvSpPr>
          <p:spPr bwMode="gray">
            <a:xfrm>
              <a:off x="794" y="1338"/>
              <a:ext cx="563" cy="1921"/>
            </a:xfrm>
            <a:custGeom>
              <a:avLst/>
              <a:gdLst/>
              <a:ahLst/>
              <a:cxnLst>
                <a:cxn ang="0">
                  <a:pos x="168" y="301"/>
                </a:cxn>
                <a:cxn ang="0">
                  <a:pos x="114" y="600"/>
                </a:cxn>
                <a:cxn ang="0">
                  <a:pos x="156" y="650"/>
                </a:cxn>
                <a:cxn ang="0">
                  <a:pos x="146" y="728"/>
                </a:cxn>
                <a:cxn ang="0">
                  <a:pos x="152" y="771"/>
                </a:cxn>
                <a:cxn ang="0">
                  <a:pos x="87" y="1167"/>
                </a:cxn>
                <a:cxn ang="0">
                  <a:pos x="112" y="1331"/>
                </a:cxn>
                <a:cxn ang="0">
                  <a:pos x="64" y="1598"/>
                </a:cxn>
                <a:cxn ang="0">
                  <a:pos x="65" y="1631"/>
                </a:cxn>
                <a:cxn ang="0">
                  <a:pos x="143" y="1600"/>
                </a:cxn>
                <a:cxn ang="0">
                  <a:pos x="191" y="1588"/>
                </a:cxn>
                <a:cxn ang="0">
                  <a:pos x="199" y="1617"/>
                </a:cxn>
                <a:cxn ang="0">
                  <a:pos x="206" y="1495"/>
                </a:cxn>
                <a:cxn ang="0">
                  <a:pos x="186" y="1183"/>
                </a:cxn>
                <a:cxn ang="0">
                  <a:pos x="345" y="1493"/>
                </a:cxn>
                <a:cxn ang="0">
                  <a:pos x="257" y="1619"/>
                </a:cxn>
                <a:cxn ang="0">
                  <a:pos x="266" y="1631"/>
                </a:cxn>
                <a:cxn ang="0">
                  <a:pos x="321" y="1635"/>
                </a:cxn>
                <a:cxn ang="0">
                  <a:pos x="385" y="1599"/>
                </a:cxn>
                <a:cxn ang="0">
                  <a:pos x="393" y="1602"/>
                </a:cxn>
                <a:cxn ang="0">
                  <a:pos x="404" y="1576"/>
                </a:cxn>
                <a:cxn ang="0">
                  <a:pos x="418" y="1487"/>
                </a:cxn>
                <a:cxn ang="0">
                  <a:pos x="427" y="1202"/>
                </a:cxn>
                <a:cxn ang="0">
                  <a:pos x="445" y="803"/>
                </a:cxn>
                <a:cxn ang="0">
                  <a:pos x="444" y="755"/>
                </a:cxn>
                <a:cxn ang="0">
                  <a:pos x="425" y="467"/>
                </a:cxn>
                <a:cxn ang="0">
                  <a:pos x="450" y="291"/>
                </a:cxn>
                <a:cxn ang="0">
                  <a:pos x="383" y="196"/>
                </a:cxn>
                <a:cxn ang="0">
                  <a:pos x="399" y="140"/>
                </a:cxn>
                <a:cxn ang="0">
                  <a:pos x="399" y="124"/>
                </a:cxn>
                <a:cxn ang="0">
                  <a:pos x="396" y="93"/>
                </a:cxn>
                <a:cxn ang="0">
                  <a:pos x="339" y="14"/>
                </a:cxn>
                <a:cxn ang="0">
                  <a:pos x="237" y="124"/>
                </a:cxn>
                <a:cxn ang="0">
                  <a:pos x="237" y="138"/>
                </a:cxn>
                <a:cxn ang="0">
                  <a:pos x="242" y="156"/>
                </a:cxn>
                <a:cxn ang="0">
                  <a:pos x="251" y="162"/>
                </a:cxn>
                <a:cxn ang="0">
                  <a:pos x="274" y="211"/>
                </a:cxn>
                <a:cxn ang="0">
                  <a:pos x="208" y="273"/>
                </a:cxn>
              </a:cxnLst>
              <a:rect l="0" t="0" r="r" b="b"/>
              <a:pathLst>
                <a:path w="482" h="1635">
                  <a:moveTo>
                    <a:pt x="208" y="273"/>
                  </a:moveTo>
                  <a:cubicBezTo>
                    <a:pt x="208" y="273"/>
                    <a:pt x="163" y="286"/>
                    <a:pt x="168" y="301"/>
                  </a:cubicBezTo>
                  <a:cubicBezTo>
                    <a:pt x="168" y="301"/>
                    <a:pt x="92" y="509"/>
                    <a:pt x="80" y="537"/>
                  </a:cubicBezTo>
                  <a:cubicBezTo>
                    <a:pt x="80" y="537"/>
                    <a:pt x="77" y="598"/>
                    <a:pt x="114" y="600"/>
                  </a:cubicBezTo>
                  <a:cubicBezTo>
                    <a:pt x="167" y="608"/>
                    <a:pt x="167" y="608"/>
                    <a:pt x="167" y="608"/>
                  </a:cubicBezTo>
                  <a:cubicBezTo>
                    <a:pt x="156" y="650"/>
                    <a:pt x="156" y="650"/>
                    <a:pt x="156" y="650"/>
                  </a:cubicBezTo>
                  <a:cubicBezTo>
                    <a:pt x="166" y="649"/>
                    <a:pt x="166" y="649"/>
                    <a:pt x="166" y="649"/>
                  </a:cubicBezTo>
                  <a:cubicBezTo>
                    <a:pt x="166" y="649"/>
                    <a:pt x="182" y="679"/>
                    <a:pt x="146" y="728"/>
                  </a:cubicBezTo>
                  <a:cubicBezTo>
                    <a:pt x="152" y="736"/>
                    <a:pt x="152" y="736"/>
                    <a:pt x="152" y="736"/>
                  </a:cubicBezTo>
                  <a:cubicBezTo>
                    <a:pt x="152" y="736"/>
                    <a:pt x="134" y="768"/>
                    <a:pt x="152" y="771"/>
                  </a:cubicBezTo>
                  <a:cubicBezTo>
                    <a:pt x="152" y="771"/>
                    <a:pt x="68" y="1135"/>
                    <a:pt x="69" y="1161"/>
                  </a:cubicBezTo>
                  <a:cubicBezTo>
                    <a:pt x="87" y="1167"/>
                    <a:pt x="87" y="1167"/>
                    <a:pt x="87" y="1167"/>
                  </a:cubicBezTo>
                  <a:cubicBezTo>
                    <a:pt x="87" y="1167"/>
                    <a:pt x="91" y="1182"/>
                    <a:pt x="96" y="1188"/>
                  </a:cubicBezTo>
                  <a:cubicBezTo>
                    <a:pt x="96" y="1188"/>
                    <a:pt x="93" y="1248"/>
                    <a:pt x="112" y="1331"/>
                  </a:cubicBezTo>
                  <a:cubicBezTo>
                    <a:pt x="112" y="1331"/>
                    <a:pt x="132" y="1470"/>
                    <a:pt x="121" y="1505"/>
                  </a:cubicBezTo>
                  <a:cubicBezTo>
                    <a:pt x="121" y="1505"/>
                    <a:pt x="86" y="1595"/>
                    <a:pt x="64" y="1598"/>
                  </a:cubicBezTo>
                  <a:cubicBezTo>
                    <a:pt x="60" y="1598"/>
                    <a:pt x="0" y="1608"/>
                    <a:pt x="28" y="1629"/>
                  </a:cubicBezTo>
                  <a:cubicBezTo>
                    <a:pt x="65" y="1631"/>
                    <a:pt x="65" y="1631"/>
                    <a:pt x="65" y="1631"/>
                  </a:cubicBezTo>
                  <a:cubicBezTo>
                    <a:pt x="88" y="1632"/>
                    <a:pt x="88" y="1632"/>
                    <a:pt x="88" y="1632"/>
                  </a:cubicBezTo>
                  <a:cubicBezTo>
                    <a:pt x="88" y="1632"/>
                    <a:pt x="123" y="1630"/>
                    <a:pt x="143" y="1600"/>
                  </a:cubicBezTo>
                  <a:cubicBezTo>
                    <a:pt x="143" y="1600"/>
                    <a:pt x="177" y="1565"/>
                    <a:pt x="184" y="1569"/>
                  </a:cubicBezTo>
                  <a:cubicBezTo>
                    <a:pt x="184" y="1569"/>
                    <a:pt x="192" y="1566"/>
                    <a:pt x="191" y="1588"/>
                  </a:cubicBezTo>
                  <a:cubicBezTo>
                    <a:pt x="191" y="1615"/>
                    <a:pt x="191" y="1615"/>
                    <a:pt x="191" y="1615"/>
                  </a:cubicBezTo>
                  <a:cubicBezTo>
                    <a:pt x="199" y="1617"/>
                    <a:pt x="199" y="1617"/>
                    <a:pt x="199" y="1617"/>
                  </a:cubicBezTo>
                  <a:cubicBezTo>
                    <a:pt x="199" y="1617"/>
                    <a:pt x="216" y="1555"/>
                    <a:pt x="227" y="1548"/>
                  </a:cubicBezTo>
                  <a:cubicBezTo>
                    <a:pt x="227" y="1548"/>
                    <a:pt x="238" y="1515"/>
                    <a:pt x="206" y="1495"/>
                  </a:cubicBezTo>
                  <a:cubicBezTo>
                    <a:pt x="206" y="1495"/>
                    <a:pt x="184" y="1428"/>
                    <a:pt x="202" y="1347"/>
                  </a:cubicBezTo>
                  <a:cubicBezTo>
                    <a:pt x="202" y="1347"/>
                    <a:pt x="224" y="1225"/>
                    <a:pt x="186" y="1183"/>
                  </a:cubicBezTo>
                  <a:cubicBezTo>
                    <a:pt x="323" y="1198"/>
                    <a:pt x="323" y="1198"/>
                    <a:pt x="323" y="1198"/>
                  </a:cubicBezTo>
                  <a:cubicBezTo>
                    <a:pt x="323" y="1198"/>
                    <a:pt x="364" y="1377"/>
                    <a:pt x="345" y="1493"/>
                  </a:cubicBezTo>
                  <a:cubicBezTo>
                    <a:pt x="345" y="1493"/>
                    <a:pt x="314" y="1594"/>
                    <a:pt x="269" y="1606"/>
                  </a:cubicBezTo>
                  <a:cubicBezTo>
                    <a:pt x="257" y="1619"/>
                    <a:pt x="257" y="1619"/>
                    <a:pt x="257" y="1619"/>
                  </a:cubicBezTo>
                  <a:cubicBezTo>
                    <a:pt x="257" y="1628"/>
                    <a:pt x="257" y="1628"/>
                    <a:pt x="257" y="1628"/>
                  </a:cubicBezTo>
                  <a:cubicBezTo>
                    <a:pt x="266" y="1631"/>
                    <a:pt x="266" y="1631"/>
                    <a:pt x="266" y="1631"/>
                  </a:cubicBezTo>
                  <a:cubicBezTo>
                    <a:pt x="266" y="1631"/>
                    <a:pt x="275" y="1635"/>
                    <a:pt x="283" y="1635"/>
                  </a:cubicBezTo>
                  <a:cubicBezTo>
                    <a:pt x="291" y="1635"/>
                    <a:pt x="318" y="1635"/>
                    <a:pt x="321" y="1635"/>
                  </a:cubicBezTo>
                  <a:cubicBezTo>
                    <a:pt x="324" y="1635"/>
                    <a:pt x="352" y="1629"/>
                    <a:pt x="352" y="1629"/>
                  </a:cubicBezTo>
                  <a:cubicBezTo>
                    <a:pt x="352" y="1629"/>
                    <a:pt x="375" y="1610"/>
                    <a:pt x="385" y="1599"/>
                  </a:cubicBezTo>
                  <a:cubicBezTo>
                    <a:pt x="395" y="1584"/>
                    <a:pt x="395" y="1584"/>
                    <a:pt x="395" y="1584"/>
                  </a:cubicBezTo>
                  <a:cubicBezTo>
                    <a:pt x="393" y="1602"/>
                    <a:pt x="393" y="1602"/>
                    <a:pt x="393" y="1602"/>
                  </a:cubicBezTo>
                  <a:cubicBezTo>
                    <a:pt x="404" y="1602"/>
                    <a:pt x="404" y="1602"/>
                    <a:pt x="404" y="1602"/>
                  </a:cubicBezTo>
                  <a:cubicBezTo>
                    <a:pt x="404" y="1576"/>
                    <a:pt x="404" y="1576"/>
                    <a:pt x="404" y="1576"/>
                  </a:cubicBezTo>
                  <a:cubicBezTo>
                    <a:pt x="404" y="1576"/>
                    <a:pt x="432" y="1540"/>
                    <a:pt x="432" y="1535"/>
                  </a:cubicBezTo>
                  <a:cubicBezTo>
                    <a:pt x="432" y="1530"/>
                    <a:pt x="440" y="1504"/>
                    <a:pt x="418" y="1487"/>
                  </a:cubicBezTo>
                  <a:cubicBezTo>
                    <a:pt x="418" y="1487"/>
                    <a:pt x="400" y="1450"/>
                    <a:pt x="430" y="1359"/>
                  </a:cubicBezTo>
                  <a:cubicBezTo>
                    <a:pt x="430" y="1359"/>
                    <a:pt x="452" y="1242"/>
                    <a:pt x="427" y="1202"/>
                  </a:cubicBezTo>
                  <a:cubicBezTo>
                    <a:pt x="436" y="1196"/>
                    <a:pt x="436" y="1196"/>
                    <a:pt x="436" y="1196"/>
                  </a:cubicBezTo>
                  <a:cubicBezTo>
                    <a:pt x="436" y="1196"/>
                    <a:pt x="450" y="820"/>
                    <a:pt x="445" y="803"/>
                  </a:cubicBezTo>
                  <a:cubicBezTo>
                    <a:pt x="445" y="803"/>
                    <a:pt x="439" y="768"/>
                    <a:pt x="434" y="761"/>
                  </a:cubicBezTo>
                  <a:cubicBezTo>
                    <a:pt x="444" y="755"/>
                    <a:pt x="444" y="755"/>
                    <a:pt x="444" y="755"/>
                  </a:cubicBezTo>
                  <a:cubicBezTo>
                    <a:pt x="444" y="755"/>
                    <a:pt x="429" y="649"/>
                    <a:pt x="413" y="595"/>
                  </a:cubicBezTo>
                  <a:cubicBezTo>
                    <a:pt x="413" y="595"/>
                    <a:pt x="400" y="513"/>
                    <a:pt x="425" y="467"/>
                  </a:cubicBezTo>
                  <a:cubicBezTo>
                    <a:pt x="425" y="467"/>
                    <a:pt x="482" y="377"/>
                    <a:pt x="470" y="309"/>
                  </a:cubicBezTo>
                  <a:cubicBezTo>
                    <a:pt x="470" y="309"/>
                    <a:pt x="469" y="302"/>
                    <a:pt x="450" y="291"/>
                  </a:cubicBezTo>
                  <a:cubicBezTo>
                    <a:pt x="450" y="291"/>
                    <a:pt x="389" y="259"/>
                    <a:pt x="386" y="224"/>
                  </a:cubicBezTo>
                  <a:cubicBezTo>
                    <a:pt x="386" y="224"/>
                    <a:pt x="381" y="213"/>
                    <a:pt x="383" y="196"/>
                  </a:cubicBezTo>
                  <a:cubicBezTo>
                    <a:pt x="385" y="179"/>
                    <a:pt x="391" y="164"/>
                    <a:pt x="393" y="15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32"/>
                    <a:pt x="399" y="132"/>
                    <a:pt x="399" y="132"/>
                  </a:cubicBezTo>
                  <a:cubicBezTo>
                    <a:pt x="399" y="124"/>
                    <a:pt x="399" y="124"/>
                    <a:pt x="399" y="124"/>
                  </a:cubicBezTo>
                  <a:cubicBezTo>
                    <a:pt x="399" y="124"/>
                    <a:pt x="400" y="116"/>
                    <a:pt x="399" y="109"/>
                  </a:cubicBezTo>
                  <a:cubicBezTo>
                    <a:pt x="398" y="102"/>
                    <a:pt x="396" y="93"/>
                    <a:pt x="396" y="93"/>
                  </a:cubicBezTo>
                  <a:cubicBezTo>
                    <a:pt x="396" y="93"/>
                    <a:pt x="397" y="85"/>
                    <a:pt x="394" y="80"/>
                  </a:cubicBezTo>
                  <a:cubicBezTo>
                    <a:pt x="391" y="75"/>
                    <a:pt x="392" y="39"/>
                    <a:pt x="339" y="14"/>
                  </a:cubicBezTo>
                  <a:cubicBezTo>
                    <a:pt x="339" y="14"/>
                    <a:pt x="288" y="0"/>
                    <a:pt x="254" y="52"/>
                  </a:cubicBezTo>
                  <a:cubicBezTo>
                    <a:pt x="254" y="52"/>
                    <a:pt x="232" y="77"/>
                    <a:pt x="237" y="124"/>
                  </a:cubicBezTo>
                  <a:cubicBezTo>
                    <a:pt x="237" y="124"/>
                    <a:pt x="234" y="123"/>
                    <a:pt x="234" y="128"/>
                  </a:cubicBezTo>
                  <a:cubicBezTo>
                    <a:pt x="234" y="133"/>
                    <a:pt x="237" y="138"/>
                    <a:pt x="237" y="138"/>
                  </a:cubicBezTo>
                  <a:cubicBezTo>
                    <a:pt x="237" y="138"/>
                    <a:pt x="237" y="139"/>
                    <a:pt x="237" y="143"/>
                  </a:cubicBezTo>
                  <a:cubicBezTo>
                    <a:pt x="237" y="147"/>
                    <a:pt x="241" y="151"/>
                    <a:pt x="242" y="156"/>
                  </a:cubicBezTo>
                  <a:cubicBezTo>
                    <a:pt x="244" y="165"/>
                    <a:pt x="248" y="162"/>
                    <a:pt x="248" y="162"/>
                  </a:cubicBezTo>
                  <a:cubicBezTo>
                    <a:pt x="251" y="162"/>
                    <a:pt x="251" y="162"/>
                    <a:pt x="251" y="162"/>
                  </a:cubicBezTo>
                  <a:cubicBezTo>
                    <a:pt x="251" y="162"/>
                    <a:pt x="262" y="176"/>
                    <a:pt x="266" y="194"/>
                  </a:cubicBezTo>
                  <a:cubicBezTo>
                    <a:pt x="274" y="211"/>
                    <a:pt x="274" y="211"/>
                    <a:pt x="274" y="211"/>
                  </a:cubicBezTo>
                  <a:cubicBezTo>
                    <a:pt x="274" y="228"/>
                    <a:pt x="274" y="228"/>
                    <a:pt x="274" y="228"/>
                  </a:cubicBezTo>
                  <a:lnTo>
                    <a:pt x="208" y="273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_color1" descr="© INSCALE GmbH, 26.05.2010&#10;http://www.presentationload.com/"/>
            <p:cNvSpPr>
              <a:spLocks noChangeAspect="1"/>
            </p:cNvSpPr>
            <p:nvPr/>
          </p:nvSpPr>
          <p:spPr bwMode="gray">
            <a:xfrm>
              <a:off x="1021" y="1576"/>
              <a:ext cx="226" cy="304"/>
            </a:xfrm>
            <a:custGeom>
              <a:avLst/>
              <a:gdLst/>
              <a:ahLst/>
              <a:cxnLst>
                <a:cxn ang="0">
                  <a:pos x="183" y="0"/>
                </a:cxn>
                <a:cxn ang="0">
                  <a:pos x="193" y="40"/>
                </a:cxn>
                <a:cxn ang="0">
                  <a:pos x="161" y="112"/>
                </a:cxn>
                <a:cxn ang="0">
                  <a:pos x="129" y="87"/>
                </a:cxn>
                <a:cxn ang="0">
                  <a:pos x="42" y="258"/>
                </a:cxn>
                <a:cxn ang="0">
                  <a:pos x="37" y="258"/>
                </a:cxn>
                <a:cxn ang="0">
                  <a:pos x="47" y="140"/>
                </a:cxn>
                <a:cxn ang="0">
                  <a:pos x="0" y="89"/>
                </a:cxn>
                <a:cxn ang="0">
                  <a:pos x="17" y="73"/>
                </a:cxn>
                <a:cxn ang="0">
                  <a:pos x="82" y="28"/>
                </a:cxn>
                <a:cxn ang="0">
                  <a:pos x="89" y="49"/>
                </a:cxn>
                <a:cxn ang="0">
                  <a:pos x="60" y="125"/>
                </a:cxn>
                <a:cxn ang="0">
                  <a:pos x="71" y="141"/>
                </a:cxn>
                <a:cxn ang="0">
                  <a:pos x="141" y="46"/>
                </a:cxn>
                <a:cxn ang="0">
                  <a:pos x="147" y="43"/>
                </a:cxn>
                <a:cxn ang="0">
                  <a:pos x="158" y="41"/>
                </a:cxn>
                <a:cxn ang="0">
                  <a:pos x="164" y="34"/>
                </a:cxn>
                <a:cxn ang="0">
                  <a:pos x="183" y="0"/>
                </a:cxn>
              </a:cxnLst>
              <a:rect l="0" t="0" r="r" b="b"/>
              <a:pathLst>
                <a:path w="193" h="258">
                  <a:moveTo>
                    <a:pt x="183" y="0"/>
                  </a:moveTo>
                  <a:cubicBezTo>
                    <a:pt x="193" y="40"/>
                    <a:pt x="193" y="40"/>
                    <a:pt x="193" y="40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29" y="87"/>
                    <a:pt x="129" y="87"/>
                    <a:pt x="129" y="87"/>
                  </a:cubicBezTo>
                  <a:cubicBezTo>
                    <a:pt x="129" y="87"/>
                    <a:pt x="31" y="195"/>
                    <a:pt x="42" y="258"/>
                  </a:cubicBezTo>
                  <a:cubicBezTo>
                    <a:pt x="37" y="258"/>
                    <a:pt x="37" y="258"/>
                    <a:pt x="37" y="258"/>
                  </a:cubicBezTo>
                  <a:cubicBezTo>
                    <a:pt x="37" y="258"/>
                    <a:pt x="19" y="193"/>
                    <a:pt x="47" y="140"/>
                  </a:cubicBezTo>
                  <a:cubicBezTo>
                    <a:pt x="47" y="140"/>
                    <a:pt x="15" y="86"/>
                    <a:pt x="0" y="89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41" y="120"/>
                    <a:pt x="60" y="125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41"/>
                    <a:pt x="54" y="115"/>
                    <a:pt x="141" y="46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4" y="34"/>
                    <a:pt x="174" y="18"/>
                    <a:pt x="183" y="0"/>
                  </a:cubicBezTo>
                  <a:close/>
                </a:path>
              </a:pathLst>
            </a:custGeom>
            <a:solidFill>
              <a:srgbClr val="2A79FF">
                <a:lumMod val="20000"/>
                <a:lumOff val="80000"/>
              </a:srgbClr>
            </a:solidFill>
            <a:ln w="9525">
              <a:solidFill>
                <a:srgbClr val="2A79FF">
                  <a:lumMod val="20000"/>
                  <a:lumOff val="8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5" name="Rectangle 27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3537010" y="5136020"/>
            <a:ext cx="2062163" cy="555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bIns="82800" anchor="ctr"/>
          <a:lstStyle/>
          <a:p>
            <a:pPr marL="0" marR="0" lvl="0" indent="0" algn="ctr" defTabSz="914400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Pete Jonson</a:t>
            </a: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/>
            </a:r>
            <a:b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CEO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6" name="Rectangle 26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6415088" y="5889203"/>
            <a:ext cx="2062162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bIns="82800" anchor="ctr"/>
          <a:lstStyle/>
          <a:p>
            <a:pPr marL="0" marR="0" lvl="0" indent="0" algn="ctr" defTabSz="914400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Paul Baker</a:t>
            </a:r>
            <a:b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Communications and Marketing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28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611188" y="5889203"/>
            <a:ext cx="2062162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bIns="82800" anchor="ctr"/>
          <a:lstStyle/>
          <a:p>
            <a:pPr marL="0" marR="0" lvl="0" indent="0" algn="ctr" defTabSz="914400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Sandra Ryan</a:t>
            </a:r>
            <a:b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Public Relations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8" name="_effect"/>
          <p:cNvPicPr>
            <a:picLocks noChangeAspect="1" noChangeArrowheads="1"/>
          </p:cNvPicPr>
          <p:nvPr/>
        </p:nvPicPr>
        <p:blipFill>
          <a:blip r:embed="rId2" cstate="print">
            <a:lum bright="-24000"/>
          </a:blip>
          <a:srcRect/>
          <a:stretch>
            <a:fillRect/>
          </a:stretch>
        </p:blipFill>
        <p:spPr bwMode="gray">
          <a:xfrm>
            <a:off x="6346825" y="5456403"/>
            <a:ext cx="16891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Gruppieren 62"/>
          <p:cNvGrpSpPr/>
          <p:nvPr/>
        </p:nvGrpSpPr>
        <p:grpSpPr bwMode="gray">
          <a:xfrm>
            <a:off x="4072669" y="2667800"/>
            <a:ext cx="1009105" cy="2461894"/>
            <a:chOff x="4143693" y="2118360"/>
            <a:chExt cx="1009105" cy="2461894"/>
          </a:xfrm>
        </p:grpSpPr>
        <p:sp>
          <p:nvSpPr>
            <p:cNvPr id="40" name="Freeform 6"/>
            <p:cNvSpPr>
              <a:spLocks noEditPoints="1"/>
            </p:cNvSpPr>
            <p:nvPr/>
          </p:nvSpPr>
          <p:spPr bwMode="gray">
            <a:xfrm>
              <a:off x="4143693" y="2118360"/>
              <a:ext cx="1009105" cy="2461894"/>
            </a:xfrm>
            <a:custGeom>
              <a:avLst/>
              <a:gdLst/>
              <a:ahLst/>
              <a:cxnLst>
                <a:cxn ang="0">
                  <a:pos x="389" y="267"/>
                </a:cxn>
                <a:cxn ang="0">
                  <a:pos x="347" y="187"/>
                </a:cxn>
                <a:cxn ang="0">
                  <a:pos x="280" y="167"/>
                </a:cxn>
                <a:cxn ang="0">
                  <a:pos x="251" y="156"/>
                </a:cxn>
                <a:cxn ang="0">
                  <a:pos x="252" y="141"/>
                </a:cxn>
                <a:cxn ang="0">
                  <a:pos x="276" y="80"/>
                </a:cxn>
                <a:cxn ang="0">
                  <a:pos x="223" y="0"/>
                </a:cxn>
                <a:cxn ang="0">
                  <a:pos x="170" y="36"/>
                </a:cxn>
                <a:cxn ang="0">
                  <a:pos x="169" y="98"/>
                </a:cxn>
                <a:cxn ang="0">
                  <a:pos x="178" y="142"/>
                </a:cxn>
                <a:cxn ang="0">
                  <a:pos x="170" y="156"/>
                </a:cxn>
                <a:cxn ang="0">
                  <a:pos x="154" y="166"/>
                </a:cxn>
                <a:cxn ang="0">
                  <a:pos x="80" y="184"/>
                </a:cxn>
                <a:cxn ang="0">
                  <a:pos x="29" y="282"/>
                </a:cxn>
                <a:cxn ang="0">
                  <a:pos x="6" y="322"/>
                </a:cxn>
                <a:cxn ang="0">
                  <a:pos x="18" y="388"/>
                </a:cxn>
                <a:cxn ang="0">
                  <a:pos x="38" y="422"/>
                </a:cxn>
                <a:cxn ang="0">
                  <a:pos x="76" y="559"/>
                </a:cxn>
                <a:cxn ang="0">
                  <a:pos x="116" y="575"/>
                </a:cxn>
                <a:cxn ang="0">
                  <a:pos x="107" y="705"/>
                </a:cxn>
                <a:cxn ang="0">
                  <a:pos x="109" y="755"/>
                </a:cxn>
                <a:cxn ang="0">
                  <a:pos x="106" y="770"/>
                </a:cxn>
                <a:cxn ang="0">
                  <a:pos x="104" y="804"/>
                </a:cxn>
                <a:cxn ang="0">
                  <a:pos x="112" y="927"/>
                </a:cxn>
                <a:cxn ang="0">
                  <a:pos x="111" y="994"/>
                </a:cxn>
                <a:cxn ang="0">
                  <a:pos x="97" y="1030"/>
                </a:cxn>
                <a:cxn ang="0">
                  <a:pos x="157" y="1013"/>
                </a:cxn>
                <a:cxn ang="0">
                  <a:pos x="173" y="986"/>
                </a:cxn>
                <a:cxn ang="0">
                  <a:pos x="194" y="883"/>
                </a:cxn>
                <a:cxn ang="0">
                  <a:pos x="196" y="789"/>
                </a:cxn>
                <a:cxn ang="0">
                  <a:pos x="213" y="650"/>
                </a:cxn>
                <a:cxn ang="0">
                  <a:pos x="217" y="818"/>
                </a:cxn>
                <a:cxn ang="0">
                  <a:pos x="204" y="942"/>
                </a:cxn>
                <a:cxn ang="0">
                  <a:pos x="238" y="1002"/>
                </a:cxn>
                <a:cxn ang="0">
                  <a:pos x="298" y="1015"/>
                </a:cxn>
                <a:cxn ang="0">
                  <a:pos x="281" y="944"/>
                </a:cxn>
                <a:cxn ang="0">
                  <a:pos x="307" y="747"/>
                </a:cxn>
                <a:cxn ang="0">
                  <a:pos x="319" y="574"/>
                </a:cxn>
                <a:cxn ang="0">
                  <a:pos x="326" y="522"/>
                </a:cxn>
                <a:cxn ang="0">
                  <a:pos x="327" y="559"/>
                </a:cxn>
                <a:cxn ang="0">
                  <a:pos x="376" y="431"/>
                </a:cxn>
                <a:cxn ang="0">
                  <a:pos x="413" y="360"/>
                </a:cxn>
                <a:cxn ang="0">
                  <a:pos x="424" y="313"/>
                </a:cxn>
                <a:cxn ang="0">
                  <a:pos x="68" y="330"/>
                </a:cxn>
                <a:cxn ang="0">
                  <a:pos x="80" y="391"/>
                </a:cxn>
                <a:cxn ang="0">
                  <a:pos x="345" y="311"/>
                </a:cxn>
              </a:cxnLst>
              <a:rect l="0" t="0" r="r" b="b"/>
              <a:pathLst>
                <a:path w="425" h="1036">
                  <a:moveTo>
                    <a:pt x="424" y="313"/>
                  </a:moveTo>
                  <a:cubicBezTo>
                    <a:pt x="418" y="306"/>
                    <a:pt x="414" y="296"/>
                    <a:pt x="408" y="288"/>
                  </a:cubicBezTo>
                  <a:cubicBezTo>
                    <a:pt x="404" y="281"/>
                    <a:pt x="395" y="275"/>
                    <a:pt x="389" y="267"/>
                  </a:cubicBezTo>
                  <a:cubicBezTo>
                    <a:pt x="384" y="261"/>
                    <a:pt x="382" y="256"/>
                    <a:pt x="372" y="255"/>
                  </a:cubicBezTo>
                  <a:cubicBezTo>
                    <a:pt x="371" y="239"/>
                    <a:pt x="365" y="229"/>
                    <a:pt x="356" y="223"/>
                  </a:cubicBezTo>
                  <a:cubicBezTo>
                    <a:pt x="359" y="210"/>
                    <a:pt x="351" y="200"/>
                    <a:pt x="347" y="187"/>
                  </a:cubicBezTo>
                  <a:cubicBezTo>
                    <a:pt x="343" y="178"/>
                    <a:pt x="341" y="179"/>
                    <a:pt x="328" y="177"/>
                  </a:cubicBezTo>
                  <a:cubicBezTo>
                    <a:pt x="322" y="176"/>
                    <a:pt x="316" y="175"/>
                    <a:pt x="311" y="174"/>
                  </a:cubicBezTo>
                  <a:cubicBezTo>
                    <a:pt x="300" y="172"/>
                    <a:pt x="288" y="168"/>
                    <a:pt x="280" y="167"/>
                  </a:cubicBezTo>
                  <a:cubicBezTo>
                    <a:pt x="275" y="166"/>
                    <a:pt x="269" y="167"/>
                    <a:pt x="265" y="166"/>
                  </a:cubicBezTo>
                  <a:cubicBezTo>
                    <a:pt x="259" y="164"/>
                    <a:pt x="256" y="161"/>
                    <a:pt x="252" y="158"/>
                  </a:cubicBezTo>
                  <a:cubicBezTo>
                    <a:pt x="251" y="157"/>
                    <a:pt x="251" y="157"/>
                    <a:pt x="251" y="156"/>
                  </a:cubicBezTo>
                  <a:cubicBezTo>
                    <a:pt x="251" y="156"/>
                    <a:pt x="251" y="155"/>
                    <a:pt x="250" y="153"/>
                  </a:cubicBezTo>
                  <a:cubicBezTo>
                    <a:pt x="249" y="151"/>
                    <a:pt x="248" y="150"/>
                    <a:pt x="248" y="149"/>
                  </a:cubicBezTo>
                  <a:cubicBezTo>
                    <a:pt x="249" y="146"/>
                    <a:pt x="250" y="144"/>
                    <a:pt x="252" y="141"/>
                  </a:cubicBezTo>
                  <a:cubicBezTo>
                    <a:pt x="256" y="133"/>
                    <a:pt x="258" y="120"/>
                    <a:pt x="261" y="113"/>
                  </a:cubicBezTo>
                  <a:cubicBezTo>
                    <a:pt x="263" y="108"/>
                    <a:pt x="269" y="105"/>
                    <a:pt x="270" y="100"/>
                  </a:cubicBezTo>
                  <a:cubicBezTo>
                    <a:pt x="273" y="94"/>
                    <a:pt x="272" y="87"/>
                    <a:pt x="276" y="80"/>
                  </a:cubicBezTo>
                  <a:cubicBezTo>
                    <a:pt x="276" y="76"/>
                    <a:pt x="274" y="75"/>
                    <a:pt x="271" y="75"/>
                  </a:cubicBezTo>
                  <a:cubicBezTo>
                    <a:pt x="284" y="54"/>
                    <a:pt x="270" y="22"/>
                    <a:pt x="255" y="11"/>
                  </a:cubicBezTo>
                  <a:cubicBezTo>
                    <a:pt x="243" y="9"/>
                    <a:pt x="235" y="3"/>
                    <a:pt x="223" y="0"/>
                  </a:cubicBezTo>
                  <a:cubicBezTo>
                    <a:pt x="222" y="1"/>
                    <a:pt x="220" y="1"/>
                    <a:pt x="219" y="1"/>
                  </a:cubicBezTo>
                  <a:cubicBezTo>
                    <a:pt x="197" y="3"/>
                    <a:pt x="188" y="15"/>
                    <a:pt x="176" y="25"/>
                  </a:cubicBezTo>
                  <a:cubicBezTo>
                    <a:pt x="176" y="30"/>
                    <a:pt x="172" y="30"/>
                    <a:pt x="170" y="36"/>
                  </a:cubicBezTo>
                  <a:cubicBezTo>
                    <a:pt x="168" y="46"/>
                    <a:pt x="173" y="66"/>
                    <a:pt x="165" y="71"/>
                  </a:cubicBezTo>
                  <a:cubicBezTo>
                    <a:pt x="165" y="74"/>
                    <a:pt x="165" y="76"/>
                    <a:pt x="166" y="79"/>
                  </a:cubicBezTo>
                  <a:cubicBezTo>
                    <a:pt x="169" y="83"/>
                    <a:pt x="167" y="92"/>
                    <a:pt x="169" y="98"/>
                  </a:cubicBezTo>
                  <a:cubicBezTo>
                    <a:pt x="171" y="102"/>
                    <a:pt x="173" y="103"/>
                    <a:pt x="177" y="105"/>
                  </a:cubicBezTo>
                  <a:cubicBezTo>
                    <a:pt x="177" y="120"/>
                    <a:pt x="182" y="137"/>
                    <a:pt x="177" y="147"/>
                  </a:cubicBezTo>
                  <a:cubicBezTo>
                    <a:pt x="177" y="146"/>
                    <a:pt x="178" y="144"/>
                    <a:pt x="178" y="142"/>
                  </a:cubicBezTo>
                  <a:cubicBezTo>
                    <a:pt x="176" y="144"/>
                    <a:pt x="175" y="147"/>
                    <a:pt x="173" y="152"/>
                  </a:cubicBezTo>
                  <a:cubicBezTo>
                    <a:pt x="173" y="152"/>
                    <a:pt x="172" y="154"/>
                    <a:pt x="172" y="155"/>
                  </a:cubicBezTo>
                  <a:cubicBezTo>
                    <a:pt x="170" y="156"/>
                    <a:pt x="170" y="156"/>
                    <a:pt x="170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8" y="157"/>
                    <a:pt x="168" y="157"/>
                    <a:pt x="168" y="15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49" y="168"/>
                    <a:pt x="143" y="169"/>
                    <a:pt x="137" y="171"/>
                  </a:cubicBezTo>
                  <a:cubicBezTo>
                    <a:pt x="125" y="174"/>
                    <a:pt x="112" y="176"/>
                    <a:pt x="99" y="179"/>
                  </a:cubicBezTo>
                  <a:cubicBezTo>
                    <a:pt x="92" y="181"/>
                    <a:pt x="84" y="182"/>
                    <a:pt x="80" y="184"/>
                  </a:cubicBezTo>
                  <a:cubicBezTo>
                    <a:pt x="68" y="190"/>
                    <a:pt x="68" y="210"/>
                    <a:pt x="64" y="223"/>
                  </a:cubicBezTo>
                  <a:cubicBezTo>
                    <a:pt x="59" y="236"/>
                    <a:pt x="46" y="244"/>
                    <a:pt x="48" y="260"/>
                  </a:cubicBezTo>
                  <a:cubicBezTo>
                    <a:pt x="42" y="267"/>
                    <a:pt x="34" y="273"/>
                    <a:pt x="29" y="282"/>
                  </a:cubicBezTo>
                  <a:cubicBezTo>
                    <a:pt x="27" y="286"/>
                    <a:pt x="26" y="290"/>
                    <a:pt x="23" y="295"/>
                  </a:cubicBezTo>
                  <a:cubicBezTo>
                    <a:pt x="21" y="299"/>
                    <a:pt x="18" y="301"/>
                    <a:pt x="16" y="305"/>
                  </a:cubicBezTo>
                  <a:cubicBezTo>
                    <a:pt x="13" y="311"/>
                    <a:pt x="9" y="317"/>
                    <a:pt x="6" y="322"/>
                  </a:cubicBezTo>
                  <a:cubicBezTo>
                    <a:pt x="0" y="330"/>
                    <a:pt x="4" y="347"/>
                    <a:pt x="8" y="358"/>
                  </a:cubicBezTo>
                  <a:cubicBezTo>
                    <a:pt x="8" y="359"/>
                    <a:pt x="10" y="363"/>
                    <a:pt x="11" y="365"/>
                  </a:cubicBezTo>
                  <a:cubicBezTo>
                    <a:pt x="13" y="374"/>
                    <a:pt x="15" y="380"/>
                    <a:pt x="18" y="388"/>
                  </a:cubicBezTo>
                  <a:cubicBezTo>
                    <a:pt x="21" y="393"/>
                    <a:pt x="23" y="398"/>
                    <a:pt x="25" y="402"/>
                  </a:cubicBezTo>
                  <a:cubicBezTo>
                    <a:pt x="27" y="405"/>
                    <a:pt x="30" y="408"/>
                    <a:pt x="32" y="411"/>
                  </a:cubicBezTo>
                  <a:cubicBezTo>
                    <a:pt x="35" y="415"/>
                    <a:pt x="36" y="419"/>
                    <a:pt x="38" y="422"/>
                  </a:cubicBezTo>
                  <a:cubicBezTo>
                    <a:pt x="43" y="429"/>
                    <a:pt x="50" y="434"/>
                    <a:pt x="52" y="442"/>
                  </a:cubicBezTo>
                  <a:cubicBezTo>
                    <a:pt x="62" y="449"/>
                    <a:pt x="71" y="456"/>
                    <a:pt x="77" y="467"/>
                  </a:cubicBezTo>
                  <a:cubicBezTo>
                    <a:pt x="76" y="496"/>
                    <a:pt x="76" y="528"/>
                    <a:pt x="76" y="559"/>
                  </a:cubicBezTo>
                  <a:cubicBezTo>
                    <a:pt x="83" y="563"/>
                    <a:pt x="100" y="572"/>
                    <a:pt x="107" y="566"/>
                  </a:cubicBezTo>
                  <a:cubicBezTo>
                    <a:pt x="109" y="564"/>
                    <a:pt x="110" y="562"/>
                    <a:pt x="110" y="560"/>
                  </a:cubicBezTo>
                  <a:cubicBezTo>
                    <a:pt x="112" y="565"/>
                    <a:pt x="115" y="570"/>
                    <a:pt x="116" y="575"/>
                  </a:cubicBezTo>
                  <a:cubicBezTo>
                    <a:pt x="117" y="580"/>
                    <a:pt x="114" y="586"/>
                    <a:pt x="113" y="592"/>
                  </a:cubicBezTo>
                  <a:cubicBezTo>
                    <a:pt x="110" y="612"/>
                    <a:pt x="110" y="632"/>
                    <a:pt x="110" y="657"/>
                  </a:cubicBezTo>
                  <a:cubicBezTo>
                    <a:pt x="109" y="674"/>
                    <a:pt x="106" y="691"/>
                    <a:pt x="107" y="705"/>
                  </a:cubicBezTo>
                  <a:cubicBezTo>
                    <a:pt x="107" y="709"/>
                    <a:pt x="110" y="713"/>
                    <a:pt x="110" y="717"/>
                  </a:cubicBezTo>
                  <a:cubicBezTo>
                    <a:pt x="112" y="726"/>
                    <a:pt x="113" y="738"/>
                    <a:pt x="112" y="746"/>
                  </a:cubicBezTo>
                  <a:cubicBezTo>
                    <a:pt x="111" y="749"/>
                    <a:pt x="110" y="752"/>
                    <a:pt x="109" y="755"/>
                  </a:cubicBezTo>
                  <a:cubicBezTo>
                    <a:pt x="108" y="758"/>
                    <a:pt x="108" y="761"/>
                    <a:pt x="107" y="764"/>
                  </a:cubicBezTo>
                  <a:cubicBezTo>
                    <a:pt x="107" y="764"/>
                    <a:pt x="106" y="764"/>
                    <a:pt x="106" y="764"/>
                  </a:cubicBezTo>
                  <a:cubicBezTo>
                    <a:pt x="105" y="765"/>
                    <a:pt x="106" y="768"/>
                    <a:pt x="106" y="770"/>
                  </a:cubicBezTo>
                  <a:cubicBezTo>
                    <a:pt x="106" y="772"/>
                    <a:pt x="105" y="774"/>
                    <a:pt x="104" y="775"/>
                  </a:cubicBezTo>
                  <a:cubicBezTo>
                    <a:pt x="104" y="782"/>
                    <a:pt x="106" y="789"/>
                    <a:pt x="106" y="795"/>
                  </a:cubicBezTo>
                  <a:cubicBezTo>
                    <a:pt x="105" y="798"/>
                    <a:pt x="104" y="801"/>
                    <a:pt x="104" y="804"/>
                  </a:cubicBezTo>
                  <a:cubicBezTo>
                    <a:pt x="104" y="819"/>
                    <a:pt x="105" y="834"/>
                    <a:pt x="106" y="848"/>
                  </a:cubicBezTo>
                  <a:cubicBezTo>
                    <a:pt x="106" y="862"/>
                    <a:pt x="105" y="877"/>
                    <a:pt x="106" y="890"/>
                  </a:cubicBezTo>
                  <a:cubicBezTo>
                    <a:pt x="107" y="903"/>
                    <a:pt x="112" y="915"/>
                    <a:pt x="112" y="927"/>
                  </a:cubicBezTo>
                  <a:cubicBezTo>
                    <a:pt x="111" y="936"/>
                    <a:pt x="104" y="945"/>
                    <a:pt x="103" y="952"/>
                  </a:cubicBezTo>
                  <a:cubicBezTo>
                    <a:pt x="102" y="966"/>
                    <a:pt x="110" y="976"/>
                    <a:pt x="111" y="988"/>
                  </a:cubicBezTo>
                  <a:cubicBezTo>
                    <a:pt x="111" y="989"/>
                    <a:pt x="111" y="991"/>
                    <a:pt x="111" y="994"/>
                  </a:cubicBezTo>
                  <a:cubicBezTo>
                    <a:pt x="110" y="996"/>
                    <a:pt x="105" y="1000"/>
                    <a:pt x="109" y="1001"/>
                  </a:cubicBezTo>
                  <a:cubicBezTo>
                    <a:pt x="103" y="1004"/>
                    <a:pt x="101" y="1014"/>
                    <a:pt x="96" y="1021"/>
                  </a:cubicBezTo>
                  <a:cubicBezTo>
                    <a:pt x="96" y="1024"/>
                    <a:pt x="97" y="1027"/>
                    <a:pt x="97" y="1030"/>
                  </a:cubicBezTo>
                  <a:cubicBezTo>
                    <a:pt x="98" y="1032"/>
                    <a:pt x="99" y="1035"/>
                    <a:pt x="102" y="1036"/>
                  </a:cubicBezTo>
                  <a:cubicBezTo>
                    <a:pt x="117" y="1035"/>
                    <a:pt x="132" y="1034"/>
                    <a:pt x="148" y="1033"/>
                  </a:cubicBezTo>
                  <a:cubicBezTo>
                    <a:pt x="158" y="1030"/>
                    <a:pt x="159" y="1022"/>
                    <a:pt x="157" y="1013"/>
                  </a:cubicBezTo>
                  <a:cubicBezTo>
                    <a:pt x="159" y="1010"/>
                    <a:pt x="163" y="1010"/>
                    <a:pt x="166" y="1009"/>
                  </a:cubicBezTo>
                  <a:cubicBezTo>
                    <a:pt x="170" y="1007"/>
                    <a:pt x="173" y="1006"/>
                    <a:pt x="174" y="1003"/>
                  </a:cubicBezTo>
                  <a:cubicBezTo>
                    <a:pt x="174" y="998"/>
                    <a:pt x="174" y="992"/>
                    <a:pt x="173" y="986"/>
                  </a:cubicBezTo>
                  <a:cubicBezTo>
                    <a:pt x="179" y="977"/>
                    <a:pt x="184" y="966"/>
                    <a:pt x="189" y="956"/>
                  </a:cubicBezTo>
                  <a:cubicBezTo>
                    <a:pt x="193" y="948"/>
                    <a:pt x="191" y="931"/>
                    <a:pt x="191" y="917"/>
                  </a:cubicBezTo>
                  <a:cubicBezTo>
                    <a:pt x="191" y="906"/>
                    <a:pt x="193" y="894"/>
                    <a:pt x="194" y="883"/>
                  </a:cubicBezTo>
                  <a:cubicBezTo>
                    <a:pt x="194" y="864"/>
                    <a:pt x="189" y="845"/>
                    <a:pt x="190" y="826"/>
                  </a:cubicBezTo>
                  <a:cubicBezTo>
                    <a:pt x="190" y="821"/>
                    <a:pt x="192" y="815"/>
                    <a:pt x="193" y="809"/>
                  </a:cubicBezTo>
                  <a:cubicBezTo>
                    <a:pt x="194" y="803"/>
                    <a:pt x="195" y="796"/>
                    <a:pt x="196" y="789"/>
                  </a:cubicBezTo>
                  <a:cubicBezTo>
                    <a:pt x="198" y="778"/>
                    <a:pt x="202" y="765"/>
                    <a:pt x="203" y="754"/>
                  </a:cubicBezTo>
                  <a:cubicBezTo>
                    <a:pt x="204" y="734"/>
                    <a:pt x="199" y="714"/>
                    <a:pt x="201" y="697"/>
                  </a:cubicBezTo>
                  <a:cubicBezTo>
                    <a:pt x="202" y="681"/>
                    <a:pt x="211" y="666"/>
                    <a:pt x="213" y="650"/>
                  </a:cubicBezTo>
                  <a:cubicBezTo>
                    <a:pt x="214" y="630"/>
                    <a:pt x="207" y="610"/>
                    <a:pt x="216" y="592"/>
                  </a:cubicBezTo>
                  <a:cubicBezTo>
                    <a:pt x="218" y="637"/>
                    <a:pt x="213" y="688"/>
                    <a:pt x="216" y="741"/>
                  </a:cubicBezTo>
                  <a:cubicBezTo>
                    <a:pt x="217" y="766"/>
                    <a:pt x="218" y="792"/>
                    <a:pt x="217" y="818"/>
                  </a:cubicBezTo>
                  <a:cubicBezTo>
                    <a:pt x="217" y="831"/>
                    <a:pt x="218" y="844"/>
                    <a:pt x="219" y="857"/>
                  </a:cubicBezTo>
                  <a:cubicBezTo>
                    <a:pt x="219" y="871"/>
                    <a:pt x="222" y="886"/>
                    <a:pt x="221" y="898"/>
                  </a:cubicBezTo>
                  <a:cubicBezTo>
                    <a:pt x="219" y="912"/>
                    <a:pt x="205" y="928"/>
                    <a:pt x="204" y="942"/>
                  </a:cubicBezTo>
                  <a:cubicBezTo>
                    <a:pt x="204" y="956"/>
                    <a:pt x="212" y="966"/>
                    <a:pt x="219" y="974"/>
                  </a:cubicBezTo>
                  <a:cubicBezTo>
                    <a:pt x="219" y="982"/>
                    <a:pt x="220" y="990"/>
                    <a:pt x="219" y="996"/>
                  </a:cubicBezTo>
                  <a:cubicBezTo>
                    <a:pt x="224" y="999"/>
                    <a:pt x="231" y="1000"/>
                    <a:pt x="238" y="1002"/>
                  </a:cubicBezTo>
                  <a:cubicBezTo>
                    <a:pt x="238" y="1008"/>
                    <a:pt x="238" y="1015"/>
                    <a:pt x="240" y="1020"/>
                  </a:cubicBezTo>
                  <a:cubicBezTo>
                    <a:pt x="252" y="1024"/>
                    <a:pt x="265" y="1022"/>
                    <a:pt x="279" y="1020"/>
                  </a:cubicBezTo>
                  <a:cubicBezTo>
                    <a:pt x="286" y="1019"/>
                    <a:pt x="294" y="1019"/>
                    <a:pt x="298" y="1015"/>
                  </a:cubicBezTo>
                  <a:cubicBezTo>
                    <a:pt x="297" y="993"/>
                    <a:pt x="282" y="989"/>
                    <a:pt x="276" y="973"/>
                  </a:cubicBezTo>
                  <a:cubicBezTo>
                    <a:pt x="277" y="973"/>
                    <a:pt x="277" y="973"/>
                    <a:pt x="277" y="973"/>
                  </a:cubicBezTo>
                  <a:cubicBezTo>
                    <a:pt x="278" y="964"/>
                    <a:pt x="282" y="953"/>
                    <a:pt x="281" y="944"/>
                  </a:cubicBezTo>
                  <a:cubicBezTo>
                    <a:pt x="280" y="935"/>
                    <a:pt x="274" y="932"/>
                    <a:pt x="269" y="926"/>
                  </a:cubicBezTo>
                  <a:cubicBezTo>
                    <a:pt x="284" y="908"/>
                    <a:pt x="286" y="881"/>
                    <a:pt x="291" y="854"/>
                  </a:cubicBezTo>
                  <a:cubicBezTo>
                    <a:pt x="297" y="820"/>
                    <a:pt x="303" y="784"/>
                    <a:pt x="307" y="747"/>
                  </a:cubicBezTo>
                  <a:cubicBezTo>
                    <a:pt x="308" y="728"/>
                    <a:pt x="308" y="708"/>
                    <a:pt x="310" y="689"/>
                  </a:cubicBezTo>
                  <a:cubicBezTo>
                    <a:pt x="312" y="671"/>
                    <a:pt x="317" y="653"/>
                    <a:pt x="319" y="636"/>
                  </a:cubicBezTo>
                  <a:cubicBezTo>
                    <a:pt x="321" y="615"/>
                    <a:pt x="317" y="595"/>
                    <a:pt x="319" y="574"/>
                  </a:cubicBezTo>
                  <a:cubicBezTo>
                    <a:pt x="319" y="570"/>
                    <a:pt x="321" y="566"/>
                    <a:pt x="321" y="562"/>
                  </a:cubicBezTo>
                  <a:cubicBezTo>
                    <a:pt x="321" y="557"/>
                    <a:pt x="320" y="552"/>
                    <a:pt x="321" y="547"/>
                  </a:cubicBezTo>
                  <a:cubicBezTo>
                    <a:pt x="322" y="539"/>
                    <a:pt x="324" y="530"/>
                    <a:pt x="326" y="522"/>
                  </a:cubicBezTo>
                  <a:cubicBezTo>
                    <a:pt x="326" y="522"/>
                    <a:pt x="326" y="522"/>
                    <a:pt x="326" y="522"/>
                  </a:cubicBezTo>
                  <a:cubicBezTo>
                    <a:pt x="326" y="529"/>
                    <a:pt x="322" y="535"/>
                    <a:pt x="323" y="541"/>
                  </a:cubicBezTo>
                  <a:cubicBezTo>
                    <a:pt x="323" y="547"/>
                    <a:pt x="325" y="554"/>
                    <a:pt x="327" y="559"/>
                  </a:cubicBezTo>
                  <a:cubicBezTo>
                    <a:pt x="329" y="565"/>
                    <a:pt x="332" y="570"/>
                    <a:pt x="336" y="573"/>
                  </a:cubicBezTo>
                  <a:cubicBezTo>
                    <a:pt x="357" y="569"/>
                    <a:pt x="378" y="564"/>
                    <a:pt x="395" y="556"/>
                  </a:cubicBezTo>
                  <a:cubicBezTo>
                    <a:pt x="389" y="514"/>
                    <a:pt x="383" y="469"/>
                    <a:pt x="376" y="431"/>
                  </a:cubicBezTo>
                  <a:cubicBezTo>
                    <a:pt x="382" y="422"/>
                    <a:pt x="387" y="414"/>
                    <a:pt x="393" y="405"/>
                  </a:cubicBezTo>
                  <a:cubicBezTo>
                    <a:pt x="398" y="397"/>
                    <a:pt x="408" y="391"/>
                    <a:pt x="411" y="382"/>
                  </a:cubicBezTo>
                  <a:cubicBezTo>
                    <a:pt x="413" y="375"/>
                    <a:pt x="411" y="367"/>
                    <a:pt x="413" y="360"/>
                  </a:cubicBezTo>
                  <a:cubicBezTo>
                    <a:pt x="415" y="354"/>
                    <a:pt x="420" y="349"/>
                    <a:pt x="421" y="343"/>
                  </a:cubicBezTo>
                  <a:cubicBezTo>
                    <a:pt x="423" y="336"/>
                    <a:pt x="422" y="326"/>
                    <a:pt x="425" y="319"/>
                  </a:cubicBezTo>
                  <a:cubicBezTo>
                    <a:pt x="425" y="317"/>
                    <a:pt x="424" y="315"/>
                    <a:pt x="424" y="313"/>
                  </a:cubicBezTo>
                  <a:close/>
                  <a:moveTo>
                    <a:pt x="71" y="360"/>
                  </a:moveTo>
                  <a:cubicBezTo>
                    <a:pt x="70" y="355"/>
                    <a:pt x="66" y="350"/>
                    <a:pt x="65" y="345"/>
                  </a:cubicBezTo>
                  <a:cubicBezTo>
                    <a:pt x="65" y="340"/>
                    <a:pt x="69" y="335"/>
                    <a:pt x="68" y="330"/>
                  </a:cubicBezTo>
                  <a:cubicBezTo>
                    <a:pt x="75" y="326"/>
                    <a:pt x="81" y="320"/>
                    <a:pt x="83" y="311"/>
                  </a:cubicBezTo>
                  <a:cubicBezTo>
                    <a:pt x="84" y="312"/>
                    <a:pt x="85" y="312"/>
                    <a:pt x="85" y="313"/>
                  </a:cubicBezTo>
                  <a:cubicBezTo>
                    <a:pt x="86" y="341"/>
                    <a:pt x="86" y="368"/>
                    <a:pt x="80" y="391"/>
                  </a:cubicBezTo>
                  <a:cubicBezTo>
                    <a:pt x="75" y="383"/>
                    <a:pt x="74" y="371"/>
                    <a:pt x="71" y="360"/>
                  </a:cubicBezTo>
                  <a:close/>
                  <a:moveTo>
                    <a:pt x="356" y="356"/>
                  </a:moveTo>
                  <a:cubicBezTo>
                    <a:pt x="353" y="341"/>
                    <a:pt x="349" y="326"/>
                    <a:pt x="345" y="311"/>
                  </a:cubicBezTo>
                  <a:cubicBezTo>
                    <a:pt x="353" y="317"/>
                    <a:pt x="357" y="327"/>
                    <a:pt x="367" y="330"/>
                  </a:cubicBezTo>
                  <a:cubicBezTo>
                    <a:pt x="364" y="339"/>
                    <a:pt x="364" y="352"/>
                    <a:pt x="356" y="35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1" name="Gruppieren 71"/>
            <p:cNvGrpSpPr/>
            <p:nvPr/>
          </p:nvGrpSpPr>
          <p:grpSpPr bwMode="gray">
            <a:xfrm>
              <a:off x="4419355" y="2464772"/>
              <a:ext cx="470017" cy="722929"/>
              <a:chOff x="3241430" y="2429847"/>
              <a:chExt cx="470017" cy="722929"/>
            </a:xfrm>
          </p:grpSpPr>
          <p:sp>
            <p:nvSpPr>
              <p:cNvPr id="42" name="_color1"/>
              <p:cNvSpPr>
                <a:spLocks/>
              </p:cNvSpPr>
              <p:nvPr/>
            </p:nvSpPr>
            <p:spPr bwMode="gray">
              <a:xfrm>
                <a:off x="3241430" y="2438392"/>
                <a:ext cx="470017" cy="714384"/>
              </a:xfrm>
              <a:custGeom>
                <a:avLst/>
                <a:gdLst/>
                <a:ahLst/>
                <a:cxnLst>
                  <a:cxn ang="0">
                    <a:pos x="177" y="236"/>
                  </a:cxn>
                  <a:cxn ang="0">
                    <a:pos x="161" y="206"/>
                  </a:cxn>
                  <a:cxn ang="0">
                    <a:pos x="153" y="160"/>
                  </a:cxn>
                  <a:cxn ang="0">
                    <a:pos x="134" y="36"/>
                  </a:cxn>
                  <a:cxn ang="0">
                    <a:pos x="135" y="33"/>
                  </a:cxn>
                  <a:cxn ang="0">
                    <a:pos x="135" y="23"/>
                  </a:cxn>
                  <a:cxn ang="0">
                    <a:pos x="135" y="23"/>
                  </a:cxn>
                  <a:cxn ang="0">
                    <a:pos x="134" y="16"/>
                  </a:cxn>
                  <a:cxn ang="0">
                    <a:pos x="134" y="15"/>
                  </a:cxn>
                  <a:cxn ang="0">
                    <a:pos x="133" y="12"/>
                  </a:cxn>
                  <a:cxn ang="0">
                    <a:pos x="133" y="12"/>
                  </a:cxn>
                  <a:cxn ang="0">
                    <a:pos x="131" y="9"/>
                  </a:cxn>
                  <a:cxn ang="0">
                    <a:pos x="130" y="7"/>
                  </a:cxn>
                  <a:cxn ang="0">
                    <a:pos x="128" y="6"/>
                  </a:cxn>
                  <a:cxn ang="0">
                    <a:pos x="127" y="7"/>
                  </a:cxn>
                  <a:cxn ang="0">
                    <a:pos x="122" y="17"/>
                  </a:cxn>
                  <a:cxn ang="0">
                    <a:pos x="114" y="23"/>
                  </a:cxn>
                  <a:cxn ang="0">
                    <a:pos x="114" y="23"/>
                  </a:cxn>
                  <a:cxn ang="0">
                    <a:pos x="105" y="29"/>
                  </a:cxn>
                  <a:cxn ang="0">
                    <a:pos x="94" y="37"/>
                  </a:cxn>
                  <a:cxn ang="0">
                    <a:pos x="93" y="38"/>
                  </a:cxn>
                  <a:cxn ang="0">
                    <a:pos x="93" y="39"/>
                  </a:cxn>
                  <a:cxn ang="0">
                    <a:pos x="90" y="39"/>
                  </a:cxn>
                  <a:cxn ang="0">
                    <a:pos x="83" y="32"/>
                  </a:cxn>
                  <a:cxn ang="0">
                    <a:pos x="75" y="25"/>
                  </a:cxn>
                  <a:cxn ang="0">
                    <a:pos x="67" y="18"/>
                  </a:cxn>
                  <a:cxn ang="0">
                    <a:pos x="60" y="10"/>
                  </a:cxn>
                  <a:cxn ang="0">
                    <a:pos x="60" y="7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1"/>
                  </a:cxn>
                  <a:cxn ang="0">
                    <a:pos x="55" y="5"/>
                  </a:cxn>
                  <a:cxn ang="0">
                    <a:pos x="55" y="5"/>
                  </a:cxn>
                  <a:cxn ang="0">
                    <a:pos x="53" y="11"/>
                  </a:cxn>
                  <a:cxn ang="0">
                    <a:pos x="51" y="14"/>
                  </a:cxn>
                  <a:cxn ang="0">
                    <a:pos x="50" y="18"/>
                  </a:cxn>
                  <a:cxn ang="0">
                    <a:pos x="47" y="27"/>
                  </a:cxn>
                  <a:cxn ang="0">
                    <a:pos x="47" y="28"/>
                  </a:cxn>
                  <a:cxn ang="0">
                    <a:pos x="47" y="29"/>
                  </a:cxn>
                  <a:cxn ang="0">
                    <a:pos x="47" y="29"/>
                  </a:cxn>
                  <a:cxn ang="0">
                    <a:pos x="48" y="35"/>
                  </a:cxn>
                  <a:cxn ang="0">
                    <a:pos x="27" y="124"/>
                  </a:cxn>
                  <a:cxn ang="0">
                    <a:pos x="27" y="154"/>
                  </a:cxn>
                  <a:cxn ang="0">
                    <a:pos x="28" y="186"/>
                  </a:cxn>
                  <a:cxn ang="0">
                    <a:pos x="21" y="209"/>
                  </a:cxn>
                  <a:cxn ang="0">
                    <a:pos x="0" y="279"/>
                  </a:cxn>
                  <a:cxn ang="0">
                    <a:pos x="4" y="281"/>
                  </a:cxn>
                  <a:cxn ang="0">
                    <a:pos x="24" y="283"/>
                  </a:cxn>
                  <a:cxn ang="0">
                    <a:pos x="37" y="287"/>
                  </a:cxn>
                  <a:cxn ang="0">
                    <a:pos x="50" y="291"/>
                  </a:cxn>
                  <a:cxn ang="0">
                    <a:pos x="50" y="291"/>
                  </a:cxn>
                  <a:cxn ang="0">
                    <a:pos x="141" y="286"/>
                  </a:cxn>
                  <a:cxn ang="0">
                    <a:pos x="140" y="284"/>
                  </a:cxn>
                  <a:cxn ang="0">
                    <a:pos x="149" y="277"/>
                  </a:cxn>
                  <a:cxn ang="0">
                    <a:pos x="182" y="270"/>
                  </a:cxn>
                  <a:cxn ang="0">
                    <a:pos x="191" y="266"/>
                  </a:cxn>
                  <a:cxn ang="0">
                    <a:pos x="177" y="236"/>
                  </a:cxn>
                </a:cxnLst>
                <a:rect l="0" t="0" r="r" b="b"/>
                <a:pathLst>
                  <a:path w="191" h="291">
                    <a:moveTo>
                      <a:pt x="177" y="236"/>
                    </a:moveTo>
                    <a:cubicBezTo>
                      <a:pt x="173" y="226"/>
                      <a:pt x="164" y="216"/>
                      <a:pt x="161" y="206"/>
                    </a:cubicBezTo>
                    <a:cubicBezTo>
                      <a:pt x="157" y="192"/>
                      <a:pt x="156" y="176"/>
                      <a:pt x="153" y="160"/>
                    </a:cubicBezTo>
                    <a:cubicBezTo>
                      <a:pt x="146" y="118"/>
                      <a:pt x="139" y="77"/>
                      <a:pt x="134" y="36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6" y="23"/>
                      <a:pt x="135" y="23"/>
                      <a:pt x="135" y="23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7"/>
                      <a:pt x="129" y="6"/>
                      <a:pt x="128" y="6"/>
                    </a:cubicBezTo>
                    <a:cubicBezTo>
                      <a:pt x="128" y="6"/>
                      <a:pt x="127" y="7"/>
                      <a:pt x="127" y="7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7"/>
                      <a:pt x="93" y="37"/>
                      <a:pt x="93" y="38"/>
                    </a:cubicBezTo>
                    <a:cubicBezTo>
                      <a:pt x="93" y="38"/>
                      <a:pt x="93" y="39"/>
                      <a:pt x="93" y="39"/>
                    </a:cubicBezTo>
                    <a:cubicBezTo>
                      <a:pt x="92" y="39"/>
                      <a:pt x="91" y="39"/>
                      <a:pt x="90" y="39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1"/>
                      <a:pt x="60" y="0"/>
                    </a:cubicBezTo>
                    <a:cubicBezTo>
                      <a:pt x="59" y="0"/>
                      <a:pt x="58" y="0"/>
                      <a:pt x="57" y="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8"/>
                      <a:pt x="47" y="28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3" y="65"/>
                      <a:pt x="30" y="92"/>
                      <a:pt x="27" y="124"/>
                    </a:cubicBezTo>
                    <a:cubicBezTo>
                      <a:pt x="26" y="133"/>
                      <a:pt x="26" y="144"/>
                      <a:pt x="27" y="154"/>
                    </a:cubicBezTo>
                    <a:cubicBezTo>
                      <a:pt x="27" y="164"/>
                      <a:pt x="29" y="175"/>
                      <a:pt x="28" y="186"/>
                    </a:cubicBezTo>
                    <a:cubicBezTo>
                      <a:pt x="27" y="193"/>
                      <a:pt x="23" y="201"/>
                      <a:pt x="21" y="209"/>
                    </a:cubicBezTo>
                    <a:cubicBezTo>
                      <a:pt x="14" y="233"/>
                      <a:pt x="8" y="258"/>
                      <a:pt x="0" y="279"/>
                    </a:cubicBezTo>
                    <a:cubicBezTo>
                      <a:pt x="1" y="280"/>
                      <a:pt x="2" y="281"/>
                      <a:pt x="4" y="281"/>
                    </a:cubicBezTo>
                    <a:cubicBezTo>
                      <a:pt x="9" y="285"/>
                      <a:pt x="17" y="282"/>
                      <a:pt x="24" y="283"/>
                    </a:cubicBezTo>
                    <a:cubicBezTo>
                      <a:pt x="28" y="284"/>
                      <a:pt x="33" y="286"/>
                      <a:pt x="37" y="287"/>
                    </a:cubicBezTo>
                    <a:cubicBezTo>
                      <a:pt x="42" y="288"/>
                      <a:pt x="47" y="287"/>
                      <a:pt x="50" y="291"/>
                    </a:cubicBezTo>
                    <a:cubicBezTo>
                      <a:pt x="50" y="291"/>
                      <a:pt x="50" y="291"/>
                      <a:pt x="50" y="291"/>
                    </a:cubicBezTo>
                    <a:cubicBezTo>
                      <a:pt x="80" y="290"/>
                      <a:pt x="112" y="287"/>
                      <a:pt x="141" y="286"/>
                    </a:cubicBezTo>
                    <a:cubicBezTo>
                      <a:pt x="140" y="286"/>
                      <a:pt x="140" y="285"/>
                      <a:pt x="140" y="284"/>
                    </a:cubicBezTo>
                    <a:cubicBezTo>
                      <a:pt x="139" y="280"/>
                      <a:pt x="145" y="278"/>
                      <a:pt x="149" y="277"/>
                    </a:cubicBezTo>
                    <a:cubicBezTo>
                      <a:pt x="160" y="274"/>
                      <a:pt x="174" y="271"/>
                      <a:pt x="182" y="270"/>
                    </a:cubicBezTo>
                    <a:cubicBezTo>
                      <a:pt x="184" y="269"/>
                      <a:pt x="187" y="267"/>
                      <a:pt x="191" y="266"/>
                    </a:cubicBezTo>
                    <a:cubicBezTo>
                      <a:pt x="186" y="256"/>
                      <a:pt x="182" y="246"/>
                      <a:pt x="177" y="236"/>
                    </a:cubicBezTo>
                    <a:close/>
                  </a:path>
                </a:pathLst>
              </a:custGeom>
              <a:solidFill>
                <a:srgbClr val="2A79FF">
                  <a:lumMod val="20000"/>
                  <a:lumOff val="8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_color1" descr="© INSCALE GmbH, 26.05.2010&#10;http://www.presentationload.com/"/>
              <p:cNvSpPr>
                <a:spLocks/>
              </p:cNvSpPr>
              <p:nvPr/>
            </p:nvSpPr>
            <p:spPr bwMode="gray">
              <a:xfrm rot="21410658">
                <a:off x="3411453" y="2525856"/>
                <a:ext cx="131391" cy="626107"/>
              </a:xfrm>
              <a:custGeom>
                <a:avLst/>
                <a:gdLst/>
                <a:ahLst/>
                <a:cxnLst>
                  <a:cxn ang="0">
                    <a:pos x="177" y="495"/>
                  </a:cxn>
                  <a:cxn ang="0">
                    <a:pos x="171" y="228"/>
                  </a:cxn>
                  <a:cxn ang="0">
                    <a:pos x="126" y="87"/>
                  </a:cxn>
                  <a:cxn ang="0">
                    <a:pos x="168" y="36"/>
                  </a:cxn>
                  <a:cxn ang="0">
                    <a:pos x="132" y="3"/>
                  </a:cxn>
                  <a:cxn ang="0">
                    <a:pos x="81" y="0"/>
                  </a:cxn>
                  <a:cxn ang="0">
                    <a:pos x="78" y="0"/>
                  </a:cxn>
                  <a:cxn ang="0">
                    <a:pos x="45" y="36"/>
                  </a:cxn>
                  <a:cxn ang="0">
                    <a:pos x="87" y="84"/>
                  </a:cxn>
                  <a:cxn ang="0">
                    <a:pos x="45" y="204"/>
                  </a:cxn>
                  <a:cxn ang="0">
                    <a:pos x="30" y="303"/>
                  </a:cxn>
                  <a:cxn ang="0">
                    <a:pos x="0" y="630"/>
                  </a:cxn>
                  <a:cxn ang="0">
                    <a:pos x="0" y="783"/>
                  </a:cxn>
                  <a:cxn ang="0">
                    <a:pos x="81" y="873"/>
                  </a:cxn>
                  <a:cxn ang="0">
                    <a:pos x="84" y="873"/>
                  </a:cxn>
                  <a:cxn ang="0">
                    <a:pos x="177" y="786"/>
                  </a:cxn>
                  <a:cxn ang="0">
                    <a:pos x="180" y="786"/>
                  </a:cxn>
                  <a:cxn ang="0">
                    <a:pos x="180" y="762"/>
                  </a:cxn>
                  <a:cxn ang="0">
                    <a:pos x="177" y="495"/>
                  </a:cxn>
                </a:cxnLst>
                <a:rect l="0" t="0" r="r" b="b"/>
                <a:pathLst>
                  <a:path w="181" h="873">
                    <a:moveTo>
                      <a:pt x="177" y="495"/>
                    </a:moveTo>
                    <a:cubicBezTo>
                      <a:pt x="177" y="402"/>
                      <a:pt x="181" y="305"/>
                      <a:pt x="171" y="228"/>
                    </a:cubicBezTo>
                    <a:cubicBezTo>
                      <a:pt x="165" y="181"/>
                      <a:pt x="119" y="126"/>
                      <a:pt x="126" y="87"/>
                    </a:cubicBezTo>
                    <a:cubicBezTo>
                      <a:pt x="130" y="63"/>
                      <a:pt x="164" y="55"/>
                      <a:pt x="168" y="36"/>
                    </a:cubicBezTo>
                    <a:cubicBezTo>
                      <a:pt x="155" y="35"/>
                      <a:pt x="147" y="11"/>
                      <a:pt x="132" y="3"/>
                    </a:cubicBezTo>
                    <a:cubicBezTo>
                      <a:pt x="116" y="1"/>
                      <a:pt x="92" y="7"/>
                      <a:pt x="8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1" y="16"/>
                      <a:pt x="57" y="25"/>
                      <a:pt x="45" y="36"/>
                    </a:cubicBezTo>
                    <a:cubicBezTo>
                      <a:pt x="60" y="51"/>
                      <a:pt x="74" y="67"/>
                      <a:pt x="87" y="84"/>
                    </a:cubicBezTo>
                    <a:cubicBezTo>
                      <a:pt x="87" y="127"/>
                      <a:pt x="56" y="162"/>
                      <a:pt x="45" y="204"/>
                    </a:cubicBezTo>
                    <a:cubicBezTo>
                      <a:pt x="38" y="232"/>
                      <a:pt x="35" y="268"/>
                      <a:pt x="30" y="303"/>
                    </a:cubicBezTo>
                    <a:cubicBezTo>
                      <a:pt x="15" y="400"/>
                      <a:pt x="8" y="531"/>
                      <a:pt x="0" y="630"/>
                    </a:cubicBezTo>
                    <a:cubicBezTo>
                      <a:pt x="0" y="783"/>
                      <a:pt x="0" y="783"/>
                      <a:pt x="0" y="783"/>
                    </a:cubicBezTo>
                    <a:cubicBezTo>
                      <a:pt x="29" y="811"/>
                      <a:pt x="55" y="842"/>
                      <a:pt x="81" y="873"/>
                    </a:cubicBezTo>
                    <a:cubicBezTo>
                      <a:pt x="84" y="873"/>
                      <a:pt x="84" y="873"/>
                      <a:pt x="84" y="873"/>
                    </a:cubicBezTo>
                    <a:cubicBezTo>
                      <a:pt x="113" y="842"/>
                      <a:pt x="148" y="817"/>
                      <a:pt x="177" y="786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2"/>
                      <a:pt x="180" y="762"/>
                      <a:pt x="180" y="762"/>
                    </a:cubicBezTo>
                    <a:cubicBezTo>
                      <a:pt x="175" y="683"/>
                      <a:pt x="177" y="589"/>
                      <a:pt x="177" y="495"/>
                    </a:cubicBezTo>
                    <a:close/>
                  </a:path>
                </a:pathLst>
              </a:custGeom>
              <a:solidFill>
                <a:srgbClr val="FFC000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48" descr="© INSCALE GmbH, 26.05.2010&#10;http://www.presentationload.com/"/>
              <p:cNvSpPr>
                <a:spLocks/>
              </p:cNvSpPr>
              <p:nvPr/>
            </p:nvSpPr>
            <p:spPr bwMode="gray">
              <a:xfrm rot="21410658">
                <a:off x="3476216" y="2446605"/>
                <a:ext cx="98258" cy="149672"/>
              </a:xfrm>
              <a:custGeom>
                <a:avLst/>
                <a:gdLst/>
                <a:ahLst/>
                <a:cxnLst>
                  <a:cxn ang="0">
                    <a:pos x="128" y="27"/>
                  </a:cxn>
                  <a:cxn ang="0">
                    <a:pos x="125" y="15"/>
                  </a:cxn>
                  <a:cxn ang="0">
                    <a:pos x="117" y="0"/>
                  </a:cxn>
                  <a:cxn ang="0">
                    <a:pos x="0" y="93"/>
                  </a:cxn>
                  <a:cxn ang="0">
                    <a:pos x="33" y="123"/>
                  </a:cxn>
                  <a:cxn ang="0">
                    <a:pos x="75" y="207"/>
                  </a:cxn>
                  <a:cxn ang="0">
                    <a:pos x="78" y="207"/>
                  </a:cxn>
                  <a:cxn ang="0">
                    <a:pos x="85" y="182"/>
                  </a:cxn>
                  <a:cxn ang="0">
                    <a:pos x="93" y="168"/>
                  </a:cxn>
                  <a:cxn ang="0">
                    <a:pos x="105" y="141"/>
                  </a:cxn>
                  <a:cxn ang="0">
                    <a:pos x="128" y="27"/>
                  </a:cxn>
                </a:cxnLst>
                <a:rect l="0" t="0" r="r" b="b"/>
                <a:pathLst>
                  <a:path w="138" h="207">
                    <a:moveTo>
                      <a:pt x="128" y="27"/>
                    </a:moveTo>
                    <a:cubicBezTo>
                      <a:pt x="128" y="27"/>
                      <a:pt x="127" y="22"/>
                      <a:pt x="125" y="15"/>
                    </a:cubicBezTo>
                    <a:cubicBezTo>
                      <a:pt x="122" y="8"/>
                      <a:pt x="119" y="1"/>
                      <a:pt x="117" y="0"/>
                    </a:cubicBezTo>
                    <a:cubicBezTo>
                      <a:pt x="96" y="52"/>
                      <a:pt x="54" y="56"/>
                      <a:pt x="0" y="93"/>
                    </a:cubicBezTo>
                    <a:cubicBezTo>
                      <a:pt x="15" y="113"/>
                      <a:pt x="21" y="106"/>
                      <a:pt x="33" y="123"/>
                    </a:cubicBezTo>
                    <a:cubicBezTo>
                      <a:pt x="52" y="146"/>
                      <a:pt x="60" y="180"/>
                      <a:pt x="75" y="207"/>
                    </a:cubicBezTo>
                    <a:cubicBezTo>
                      <a:pt x="78" y="207"/>
                      <a:pt x="78" y="207"/>
                      <a:pt x="78" y="207"/>
                    </a:cubicBezTo>
                    <a:cubicBezTo>
                      <a:pt x="79" y="201"/>
                      <a:pt x="85" y="184"/>
                      <a:pt x="85" y="182"/>
                    </a:cubicBezTo>
                    <a:cubicBezTo>
                      <a:pt x="85" y="182"/>
                      <a:pt x="88" y="174"/>
                      <a:pt x="93" y="168"/>
                    </a:cubicBezTo>
                    <a:cubicBezTo>
                      <a:pt x="95" y="165"/>
                      <a:pt x="100" y="151"/>
                      <a:pt x="105" y="141"/>
                    </a:cubicBezTo>
                    <a:cubicBezTo>
                      <a:pt x="122" y="109"/>
                      <a:pt x="138" y="50"/>
                      <a:pt x="128" y="2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49" descr="© INSCALE GmbH, 26.05.2010&#10;http://www.presentationload.com/"/>
              <p:cNvSpPr>
                <a:spLocks/>
              </p:cNvSpPr>
              <p:nvPr/>
            </p:nvSpPr>
            <p:spPr bwMode="gray">
              <a:xfrm rot="21410658">
                <a:off x="3367024" y="2429847"/>
                <a:ext cx="94830" cy="165667"/>
              </a:xfrm>
              <a:custGeom>
                <a:avLst/>
                <a:gdLst/>
                <a:ahLst/>
                <a:cxnLst>
                  <a:cxn ang="0">
                    <a:pos x="0" y="84"/>
                  </a:cxn>
                  <a:cxn ang="0">
                    <a:pos x="0" y="81"/>
                  </a:cxn>
                  <a:cxn ang="0">
                    <a:pos x="22" y="29"/>
                  </a:cxn>
                  <a:cxn ang="0">
                    <a:pos x="39" y="0"/>
                  </a:cxn>
                  <a:cxn ang="0">
                    <a:pos x="36" y="30"/>
                  </a:cxn>
                  <a:cxn ang="0">
                    <a:pos x="132" y="132"/>
                  </a:cxn>
                  <a:cxn ang="0">
                    <a:pos x="33" y="228"/>
                  </a:cxn>
                  <a:cxn ang="0">
                    <a:pos x="0" y="84"/>
                  </a:cxn>
                </a:cxnLst>
                <a:rect l="0" t="0" r="r" b="b"/>
                <a:pathLst>
                  <a:path w="132" h="228">
                    <a:moveTo>
                      <a:pt x="0" y="84"/>
                    </a:moveTo>
                    <a:cubicBezTo>
                      <a:pt x="0" y="83"/>
                      <a:pt x="0" y="82"/>
                      <a:pt x="0" y="81"/>
                    </a:cubicBezTo>
                    <a:cubicBezTo>
                      <a:pt x="7" y="66"/>
                      <a:pt x="14" y="39"/>
                      <a:pt x="22" y="29"/>
                    </a:cubicBezTo>
                    <a:cubicBezTo>
                      <a:pt x="28" y="15"/>
                      <a:pt x="31" y="6"/>
                      <a:pt x="39" y="0"/>
                    </a:cubicBezTo>
                    <a:cubicBezTo>
                      <a:pt x="38" y="10"/>
                      <a:pt x="34" y="17"/>
                      <a:pt x="36" y="30"/>
                    </a:cubicBezTo>
                    <a:cubicBezTo>
                      <a:pt x="60" y="72"/>
                      <a:pt x="104" y="94"/>
                      <a:pt x="132" y="132"/>
                    </a:cubicBezTo>
                    <a:cubicBezTo>
                      <a:pt x="87" y="152"/>
                      <a:pt x="72" y="202"/>
                      <a:pt x="33" y="228"/>
                    </a:cubicBezTo>
                    <a:cubicBezTo>
                      <a:pt x="30" y="172"/>
                      <a:pt x="8" y="135"/>
                      <a:pt x="0" y="8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6" name="Gruppieren 69"/>
          <p:cNvGrpSpPr/>
          <p:nvPr/>
        </p:nvGrpSpPr>
        <p:grpSpPr bwMode="gray">
          <a:xfrm>
            <a:off x="6779896" y="2915445"/>
            <a:ext cx="977264" cy="2729871"/>
            <a:chOff x="1781175" y="1934245"/>
            <a:chExt cx="1137285" cy="3176871"/>
          </a:xfrm>
        </p:grpSpPr>
        <p:sp>
          <p:nvSpPr>
            <p:cNvPr id="47" name="Freeform 7"/>
            <p:cNvSpPr>
              <a:spLocks noEditPoints="1"/>
            </p:cNvSpPr>
            <p:nvPr/>
          </p:nvSpPr>
          <p:spPr bwMode="gray">
            <a:xfrm>
              <a:off x="1781175" y="1934245"/>
              <a:ext cx="1137285" cy="3176871"/>
            </a:xfrm>
            <a:custGeom>
              <a:avLst/>
              <a:gdLst/>
              <a:ahLst/>
              <a:cxnLst>
                <a:cxn ang="0">
                  <a:pos x="466" y="479"/>
                </a:cxn>
                <a:cxn ang="0">
                  <a:pos x="464" y="453"/>
                </a:cxn>
                <a:cxn ang="0">
                  <a:pos x="451" y="390"/>
                </a:cxn>
                <a:cxn ang="0">
                  <a:pos x="420" y="268"/>
                </a:cxn>
                <a:cxn ang="0">
                  <a:pos x="322" y="213"/>
                </a:cxn>
                <a:cxn ang="0">
                  <a:pos x="315" y="193"/>
                </a:cxn>
                <a:cxn ang="0">
                  <a:pos x="337" y="128"/>
                </a:cxn>
                <a:cxn ang="0">
                  <a:pos x="306" y="13"/>
                </a:cxn>
                <a:cxn ang="0">
                  <a:pos x="220" y="128"/>
                </a:cxn>
                <a:cxn ang="0">
                  <a:pos x="232" y="199"/>
                </a:cxn>
                <a:cxn ang="0">
                  <a:pos x="219" y="204"/>
                </a:cxn>
                <a:cxn ang="0">
                  <a:pos x="92" y="286"/>
                </a:cxn>
                <a:cxn ang="0">
                  <a:pos x="40" y="448"/>
                </a:cxn>
                <a:cxn ang="0">
                  <a:pos x="59" y="512"/>
                </a:cxn>
                <a:cxn ang="0">
                  <a:pos x="92" y="613"/>
                </a:cxn>
                <a:cxn ang="0">
                  <a:pos x="118" y="664"/>
                </a:cxn>
                <a:cxn ang="0">
                  <a:pos x="93" y="861"/>
                </a:cxn>
                <a:cxn ang="0">
                  <a:pos x="76" y="955"/>
                </a:cxn>
                <a:cxn ang="0">
                  <a:pos x="53" y="1103"/>
                </a:cxn>
                <a:cxn ang="0">
                  <a:pos x="38" y="1196"/>
                </a:cxn>
                <a:cxn ang="0">
                  <a:pos x="10" y="1291"/>
                </a:cxn>
                <a:cxn ang="0">
                  <a:pos x="4" y="1318"/>
                </a:cxn>
                <a:cxn ang="0">
                  <a:pos x="125" y="1281"/>
                </a:cxn>
                <a:cxn ang="0">
                  <a:pos x="143" y="1189"/>
                </a:cxn>
                <a:cxn ang="0">
                  <a:pos x="153" y="1072"/>
                </a:cxn>
                <a:cxn ang="0">
                  <a:pos x="192" y="907"/>
                </a:cxn>
                <a:cxn ang="0">
                  <a:pos x="239" y="778"/>
                </a:cxn>
                <a:cxn ang="0">
                  <a:pos x="265" y="834"/>
                </a:cxn>
                <a:cxn ang="0">
                  <a:pos x="275" y="927"/>
                </a:cxn>
                <a:cxn ang="0">
                  <a:pos x="273" y="998"/>
                </a:cxn>
                <a:cxn ang="0">
                  <a:pos x="247" y="1227"/>
                </a:cxn>
                <a:cxn ang="0">
                  <a:pos x="274" y="1270"/>
                </a:cxn>
                <a:cxn ang="0">
                  <a:pos x="317" y="1225"/>
                </a:cxn>
                <a:cxn ang="0">
                  <a:pos x="325" y="1146"/>
                </a:cxn>
                <a:cxn ang="0">
                  <a:pos x="378" y="958"/>
                </a:cxn>
                <a:cxn ang="0">
                  <a:pos x="399" y="745"/>
                </a:cxn>
                <a:cxn ang="0">
                  <a:pos x="429" y="643"/>
                </a:cxn>
                <a:cxn ang="0">
                  <a:pos x="455" y="595"/>
                </a:cxn>
                <a:cxn ang="0">
                  <a:pos x="469" y="539"/>
                </a:cxn>
                <a:cxn ang="0">
                  <a:pos x="140" y="489"/>
                </a:cxn>
                <a:cxn ang="0">
                  <a:pos x="148" y="582"/>
                </a:cxn>
                <a:cxn ang="0">
                  <a:pos x="120" y="536"/>
                </a:cxn>
                <a:cxn ang="0">
                  <a:pos x="125" y="464"/>
                </a:cxn>
                <a:cxn ang="0">
                  <a:pos x="377" y="568"/>
                </a:cxn>
                <a:cxn ang="0">
                  <a:pos x="384" y="502"/>
                </a:cxn>
                <a:cxn ang="0">
                  <a:pos x="382" y="443"/>
                </a:cxn>
                <a:cxn ang="0">
                  <a:pos x="399" y="570"/>
                </a:cxn>
                <a:cxn ang="0">
                  <a:pos x="398" y="603"/>
                </a:cxn>
              </a:cxnLst>
              <a:rect l="0" t="0" r="r" b="b"/>
              <a:pathLst>
                <a:path w="473" h="1322">
                  <a:moveTo>
                    <a:pt x="469" y="539"/>
                  </a:moveTo>
                  <a:cubicBezTo>
                    <a:pt x="471" y="521"/>
                    <a:pt x="463" y="504"/>
                    <a:pt x="471" y="493"/>
                  </a:cubicBezTo>
                  <a:cubicBezTo>
                    <a:pt x="471" y="486"/>
                    <a:pt x="468" y="483"/>
                    <a:pt x="466" y="479"/>
                  </a:cubicBezTo>
                  <a:cubicBezTo>
                    <a:pt x="464" y="476"/>
                    <a:pt x="466" y="476"/>
                    <a:pt x="466" y="473"/>
                  </a:cubicBezTo>
                  <a:cubicBezTo>
                    <a:pt x="464" y="469"/>
                    <a:pt x="463" y="468"/>
                    <a:pt x="463" y="468"/>
                  </a:cubicBezTo>
                  <a:cubicBezTo>
                    <a:pt x="463" y="463"/>
                    <a:pt x="464" y="458"/>
                    <a:pt x="464" y="453"/>
                  </a:cubicBezTo>
                  <a:cubicBezTo>
                    <a:pt x="463" y="450"/>
                    <a:pt x="460" y="445"/>
                    <a:pt x="460" y="440"/>
                  </a:cubicBezTo>
                  <a:cubicBezTo>
                    <a:pt x="458" y="432"/>
                    <a:pt x="460" y="422"/>
                    <a:pt x="458" y="413"/>
                  </a:cubicBezTo>
                  <a:cubicBezTo>
                    <a:pt x="456" y="405"/>
                    <a:pt x="451" y="397"/>
                    <a:pt x="451" y="390"/>
                  </a:cubicBezTo>
                  <a:cubicBezTo>
                    <a:pt x="450" y="374"/>
                    <a:pt x="453" y="359"/>
                    <a:pt x="450" y="341"/>
                  </a:cubicBezTo>
                  <a:cubicBezTo>
                    <a:pt x="448" y="332"/>
                    <a:pt x="443" y="324"/>
                    <a:pt x="440" y="316"/>
                  </a:cubicBezTo>
                  <a:cubicBezTo>
                    <a:pt x="433" y="298"/>
                    <a:pt x="430" y="283"/>
                    <a:pt x="420" y="268"/>
                  </a:cubicBezTo>
                  <a:cubicBezTo>
                    <a:pt x="405" y="263"/>
                    <a:pt x="395" y="250"/>
                    <a:pt x="382" y="243"/>
                  </a:cubicBezTo>
                  <a:cubicBezTo>
                    <a:pt x="375" y="240"/>
                    <a:pt x="369" y="240"/>
                    <a:pt x="362" y="237"/>
                  </a:cubicBezTo>
                  <a:cubicBezTo>
                    <a:pt x="348" y="229"/>
                    <a:pt x="331" y="221"/>
                    <a:pt x="322" y="213"/>
                  </a:cubicBezTo>
                  <a:cubicBezTo>
                    <a:pt x="321" y="209"/>
                    <a:pt x="318" y="202"/>
                    <a:pt x="318" y="202"/>
                  </a:cubicBezTo>
                  <a:cubicBezTo>
                    <a:pt x="317" y="203"/>
                    <a:pt x="317" y="204"/>
                    <a:pt x="316" y="204"/>
                  </a:cubicBezTo>
                  <a:cubicBezTo>
                    <a:pt x="316" y="201"/>
                    <a:pt x="315" y="197"/>
                    <a:pt x="315" y="193"/>
                  </a:cubicBezTo>
                  <a:cubicBezTo>
                    <a:pt x="313" y="177"/>
                    <a:pt x="316" y="167"/>
                    <a:pt x="324" y="149"/>
                  </a:cubicBezTo>
                  <a:cubicBezTo>
                    <a:pt x="326" y="144"/>
                    <a:pt x="328" y="142"/>
                    <a:pt x="331" y="137"/>
                  </a:cubicBezTo>
                  <a:cubicBezTo>
                    <a:pt x="332" y="134"/>
                    <a:pt x="336" y="131"/>
                    <a:pt x="337" y="128"/>
                  </a:cubicBezTo>
                  <a:cubicBezTo>
                    <a:pt x="349" y="96"/>
                    <a:pt x="339" y="98"/>
                    <a:pt x="344" y="87"/>
                  </a:cubicBezTo>
                  <a:cubicBezTo>
                    <a:pt x="344" y="78"/>
                    <a:pt x="344" y="72"/>
                    <a:pt x="344" y="64"/>
                  </a:cubicBezTo>
                  <a:cubicBezTo>
                    <a:pt x="341" y="44"/>
                    <a:pt x="324" y="19"/>
                    <a:pt x="306" y="13"/>
                  </a:cubicBezTo>
                  <a:cubicBezTo>
                    <a:pt x="275" y="0"/>
                    <a:pt x="230" y="14"/>
                    <a:pt x="219" y="44"/>
                  </a:cubicBezTo>
                  <a:cubicBezTo>
                    <a:pt x="214" y="54"/>
                    <a:pt x="212" y="67"/>
                    <a:pt x="214" y="82"/>
                  </a:cubicBezTo>
                  <a:cubicBezTo>
                    <a:pt x="217" y="111"/>
                    <a:pt x="209" y="98"/>
                    <a:pt x="220" y="128"/>
                  </a:cubicBezTo>
                  <a:cubicBezTo>
                    <a:pt x="222" y="132"/>
                    <a:pt x="227" y="134"/>
                    <a:pt x="230" y="141"/>
                  </a:cubicBezTo>
                  <a:cubicBezTo>
                    <a:pt x="235" y="159"/>
                    <a:pt x="225" y="177"/>
                    <a:pt x="230" y="193"/>
                  </a:cubicBezTo>
                  <a:cubicBezTo>
                    <a:pt x="230" y="195"/>
                    <a:pt x="231" y="197"/>
                    <a:pt x="232" y="199"/>
                  </a:cubicBezTo>
                  <a:cubicBezTo>
                    <a:pt x="229" y="195"/>
                    <a:pt x="227" y="192"/>
                    <a:pt x="227" y="192"/>
                  </a:cubicBezTo>
                  <a:cubicBezTo>
                    <a:pt x="227" y="200"/>
                    <a:pt x="223" y="203"/>
                    <a:pt x="219" y="204"/>
                  </a:cubicBezTo>
                  <a:cubicBezTo>
                    <a:pt x="219" y="204"/>
                    <a:pt x="219" y="204"/>
                    <a:pt x="219" y="204"/>
                  </a:cubicBezTo>
                  <a:cubicBezTo>
                    <a:pt x="187" y="217"/>
                    <a:pt x="155" y="228"/>
                    <a:pt x="125" y="246"/>
                  </a:cubicBezTo>
                  <a:cubicBezTo>
                    <a:pt x="117" y="251"/>
                    <a:pt x="103" y="256"/>
                    <a:pt x="98" y="263"/>
                  </a:cubicBezTo>
                  <a:cubicBezTo>
                    <a:pt x="95" y="268"/>
                    <a:pt x="95" y="278"/>
                    <a:pt x="92" y="286"/>
                  </a:cubicBezTo>
                  <a:cubicBezTo>
                    <a:pt x="85" y="303"/>
                    <a:pt x="75" y="324"/>
                    <a:pt x="69" y="342"/>
                  </a:cubicBezTo>
                  <a:cubicBezTo>
                    <a:pt x="64" y="357"/>
                    <a:pt x="60" y="372"/>
                    <a:pt x="57" y="385"/>
                  </a:cubicBezTo>
                  <a:cubicBezTo>
                    <a:pt x="52" y="408"/>
                    <a:pt x="52" y="432"/>
                    <a:pt x="40" y="448"/>
                  </a:cubicBezTo>
                  <a:cubicBezTo>
                    <a:pt x="44" y="456"/>
                    <a:pt x="47" y="464"/>
                    <a:pt x="52" y="473"/>
                  </a:cubicBezTo>
                  <a:cubicBezTo>
                    <a:pt x="45" y="483"/>
                    <a:pt x="54" y="489"/>
                    <a:pt x="45" y="494"/>
                  </a:cubicBezTo>
                  <a:cubicBezTo>
                    <a:pt x="49" y="502"/>
                    <a:pt x="54" y="507"/>
                    <a:pt x="59" y="512"/>
                  </a:cubicBezTo>
                  <a:cubicBezTo>
                    <a:pt x="55" y="521"/>
                    <a:pt x="60" y="531"/>
                    <a:pt x="64" y="537"/>
                  </a:cubicBezTo>
                  <a:cubicBezTo>
                    <a:pt x="64" y="545"/>
                    <a:pt x="59" y="552"/>
                    <a:pt x="59" y="559"/>
                  </a:cubicBezTo>
                  <a:cubicBezTo>
                    <a:pt x="60" y="579"/>
                    <a:pt x="80" y="595"/>
                    <a:pt x="92" y="613"/>
                  </a:cubicBezTo>
                  <a:cubicBezTo>
                    <a:pt x="100" y="628"/>
                    <a:pt x="102" y="640"/>
                    <a:pt x="110" y="651"/>
                  </a:cubicBezTo>
                  <a:cubicBezTo>
                    <a:pt x="111" y="651"/>
                    <a:pt x="112" y="650"/>
                    <a:pt x="113" y="650"/>
                  </a:cubicBezTo>
                  <a:cubicBezTo>
                    <a:pt x="116" y="656"/>
                    <a:pt x="119" y="662"/>
                    <a:pt x="118" y="664"/>
                  </a:cubicBezTo>
                  <a:cubicBezTo>
                    <a:pt x="118" y="665"/>
                    <a:pt x="119" y="664"/>
                    <a:pt x="119" y="663"/>
                  </a:cubicBezTo>
                  <a:cubicBezTo>
                    <a:pt x="117" y="673"/>
                    <a:pt x="118" y="682"/>
                    <a:pt x="124" y="692"/>
                  </a:cubicBezTo>
                  <a:cubicBezTo>
                    <a:pt x="113" y="749"/>
                    <a:pt x="98" y="803"/>
                    <a:pt x="93" y="861"/>
                  </a:cubicBezTo>
                  <a:cubicBezTo>
                    <a:pt x="93" y="871"/>
                    <a:pt x="94" y="882"/>
                    <a:pt x="93" y="892"/>
                  </a:cubicBezTo>
                  <a:cubicBezTo>
                    <a:pt x="91" y="899"/>
                    <a:pt x="88" y="905"/>
                    <a:pt x="86" y="912"/>
                  </a:cubicBezTo>
                  <a:cubicBezTo>
                    <a:pt x="81" y="925"/>
                    <a:pt x="81" y="940"/>
                    <a:pt x="76" y="955"/>
                  </a:cubicBezTo>
                  <a:cubicBezTo>
                    <a:pt x="71" y="978"/>
                    <a:pt x="63" y="998"/>
                    <a:pt x="61" y="1023"/>
                  </a:cubicBezTo>
                  <a:cubicBezTo>
                    <a:pt x="60" y="1034"/>
                    <a:pt x="63" y="1046"/>
                    <a:pt x="61" y="1059"/>
                  </a:cubicBezTo>
                  <a:cubicBezTo>
                    <a:pt x="60" y="1074"/>
                    <a:pt x="55" y="1089"/>
                    <a:pt x="53" y="1103"/>
                  </a:cubicBezTo>
                  <a:cubicBezTo>
                    <a:pt x="51" y="1120"/>
                    <a:pt x="50" y="1136"/>
                    <a:pt x="48" y="1151"/>
                  </a:cubicBezTo>
                  <a:cubicBezTo>
                    <a:pt x="48" y="1159"/>
                    <a:pt x="50" y="1169"/>
                    <a:pt x="48" y="1176"/>
                  </a:cubicBezTo>
                  <a:cubicBezTo>
                    <a:pt x="46" y="1183"/>
                    <a:pt x="40" y="1189"/>
                    <a:pt x="38" y="1196"/>
                  </a:cubicBezTo>
                  <a:cubicBezTo>
                    <a:pt x="36" y="1211"/>
                    <a:pt x="41" y="1225"/>
                    <a:pt x="41" y="1240"/>
                  </a:cubicBezTo>
                  <a:cubicBezTo>
                    <a:pt x="42" y="1241"/>
                    <a:pt x="43" y="1241"/>
                    <a:pt x="43" y="1241"/>
                  </a:cubicBezTo>
                  <a:cubicBezTo>
                    <a:pt x="43" y="1262"/>
                    <a:pt x="25" y="1280"/>
                    <a:pt x="10" y="1291"/>
                  </a:cubicBezTo>
                  <a:cubicBezTo>
                    <a:pt x="7" y="1298"/>
                    <a:pt x="0" y="1299"/>
                    <a:pt x="0" y="1308"/>
                  </a:cubicBezTo>
                  <a:cubicBezTo>
                    <a:pt x="0" y="1309"/>
                    <a:pt x="0" y="1309"/>
                    <a:pt x="0" y="1311"/>
                  </a:cubicBezTo>
                  <a:cubicBezTo>
                    <a:pt x="0" y="1314"/>
                    <a:pt x="0" y="1314"/>
                    <a:pt x="4" y="1318"/>
                  </a:cubicBezTo>
                  <a:cubicBezTo>
                    <a:pt x="30" y="1322"/>
                    <a:pt x="66" y="1321"/>
                    <a:pt x="80" y="1308"/>
                  </a:cubicBezTo>
                  <a:cubicBezTo>
                    <a:pt x="85" y="1303"/>
                    <a:pt x="85" y="1294"/>
                    <a:pt x="88" y="1289"/>
                  </a:cubicBezTo>
                  <a:cubicBezTo>
                    <a:pt x="105" y="1291"/>
                    <a:pt x="116" y="1288"/>
                    <a:pt x="125" y="1281"/>
                  </a:cubicBezTo>
                  <a:cubicBezTo>
                    <a:pt x="125" y="1268"/>
                    <a:pt x="125" y="1255"/>
                    <a:pt x="127" y="1243"/>
                  </a:cubicBezTo>
                  <a:cubicBezTo>
                    <a:pt x="128" y="1242"/>
                    <a:pt x="128" y="1242"/>
                    <a:pt x="129" y="1242"/>
                  </a:cubicBezTo>
                  <a:cubicBezTo>
                    <a:pt x="129" y="1222"/>
                    <a:pt x="141" y="1209"/>
                    <a:pt x="143" y="1189"/>
                  </a:cubicBezTo>
                  <a:cubicBezTo>
                    <a:pt x="143" y="1174"/>
                    <a:pt x="141" y="1154"/>
                    <a:pt x="141" y="1138"/>
                  </a:cubicBezTo>
                  <a:cubicBezTo>
                    <a:pt x="141" y="1130"/>
                    <a:pt x="136" y="1120"/>
                    <a:pt x="138" y="1112"/>
                  </a:cubicBezTo>
                  <a:cubicBezTo>
                    <a:pt x="139" y="1100"/>
                    <a:pt x="146" y="1085"/>
                    <a:pt x="153" y="1072"/>
                  </a:cubicBezTo>
                  <a:cubicBezTo>
                    <a:pt x="158" y="1057"/>
                    <a:pt x="161" y="1042"/>
                    <a:pt x="164" y="1029"/>
                  </a:cubicBezTo>
                  <a:cubicBezTo>
                    <a:pt x="172" y="1001"/>
                    <a:pt x="189" y="973"/>
                    <a:pt x="192" y="947"/>
                  </a:cubicBezTo>
                  <a:cubicBezTo>
                    <a:pt x="194" y="933"/>
                    <a:pt x="191" y="920"/>
                    <a:pt x="192" y="907"/>
                  </a:cubicBezTo>
                  <a:cubicBezTo>
                    <a:pt x="194" y="892"/>
                    <a:pt x="199" y="876"/>
                    <a:pt x="204" y="861"/>
                  </a:cubicBezTo>
                  <a:cubicBezTo>
                    <a:pt x="209" y="846"/>
                    <a:pt x="214" y="831"/>
                    <a:pt x="220" y="818"/>
                  </a:cubicBezTo>
                  <a:cubicBezTo>
                    <a:pt x="225" y="805"/>
                    <a:pt x="234" y="791"/>
                    <a:pt x="239" y="778"/>
                  </a:cubicBezTo>
                  <a:cubicBezTo>
                    <a:pt x="245" y="765"/>
                    <a:pt x="245" y="747"/>
                    <a:pt x="262" y="742"/>
                  </a:cubicBezTo>
                  <a:cubicBezTo>
                    <a:pt x="268" y="763"/>
                    <a:pt x="262" y="782"/>
                    <a:pt x="262" y="803"/>
                  </a:cubicBezTo>
                  <a:cubicBezTo>
                    <a:pt x="262" y="813"/>
                    <a:pt x="264" y="823"/>
                    <a:pt x="265" y="834"/>
                  </a:cubicBezTo>
                  <a:cubicBezTo>
                    <a:pt x="265" y="844"/>
                    <a:pt x="264" y="854"/>
                    <a:pt x="267" y="864"/>
                  </a:cubicBezTo>
                  <a:cubicBezTo>
                    <a:pt x="268" y="872"/>
                    <a:pt x="275" y="881"/>
                    <a:pt x="275" y="889"/>
                  </a:cubicBezTo>
                  <a:cubicBezTo>
                    <a:pt x="277" y="900"/>
                    <a:pt x="273" y="913"/>
                    <a:pt x="275" y="927"/>
                  </a:cubicBezTo>
                  <a:cubicBezTo>
                    <a:pt x="277" y="937"/>
                    <a:pt x="283" y="947"/>
                    <a:pt x="282" y="953"/>
                  </a:cubicBezTo>
                  <a:cubicBezTo>
                    <a:pt x="282" y="960"/>
                    <a:pt x="273" y="968"/>
                    <a:pt x="273" y="975"/>
                  </a:cubicBezTo>
                  <a:cubicBezTo>
                    <a:pt x="272" y="983"/>
                    <a:pt x="273" y="989"/>
                    <a:pt x="273" y="998"/>
                  </a:cubicBezTo>
                  <a:cubicBezTo>
                    <a:pt x="272" y="1021"/>
                    <a:pt x="265" y="1047"/>
                    <a:pt x="264" y="1075"/>
                  </a:cubicBezTo>
                  <a:cubicBezTo>
                    <a:pt x="262" y="1100"/>
                    <a:pt x="264" y="1120"/>
                    <a:pt x="259" y="1140"/>
                  </a:cubicBezTo>
                  <a:cubicBezTo>
                    <a:pt x="239" y="1156"/>
                    <a:pt x="229" y="1201"/>
                    <a:pt x="247" y="1227"/>
                  </a:cubicBezTo>
                  <a:cubicBezTo>
                    <a:pt x="247" y="1227"/>
                    <a:pt x="247" y="1227"/>
                    <a:pt x="248" y="1227"/>
                  </a:cubicBezTo>
                  <a:cubicBezTo>
                    <a:pt x="247" y="1236"/>
                    <a:pt x="246" y="1245"/>
                    <a:pt x="248" y="1257"/>
                  </a:cubicBezTo>
                  <a:cubicBezTo>
                    <a:pt x="248" y="1261"/>
                    <a:pt x="266" y="1266"/>
                    <a:pt x="274" y="1270"/>
                  </a:cubicBezTo>
                  <a:cubicBezTo>
                    <a:pt x="279" y="1297"/>
                    <a:pt x="320" y="1298"/>
                    <a:pt x="348" y="1290"/>
                  </a:cubicBezTo>
                  <a:cubicBezTo>
                    <a:pt x="349" y="1284"/>
                    <a:pt x="351" y="1278"/>
                    <a:pt x="353" y="1271"/>
                  </a:cubicBezTo>
                  <a:cubicBezTo>
                    <a:pt x="339" y="1256"/>
                    <a:pt x="324" y="1244"/>
                    <a:pt x="317" y="1225"/>
                  </a:cubicBezTo>
                  <a:cubicBezTo>
                    <a:pt x="318" y="1225"/>
                    <a:pt x="318" y="1225"/>
                    <a:pt x="318" y="1225"/>
                  </a:cubicBezTo>
                  <a:cubicBezTo>
                    <a:pt x="321" y="1212"/>
                    <a:pt x="326" y="1202"/>
                    <a:pt x="326" y="1184"/>
                  </a:cubicBezTo>
                  <a:cubicBezTo>
                    <a:pt x="328" y="1173"/>
                    <a:pt x="323" y="1159"/>
                    <a:pt x="325" y="1146"/>
                  </a:cubicBezTo>
                  <a:cubicBezTo>
                    <a:pt x="328" y="1133"/>
                    <a:pt x="338" y="1118"/>
                    <a:pt x="345" y="1105"/>
                  </a:cubicBezTo>
                  <a:cubicBezTo>
                    <a:pt x="358" y="1075"/>
                    <a:pt x="360" y="1042"/>
                    <a:pt x="366" y="1006"/>
                  </a:cubicBezTo>
                  <a:cubicBezTo>
                    <a:pt x="369" y="991"/>
                    <a:pt x="376" y="973"/>
                    <a:pt x="378" y="958"/>
                  </a:cubicBezTo>
                  <a:cubicBezTo>
                    <a:pt x="379" y="947"/>
                    <a:pt x="376" y="935"/>
                    <a:pt x="378" y="923"/>
                  </a:cubicBezTo>
                  <a:cubicBezTo>
                    <a:pt x="379" y="904"/>
                    <a:pt x="383" y="884"/>
                    <a:pt x="386" y="864"/>
                  </a:cubicBezTo>
                  <a:cubicBezTo>
                    <a:pt x="389" y="823"/>
                    <a:pt x="396" y="783"/>
                    <a:pt x="399" y="745"/>
                  </a:cubicBezTo>
                  <a:cubicBezTo>
                    <a:pt x="403" y="724"/>
                    <a:pt x="403" y="702"/>
                    <a:pt x="406" y="684"/>
                  </a:cubicBezTo>
                  <a:cubicBezTo>
                    <a:pt x="407" y="677"/>
                    <a:pt x="411" y="669"/>
                    <a:pt x="414" y="662"/>
                  </a:cubicBezTo>
                  <a:cubicBezTo>
                    <a:pt x="418" y="656"/>
                    <a:pt x="426" y="644"/>
                    <a:pt x="429" y="643"/>
                  </a:cubicBezTo>
                  <a:cubicBezTo>
                    <a:pt x="431" y="641"/>
                    <a:pt x="438" y="631"/>
                    <a:pt x="441" y="626"/>
                  </a:cubicBezTo>
                  <a:cubicBezTo>
                    <a:pt x="441" y="629"/>
                    <a:pt x="441" y="632"/>
                    <a:pt x="440" y="636"/>
                  </a:cubicBezTo>
                  <a:cubicBezTo>
                    <a:pt x="450" y="625"/>
                    <a:pt x="448" y="608"/>
                    <a:pt x="455" y="595"/>
                  </a:cubicBezTo>
                  <a:cubicBezTo>
                    <a:pt x="460" y="585"/>
                    <a:pt x="469" y="574"/>
                    <a:pt x="473" y="565"/>
                  </a:cubicBezTo>
                  <a:cubicBezTo>
                    <a:pt x="473" y="557"/>
                    <a:pt x="473" y="549"/>
                    <a:pt x="473" y="540"/>
                  </a:cubicBezTo>
                  <a:cubicBezTo>
                    <a:pt x="473" y="540"/>
                    <a:pt x="471" y="539"/>
                    <a:pt x="469" y="539"/>
                  </a:cubicBezTo>
                  <a:close/>
                  <a:moveTo>
                    <a:pt x="125" y="464"/>
                  </a:moveTo>
                  <a:cubicBezTo>
                    <a:pt x="120" y="447"/>
                    <a:pt x="136" y="447"/>
                    <a:pt x="136" y="428"/>
                  </a:cubicBezTo>
                  <a:cubicBezTo>
                    <a:pt x="136" y="445"/>
                    <a:pt x="141" y="466"/>
                    <a:pt x="140" y="489"/>
                  </a:cubicBezTo>
                  <a:cubicBezTo>
                    <a:pt x="138" y="507"/>
                    <a:pt x="130" y="526"/>
                    <a:pt x="135" y="539"/>
                  </a:cubicBezTo>
                  <a:cubicBezTo>
                    <a:pt x="139" y="548"/>
                    <a:pt x="142" y="548"/>
                    <a:pt x="147" y="553"/>
                  </a:cubicBezTo>
                  <a:cubicBezTo>
                    <a:pt x="143" y="563"/>
                    <a:pt x="146" y="576"/>
                    <a:pt x="148" y="582"/>
                  </a:cubicBezTo>
                  <a:cubicBezTo>
                    <a:pt x="147" y="588"/>
                    <a:pt x="146" y="594"/>
                    <a:pt x="145" y="599"/>
                  </a:cubicBezTo>
                  <a:cubicBezTo>
                    <a:pt x="140" y="584"/>
                    <a:pt x="134" y="569"/>
                    <a:pt x="128" y="554"/>
                  </a:cubicBezTo>
                  <a:cubicBezTo>
                    <a:pt x="126" y="547"/>
                    <a:pt x="122" y="542"/>
                    <a:pt x="120" y="536"/>
                  </a:cubicBezTo>
                  <a:cubicBezTo>
                    <a:pt x="117" y="524"/>
                    <a:pt x="120" y="509"/>
                    <a:pt x="118" y="496"/>
                  </a:cubicBezTo>
                  <a:cubicBezTo>
                    <a:pt x="118" y="489"/>
                    <a:pt x="115" y="484"/>
                    <a:pt x="115" y="478"/>
                  </a:cubicBezTo>
                  <a:cubicBezTo>
                    <a:pt x="113" y="468"/>
                    <a:pt x="123" y="471"/>
                    <a:pt x="125" y="464"/>
                  </a:cubicBezTo>
                  <a:close/>
                  <a:moveTo>
                    <a:pt x="398" y="603"/>
                  </a:moveTo>
                  <a:cubicBezTo>
                    <a:pt x="389" y="590"/>
                    <a:pt x="384" y="577"/>
                    <a:pt x="378" y="569"/>
                  </a:cubicBezTo>
                  <a:cubicBezTo>
                    <a:pt x="377" y="568"/>
                    <a:pt x="377" y="568"/>
                    <a:pt x="377" y="568"/>
                  </a:cubicBezTo>
                  <a:cubicBezTo>
                    <a:pt x="377" y="557"/>
                    <a:pt x="379" y="547"/>
                    <a:pt x="374" y="539"/>
                  </a:cubicBezTo>
                  <a:cubicBezTo>
                    <a:pt x="379" y="534"/>
                    <a:pt x="379" y="531"/>
                    <a:pt x="380" y="524"/>
                  </a:cubicBezTo>
                  <a:cubicBezTo>
                    <a:pt x="384" y="514"/>
                    <a:pt x="384" y="509"/>
                    <a:pt x="384" y="502"/>
                  </a:cubicBezTo>
                  <a:cubicBezTo>
                    <a:pt x="382" y="489"/>
                    <a:pt x="371" y="483"/>
                    <a:pt x="369" y="473"/>
                  </a:cubicBezTo>
                  <a:cubicBezTo>
                    <a:pt x="369" y="464"/>
                    <a:pt x="371" y="461"/>
                    <a:pt x="374" y="455"/>
                  </a:cubicBezTo>
                  <a:cubicBezTo>
                    <a:pt x="375" y="451"/>
                    <a:pt x="377" y="445"/>
                    <a:pt x="382" y="443"/>
                  </a:cubicBezTo>
                  <a:cubicBezTo>
                    <a:pt x="384" y="459"/>
                    <a:pt x="382" y="483"/>
                    <a:pt x="390" y="494"/>
                  </a:cubicBezTo>
                  <a:cubicBezTo>
                    <a:pt x="392" y="501"/>
                    <a:pt x="394" y="504"/>
                    <a:pt x="400" y="504"/>
                  </a:cubicBezTo>
                  <a:cubicBezTo>
                    <a:pt x="399" y="526"/>
                    <a:pt x="408" y="550"/>
                    <a:pt x="399" y="570"/>
                  </a:cubicBezTo>
                  <a:cubicBezTo>
                    <a:pt x="403" y="579"/>
                    <a:pt x="406" y="588"/>
                    <a:pt x="405" y="603"/>
                  </a:cubicBezTo>
                  <a:cubicBezTo>
                    <a:pt x="404" y="604"/>
                    <a:pt x="402" y="607"/>
                    <a:pt x="401" y="608"/>
                  </a:cubicBezTo>
                  <a:cubicBezTo>
                    <a:pt x="400" y="606"/>
                    <a:pt x="399" y="605"/>
                    <a:pt x="398" y="60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_color1" descr="© INSCALE GmbH, 26.05.2010&#10;http://www.presentationload.com/"/>
            <p:cNvSpPr>
              <a:spLocks/>
            </p:cNvSpPr>
            <p:nvPr/>
          </p:nvSpPr>
          <p:spPr bwMode="gray">
            <a:xfrm>
              <a:off x="2362339" y="2509647"/>
              <a:ext cx="217904" cy="818477"/>
            </a:xfrm>
            <a:custGeom>
              <a:avLst/>
              <a:gdLst/>
              <a:ahLst/>
              <a:cxnLst>
                <a:cxn ang="0">
                  <a:pos x="32" y="34"/>
                </a:cxn>
                <a:cxn ang="0">
                  <a:pos x="35" y="15"/>
                </a:cxn>
                <a:cxn ang="0">
                  <a:pos x="31" y="0"/>
                </a:cxn>
                <a:cxn ang="0">
                  <a:pos x="23" y="5"/>
                </a:cxn>
                <a:cxn ang="0">
                  <a:pos x="15" y="1"/>
                </a:cxn>
                <a:cxn ang="0">
                  <a:pos x="0" y="9"/>
                </a:cxn>
                <a:cxn ang="0">
                  <a:pos x="8" y="12"/>
                </a:cxn>
                <a:cxn ang="0">
                  <a:pos x="19" y="29"/>
                </a:cxn>
                <a:cxn ang="0">
                  <a:pos x="15" y="60"/>
                </a:cxn>
                <a:cxn ang="0">
                  <a:pos x="14" y="100"/>
                </a:cxn>
                <a:cxn ang="0">
                  <a:pos x="14" y="183"/>
                </a:cxn>
                <a:cxn ang="0">
                  <a:pos x="40" y="209"/>
                </a:cxn>
                <a:cxn ang="0">
                  <a:pos x="56" y="181"/>
                </a:cxn>
                <a:cxn ang="0">
                  <a:pos x="32" y="34"/>
                </a:cxn>
              </a:cxnLst>
              <a:rect l="0" t="0" r="r" b="b"/>
              <a:pathLst>
                <a:path w="56" h="209">
                  <a:moveTo>
                    <a:pt x="32" y="34"/>
                  </a:moveTo>
                  <a:cubicBezTo>
                    <a:pt x="31" y="32"/>
                    <a:pt x="35" y="15"/>
                    <a:pt x="35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18" y="26"/>
                    <a:pt x="19" y="29"/>
                  </a:cubicBezTo>
                  <a:cubicBezTo>
                    <a:pt x="20" y="32"/>
                    <a:pt x="17" y="56"/>
                    <a:pt x="15" y="60"/>
                  </a:cubicBezTo>
                  <a:cubicBezTo>
                    <a:pt x="13" y="64"/>
                    <a:pt x="14" y="100"/>
                    <a:pt x="14" y="100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56" y="181"/>
                    <a:pt x="56" y="181"/>
                    <a:pt x="56" y="181"/>
                  </a:cubicBezTo>
                  <a:cubicBezTo>
                    <a:pt x="56" y="181"/>
                    <a:pt x="34" y="36"/>
                    <a:pt x="32" y="34"/>
                  </a:cubicBez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01" descr="© INSCALE GmbH, 26.05.2010&#10;http://www.presentationload.com/"/>
            <p:cNvSpPr>
              <a:spLocks/>
            </p:cNvSpPr>
            <p:nvPr/>
          </p:nvSpPr>
          <p:spPr bwMode="gray">
            <a:xfrm>
              <a:off x="2294017" y="2400412"/>
              <a:ext cx="275150" cy="188453"/>
            </a:xfrm>
            <a:custGeom>
              <a:avLst/>
              <a:gdLst/>
              <a:ahLst/>
              <a:cxnLst>
                <a:cxn ang="0">
                  <a:pos x="69" y="14"/>
                </a:cxn>
                <a:cxn ang="0">
                  <a:pos x="66" y="6"/>
                </a:cxn>
                <a:cxn ang="0">
                  <a:pos x="59" y="14"/>
                </a:cxn>
                <a:cxn ang="0">
                  <a:pos x="51" y="21"/>
                </a:cxn>
                <a:cxn ang="0">
                  <a:pos x="41" y="27"/>
                </a:cxn>
                <a:cxn ang="0">
                  <a:pos x="38" y="26"/>
                </a:cxn>
                <a:cxn ang="0">
                  <a:pos x="32" y="22"/>
                </a:cxn>
                <a:cxn ang="0">
                  <a:pos x="22" y="14"/>
                </a:cxn>
                <a:cxn ang="0">
                  <a:pos x="11" y="0"/>
                </a:cxn>
                <a:cxn ang="0">
                  <a:pos x="3" y="9"/>
                </a:cxn>
                <a:cxn ang="0">
                  <a:pos x="19" y="45"/>
                </a:cxn>
                <a:cxn ang="0">
                  <a:pos x="34" y="33"/>
                </a:cxn>
                <a:cxn ang="0">
                  <a:pos x="37" y="32"/>
                </a:cxn>
                <a:cxn ang="0">
                  <a:pos x="42" y="30"/>
                </a:cxn>
                <a:cxn ang="0">
                  <a:pos x="55" y="41"/>
                </a:cxn>
                <a:cxn ang="0">
                  <a:pos x="63" y="47"/>
                </a:cxn>
                <a:cxn ang="0">
                  <a:pos x="69" y="14"/>
                </a:cxn>
              </a:cxnLst>
              <a:rect l="0" t="0" r="r" b="b"/>
              <a:pathLst>
                <a:path w="70" h="48">
                  <a:moveTo>
                    <a:pt x="69" y="14"/>
                  </a:moveTo>
                  <a:cubicBezTo>
                    <a:pt x="69" y="13"/>
                    <a:pt x="66" y="6"/>
                    <a:pt x="66" y="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3" y="19"/>
                    <a:pt x="51" y="21"/>
                  </a:cubicBezTo>
                  <a:cubicBezTo>
                    <a:pt x="49" y="22"/>
                    <a:pt x="41" y="27"/>
                    <a:pt x="41" y="27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25" y="17"/>
                    <a:pt x="22" y="14"/>
                  </a:cubicBezTo>
                  <a:cubicBezTo>
                    <a:pt x="20" y="12"/>
                    <a:pt x="11" y="0"/>
                    <a:pt x="11" y="0"/>
                  </a:cubicBezTo>
                  <a:cubicBezTo>
                    <a:pt x="11" y="8"/>
                    <a:pt x="4" y="7"/>
                    <a:pt x="3" y="9"/>
                  </a:cubicBezTo>
                  <a:cubicBezTo>
                    <a:pt x="0" y="14"/>
                    <a:pt x="19" y="45"/>
                    <a:pt x="19" y="4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53" y="40"/>
                    <a:pt x="55" y="41"/>
                  </a:cubicBezTo>
                  <a:cubicBezTo>
                    <a:pt x="58" y="43"/>
                    <a:pt x="63" y="48"/>
                    <a:pt x="63" y="47"/>
                  </a:cubicBezTo>
                  <a:cubicBezTo>
                    <a:pt x="63" y="45"/>
                    <a:pt x="70" y="16"/>
                    <a:pt x="69" y="1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092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_h1"/>
          <p:cNvSpPr txBox="1">
            <a:spLocks noChangeArrowheads="1"/>
          </p:cNvSpPr>
          <p:nvPr/>
        </p:nvSpPr>
        <p:spPr bwMode="gray">
          <a:xfrm>
            <a:off x="323850" y="734711"/>
            <a:ext cx="8497092" cy="616455"/>
          </a:xfrm>
          <a:prstGeom prst="rect">
            <a:avLst/>
          </a:prstGeom>
        </p:spPr>
        <p:txBody>
          <a:bodyPr vert="horz" lIns="0" tIns="0" rIns="0" bIns="0" rtlCol="0" anchor="ctr" anchorCtr="0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000" b="1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3D Plate with People Silhouettes</a:t>
            </a:r>
          </a:p>
        </p:txBody>
      </p:sp>
      <p:sp>
        <p:nvSpPr>
          <p:cNvPr id="27" name="_h2"/>
          <p:cNvSpPr txBox="1">
            <a:spLocks/>
          </p:cNvSpPr>
          <p:nvPr/>
        </p:nvSpPr>
        <p:spPr bwMode="gray">
          <a:xfrm>
            <a:off x="323850" y="1351166"/>
            <a:ext cx="8496300" cy="33624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marL="176213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60363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36575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20725" indent="-184150" algn="l" defTabSz="914400" rtl="0" eaLnBrk="1" latinLnBrk="0" hangingPunct="1">
              <a:spcBef>
                <a:spcPct val="200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6938" indent="-176213" algn="l" defTabSz="914400" rtl="0" eaLnBrk="1" latinLnBrk="0" hangingPunct="1">
              <a:spcBef>
                <a:spcPct val="20000"/>
              </a:spcBef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Management Structure (all names are fictitious)</a:t>
            </a:r>
          </a:p>
        </p:txBody>
      </p:sp>
      <p:sp>
        <p:nvSpPr>
          <p:cNvPr id="28" name="_color1" descr="© INSCALE GmbH, 26.05.2010&#10;http://www.presentationload.com/"/>
          <p:cNvSpPr>
            <a:spLocks noChangeAspect="1" noChangeArrowheads="1"/>
          </p:cNvSpPr>
          <p:nvPr/>
        </p:nvSpPr>
        <p:spPr bwMode="gray">
          <a:xfrm>
            <a:off x="744538" y="4530890"/>
            <a:ext cx="7654925" cy="1403350"/>
          </a:xfrm>
          <a:prstGeom prst="ellipse">
            <a:avLst/>
          </a:prstGeom>
          <a:gradFill rotWithShape="1">
            <a:gsLst>
              <a:gs pos="0">
                <a:srgbClr val="2A79FF">
                  <a:lumMod val="60000"/>
                  <a:lumOff val="40000"/>
                </a:srgbClr>
              </a:gs>
              <a:gs pos="100000">
                <a:srgbClr val="2A79FF"/>
              </a:gs>
            </a:gsLst>
            <a:lin ang="5400000" scaled="1"/>
          </a:gradFill>
          <a:ln w="12700">
            <a:solidFill>
              <a:srgbClr val="FFFFFF"/>
            </a:solidFill>
            <a:round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>
              <a:rot lat="0" lon="0" rev="11400000"/>
            </a:lightRig>
          </a:scene3d>
          <a:sp3d prstMaterial="metal"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_color1" descr="© INSCALE GmbH, 26.05.2010&#10;http://www.presentationload.com/"/>
          <p:cNvSpPr>
            <a:spLocks noChangeAspect="1" noChangeArrowheads="1"/>
          </p:cNvSpPr>
          <p:nvPr/>
        </p:nvSpPr>
        <p:spPr bwMode="gray">
          <a:xfrm>
            <a:off x="1470025" y="4664240"/>
            <a:ext cx="6203950" cy="935038"/>
          </a:xfrm>
          <a:prstGeom prst="ellipse">
            <a:avLst/>
          </a:prstGeom>
          <a:solidFill>
            <a:srgbClr val="2A79FF">
              <a:lumMod val="20000"/>
              <a:lumOff val="80000"/>
            </a:srgbClr>
          </a:solidFill>
          <a:ln w="12700">
            <a:solidFill>
              <a:srgbClr val="FF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0" name="_effe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3783013" y="4980153"/>
            <a:ext cx="16891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_effect"/>
          <p:cNvPicPr>
            <a:picLocks noChangeAspect="1" noChangeArrowheads="1"/>
          </p:cNvPicPr>
          <p:nvPr/>
        </p:nvPicPr>
        <p:blipFill>
          <a:blip r:embed="rId2" cstate="print">
            <a:lum bright="-24000"/>
          </a:blip>
          <a:srcRect/>
          <a:stretch>
            <a:fillRect/>
          </a:stretch>
        </p:blipFill>
        <p:spPr bwMode="gray">
          <a:xfrm>
            <a:off x="1155700" y="5445290"/>
            <a:ext cx="1689100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Group 22"/>
          <p:cNvGrpSpPr>
            <a:grpSpLocks noChangeAspect="1"/>
          </p:cNvGrpSpPr>
          <p:nvPr/>
        </p:nvGrpSpPr>
        <p:grpSpPr bwMode="gray">
          <a:xfrm>
            <a:off x="1582738" y="2857665"/>
            <a:ext cx="804862" cy="2744788"/>
            <a:chOff x="794" y="1338"/>
            <a:chExt cx="563" cy="1921"/>
          </a:xfrm>
        </p:grpSpPr>
        <p:sp>
          <p:nvSpPr>
            <p:cNvPr id="33" name="Freeform 23" descr="© INSCALE GmbH, 26.05.2010&#10;http://www.presentationload.com/"/>
            <p:cNvSpPr>
              <a:spLocks noChangeAspect="1"/>
            </p:cNvSpPr>
            <p:nvPr/>
          </p:nvSpPr>
          <p:spPr bwMode="gray">
            <a:xfrm>
              <a:off x="794" y="1338"/>
              <a:ext cx="563" cy="1921"/>
            </a:xfrm>
            <a:custGeom>
              <a:avLst/>
              <a:gdLst/>
              <a:ahLst/>
              <a:cxnLst>
                <a:cxn ang="0">
                  <a:pos x="168" y="301"/>
                </a:cxn>
                <a:cxn ang="0">
                  <a:pos x="114" y="600"/>
                </a:cxn>
                <a:cxn ang="0">
                  <a:pos x="156" y="650"/>
                </a:cxn>
                <a:cxn ang="0">
                  <a:pos x="146" y="728"/>
                </a:cxn>
                <a:cxn ang="0">
                  <a:pos x="152" y="771"/>
                </a:cxn>
                <a:cxn ang="0">
                  <a:pos x="87" y="1167"/>
                </a:cxn>
                <a:cxn ang="0">
                  <a:pos x="112" y="1331"/>
                </a:cxn>
                <a:cxn ang="0">
                  <a:pos x="64" y="1598"/>
                </a:cxn>
                <a:cxn ang="0">
                  <a:pos x="65" y="1631"/>
                </a:cxn>
                <a:cxn ang="0">
                  <a:pos x="143" y="1600"/>
                </a:cxn>
                <a:cxn ang="0">
                  <a:pos x="191" y="1588"/>
                </a:cxn>
                <a:cxn ang="0">
                  <a:pos x="199" y="1617"/>
                </a:cxn>
                <a:cxn ang="0">
                  <a:pos x="206" y="1495"/>
                </a:cxn>
                <a:cxn ang="0">
                  <a:pos x="186" y="1183"/>
                </a:cxn>
                <a:cxn ang="0">
                  <a:pos x="345" y="1493"/>
                </a:cxn>
                <a:cxn ang="0">
                  <a:pos x="257" y="1619"/>
                </a:cxn>
                <a:cxn ang="0">
                  <a:pos x="266" y="1631"/>
                </a:cxn>
                <a:cxn ang="0">
                  <a:pos x="321" y="1635"/>
                </a:cxn>
                <a:cxn ang="0">
                  <a:pos x="385" y="1599"/>
                </a:cxn>
                <a:cxn ang="0">
                  <a:pos x="393" y="1602"/>
                </a:cxn>
                <a:cxn ang="0">
                  <a:pos x="404" y="1576"/>
                </a:cxn>
                <a:cxn ang="0">
                  <a:pos x="418" y="1487"/>
                </a:cxn>
                <a:cxn ang="0">
                  <a:pos x="427" y="1202"/>
                </a:cxn>
                <a:cxn ang="0">
                  <a:pos x="445" y="803"/>
                </a:cxn>
                <a:cxn ang="0">
                  <a:pos x="444" y="755"/>
                </a:cxn>
                <a:cxn ang="0">
                  <a:pos x="425" y="467"/>
                </a:cxn>
                <a:cxn ang="0">
                  <a:pos x="450" y="291"/>
                </a:cxn>
                <a:cxn ang="0">
                  <a:pos x="383" y="196"/>
                </a:cxn>
                <a:cxn ang="0">
                  <a:pos x="399" y="140"/>
                </a:cxn>
                <a:cxn ang="0">
                  <a:pos x="399" y="124"/>
                </a:cxn>
                <a:cxn ang="0">
                  <a:pos x="396" y="93"/>
                </a:cxn>
                <a:cxn ang="0">
                  <a:pos x="339" y="14"/>
                </a:cxn>
                <a:cxn ang="0">
                  <a:pos x="237" y="124"/>
                </a:cxn>
                <a:cxn ang="0">
                  <a:pos x="237" y="138"/>
                </a:cxn>
                <a:cxn ang="0">
                  <a:pos x="242" y="156"/>
                </a:cxn>
                <a:cxn ang="0">
                  <a:pos x="251" y="162"/>
                </a:cxn>
                <a:cxn ang="0">
                  <a:pos x="274" y="211"/>
                </a:cxn>
                <a:cxn ang="0">
                  <a:pos x="208" y="273"/>
                </a:cxn>
              </a:cxnLst>
              <a:rect l="0" t="0" r="r" b="b"/>
              <a:pathLst>
                <a:path w="482" h="1635">
                  <a:moveTo>
                    <a:pt x="208" y="273"/>
                  </a:moveTo>
                  <a:cubicBezTo>
                    <a:pt x="208" y="273"/>
                    <a:pt x="163" y="286"/>
                    <a:pt x="168" y="301"/>
                  </a:cubicBezTo>
                  <a:cubicBezTo>
                    <a:pt x="168" y="301"/>
                    <a:pt x="92" y="509"/>
                    <a:pt x="80" y="537"/>
                  </a:cubicBezTo>
                  <a:cubicBezTo>
                    <a:pt x="80" y="537"/>
                    <a:pt x="77" y="598"/>
                    <a:pt x="114" y="600"/>
                  </a:cubicBezTo>
                  <a:cubicBezTo>
                    <a:pt x="167" y="608"/>
                    <a:pt x="167" y="608"/>
                    <a:pt x="167" y="608"/>
                  </a:cubicBezTo>
                  <a:cubicBezTo>
                    <a:pt x="156" y="650"/>
                    <a:pt x="156" y="650"/>
                    <a:pt x="156" y="650"/>
                  </a:cubicBezTo>
                  <a:cubicBezTo>
                    <a:pt x="166" y="649"/>
                    <a:pt x="166" y="649"/>
                    <a:pt x="166" y="649"/>
                  </a:cubicBezTo>
                  <a:cubicBezTo>
                    <a:pt x="166" y="649"/>
                    <a:pt x="182" y="679"/>
                    <a:pt x="146" y="728"/>
                  </a:cubicBezTo>
                  <a:cubicBezTo>
                    <a:pt x="152" y="736"/>
                    <a:pt x="152" y="736"/>
                    <a:pt x="152" y="736"/>
                  </a:cubicBezTo>
                  <a:cubicBezTo>
                    <a:pt x="152" y="736"/>
                    <a:pt x="134" y="768"/>
                    <a:pt x="152" y="771"/>
                  </a:cubicBezTo>
                  <a:cubicBezTo>
                    <a:pt x="152" y="771"/>
                    <a:pt x="68" y="1135"/>
                    <a:pt x="69" y="1161"/>
                  </a:cubicBezTo>
                  <a:cubicBezTo>
                    <a:pt x="87" y="1167"/>
                    <a:pt x="87" y="1167"/>
                    <a:pt x="87" y="1167"/>
                  </a:cubicBezTo>
                  <a:cubicBezTo>
                    <a:pt x="87" y="1167"/>
                    <a:pt x="91" y="1182"/>
                    <a:pt x="96" y="1188"/>
                  </a:cubicBezTo>
                  <a:cubicBezTo>
                    <a:pt x="96" y="1188"/>
                    <a:pt x="93" y="1248"/>
                    <a:pt x="112" y="1331"/>
                  </a:cubicBezTo>
                  <a:cubicBezTo>
                    <a:pt x="112" y="1331"/>
                    <a:pt x="132" y="1470"/>
                    <a:pt x="121" y="1505"/>
                  </a:cubicBezTo>
                  <a:cubicBezTo>
                    <a:pt x="121" y="1505"/>
                    <a:pt x="86" y="1595"/>
                    <a:pt x="64" y="1598"/>
                  </a:cubicBezTo>
                  <a:cubicBezTo>
                    <a:pt x="60" y="1598"/>
                    <a:pt x="0" y="1608"/>
                    <a:pt x="28" y="1629"/>
                  </a:cubicBezTo>
                  <a:cubicBezTo>
                    <a:pt x="65" y="1631"/>
                    <a:pt x="65" y="1631"/>
                    <a:pt x="65" y="1631"/>
                  </a:cubicBezTo>
                  <a:cubicBezTo>
                    <a:pt x="88" y="1632"/>
                    <a:pt x="88" y="1632"/>
                    <a:pt x="88" y="1632"/>
                  </a:cubicBezTo>
                  <a:cubicBezTo>
                    <a:pt x="88" y="1632"/>
                    <a:pt x="123" y="1630"/>
                    <a:pt x="143" y="1600"/>
                  </a:cubicBezTo>
                  <a:cubicBezTo>
                    <a:pt x="143" y="1600"/>
                    <a:pt x="177" y="1565"/>
                    <a:pt x="184" y="1569"/>
                  </a:cubicBezTo>
                  <a:cubicBezTo>
                    <a:pt x="184" y="1569"/>
                    <a:pt x="192" y="1566"/>
                    <a:pt x="191" y="1588"/>
                  </a:cubicBezTo>
                  <a:cubicBezTo>
                    <a:pt x="191" y="1615"/>
                    <a:pt x="191" y="1615"/>
                    <a:pt x="191" y="1615"/>
                  </a:cubicBezTo>
                  <a:cubicBezTo>
                    <a:pt x="199" y="1617"/>
                    <a:pt x="199" y="1617"/>
                    <a:pt x="199" y="1617"/>
                  </a:cubicBezTo>
                  <a:cubicBezTo>
                    <a:pt x="199" y="1617"/>
                    <a:pt x="216" y="1555"/>
                    <a:pt x="227" y="1548"/>
                  </a:cubicBezTo>
                  <a:cubicBezTo>
                    <a:pt x="227" y="1548"/>
                    <a:pt x="238" y="1515"/>
                    <a:pt x="206" y="1495"/>
                  </a:cubicBezTo>
                  <a:cubicBezTo>
                    <a:pt x="206" y="1495"/>
                    <a:pt x="184" y="1428"/>
                    <a:pt x="202" y="1347"/>
                  </a:cubicBezTo>
                  <a:cubicBezTo>
                    <a:pt x="202" y="1347"/>
                    <a:pt x="224" y="1225"/>
                    <a:pt x="186" y="1183"/>
                  </a:cubicBezTo>
                  <a:cubicBezTo>
                    <a:pt x="323" y="1198"/>
                    <a:pt x="323" y="1198"/>
                    <a:pt x="323" y="1198"/>
                  </a:cubicBezTo>
                  <a:cubicBezTo>
                    <a:pt x="323" y="1198"/>
                    <a:pt x="364" y="1377"/>
                    <a:pt x="345" y="1493"/>
                  </a:cubicBezTo>
                  <a:cubicBezTo>
                    <a:pt x="345" y="1493"/>
                    <a:pt x="314" y="1594"/>
                    <a:pt x="269" y="1606"/>
                  </a:cubicBezTo>
                  <a:cubicBezTo>
                    <a:pt x="257" y="1619"/>
                    <a:pt x="257" y="1619"/>
                    <a:pt x="257" y="1619"/>
                  </a:cubicBezTo>
                  <a:cubicBezTo>
                    <a:pt x="257" y="1628"/>
                    <a:pt x="257" y="1628"/>
                    <a:pt x="257" y="1628"/>
                  </a:cubicBezTo>
                  <a:cubicBezTo>
                    <a:pt x="266" y="1631"/>
                    <a:pt x="266" y="1631"/>
                    <a:pt x="266" y="1631"/>
                  </a:cubicBezTo>
                  <a:cubicBezTo>
                    <a:pt x="266" y="1631"/>
                    <a:pt x="275" y="1635"/>
                    <a:pt x="283" y="1635"/>
                  </a:cubicBezTo>
                  <a:cubicBezTo>
                    <a:pt x="291" y="1635"/>
                    <a:pt x="318" y="1635"/>
                    <a:pt x="321" y="1635"/>
                  </a:cubicBezTo>
                  <a:cubicBezTo>
                    <a:pt x="324" y="1635"/>
                    <a:pt x="352" y="1629"/>
                    <a:pt x="352" y="1629"/>
                  </a:cubicBezTo>
                  <a:cubicBezTo>
                    <a:pt x="352" y="1629"/>
                    <a:pt x="375" y="1610"/>
                    <a:pt x="385" y="1599"/>
                  </a:cubicBezTo>
                  <a:cubicBezTo>
                    <a:pt x="395" y="1584"/>
                    <a:pt x="395" y="1584"/>
                    <a:pt x="395" y="1584"/>
                  </a:cubicBezTo>
                  <a:cubicBezTo>
                    <a:pt x="393" y="1602"/>
                    <a:pt x="393" y="1602"/>
                    <a:pt x="393" y="1602"/>
                  </a:cubicBezTo>
                  <a:cubicBezTo>
                    <a:pt x="404" y="1602"/>
                    <a:pt x="404" y="1602"/>
                    <a:pt x="404" y="1602"/>
                  </a:cubicBezTo>
                  <a:cubicBezTo>
                    <a:pt x="404" y="1576"/>
                    <a:pt x="404" y="1576"/>
                    <a:pt x="404" y="1576"/>
                  </a:cubicBezTo>
                  <a:cubicBezTo>
                    <a:pt x="404" y="1576"/>
                    <a:pt x="432" y="1540"/>
                    <a:pt x="432" y="1535"/>
                  </a:cubicBezTo>
                  <a:cubicBezTo>
                    <a:pt x="432" y="1530"/>
                    <a:pt x="440" y="1504"/>
                    <a:pt x="418" y="1487"/>
                  </a:cubicBezTo>
                  <a:cubicBezTo>
                    <a:pt x="418" y="1487"/>
                    <a:pt x="400" y="1450"/>
                    <a:pt x="430" y="1359"/>
                  </a:cubicBezTo>
                  <a:cubicBezTo>
                    <a:pt x="430" y="1359"/>
                    <a:pt x="452" y="1242"/>
                    <a:pt x="427" y="1202"/>
                  </a:cubicBezTo>
                  <a:cubicBezTo>
                    <a:pt x="436" y="1196"/>
                    <a:pt x="436" y="1196"/>
                    <a:pt x="436" y="1196"/>
                  </a:cubicBezTo>
                  <a:cubicBezTo>
                    <a:pt x="436" y="1196"/>
                    <a:pt x="450" y="820"/>
                    <a:pt x="445" y="803"/>
                  </a:cubicBezTo>
                  <a:cubicBezTo>
                    <a:pt x="445" y="803"/>
                    <a:pt x="439" y="768"/>
                    <a:pt x="434" y="761"/>
                  </a:cubicBezTo>
                  <a:cubicBezTo>
                    <a:pt x="444" y="755"/>
                    <a:pt x="444" y="755"/>
                    <a:pt x="444" y="755"/>
                  </a:cubicBezTo>
                  <a:cubicBezTo>
                    <a:pt x="444" y="755"/>
                    <a:pt x="429" y="649"/>
                    <a:pt x="413" y="595"/>
                  </a:cubicBezTo>
                  <a:cubicBezTo>
                    <a:pt x="413" y="595"/>
                    <a:pt x="400" y="513"/>
                    <a:pt x="425" y="467"/>
                  </a:cubicBezTo>
                  <a:cubicBezTo>
                    <a:pt x="425" y="467"/>
                    <a:pt x="482" y="377"/>
                    <a:pt x="470" y="309"/>
                  </a:cubicBezTo>
                  <a:cubicBezTo>
                    <a:pt x="470" y="309"/>
                    <a:pt x="469" y="302"/>
                    <a:pt x="450" y="291"/>
                  </a:cubicBezTo>
                  <a:cubicBezTo>
                    <a:pt x="450" y="291"/>
                    <a:pt x="389" y="259"/>
                    <a:pt x="386" y="224"/>
                  </a:cubicBezTo>
                  <a:cubicBezTo>
                    <a:pt x="386" y="224"/>
                    <a:pt x="381" y="213"/>
                    <a:pt x="383" y="196"/>
                  </a:cubicBezTo>
                  <a:cubicBezTo>
                    <a:pt x="385" y="179"/>
                    <a:pt x="391" y="164"/>
                    <a:pt x="393" y="150"/>
                  </a:cubicBezTo>
                  <a:cubicBezTo>
                    <a:pt x="399" y="140"/>
                    <a:pt x="399" y="140"/>
                    <a:pt x="399" y="140"/>
                  </a:cubicBezTo>
                  <a:cubicBezTo>
                    <a:pt x="399" y="132"/>
                    <a:pt x="399" y="132"/>
                    <a:pt x="399" y="132"/>
                  </a:cubicBezTo>
                  <a:cubicBezTo>
                    <a:pt x="399" y="124"/>
                    <a:pt x="399" y="124"/>
                    <a:pt x="399" y="124"/>
                  </a:cubicBezTo>
                  <a:cubicBezTo>
                    <a:pt x="399" y="124"/>
                    <a:pt x="400" y="116"/>
                    <a:pt x="399" y="109"/>
                  </a:cubicBezTo>
                  <a:cubicBezTo>
                    <a:pt x="398" y="102"/>
                    <a:pt x="396" y="93"/>
                    <a:pt x="396" y="93"/>
                  </a:cubicBezTo>
                  <a:cubicBezTo>
                    <a:pt x="396" y="93"/>
                    <a:pt x="397" y="85"/>
                    <a:pt x="394" y="80"/>
                  </a:cubicBezTo>
                  <a:cubicBezTo>
                    <a:pt x="391" y="75"/>
                    <a:pt x="392" y="39"/>
                    <a:pt x="339" y="14"/>
                  </a:cubicBezTo>
                  <a:cubicBezTo>
                    <a:pt x="339" y="14"/>
                    <a:pt x="288" y="0"/>
                    <a:pt x="254" y="52"/>
                  </a:cubicBezTo>
                  <a:cubicBezTo>
                    <a:pt x="254" y="52"/>
                    <a:pt x="232" y="77"/>
                    <a:pt x="237" y="124"/>
                  </a:cubicBezTo>
                  <a:cubicBezTo>
                    <a:pt x="237" y="124"/>
                    <a:pt x="234" y="123"/>
                    <a:pt x="234" y="128"/>
                  </a:cubicBezTo>
                  <a:cubicBezTo>
                    <a:pt x="234" y="133"/>
                    <a:pt x="237" y="138"/>
                    <a:pt x="237" y="138"/>
                  </a:cubicBezTo>
                  <a:cubicBezTo>
                    <a:pt x="237" y="138"/>
                    <a:pt x="237" y="139"/>
                    <a:pt x="237" y="143"/>
                  </a:cubicBezTo>
                  <a:cubicBezTo>
                    <a:pt x="237" y="147"/>
                    <a:pt x="241" y="151"/>
                    <a:pt x="242" y="156"/>
                  </a:cubicBezTo>
                  <a:cubicBezTo>
                    <a:pt x="244" y="165"/>
                    <a:pt x="248" y="162"/>
                    <a:pt x="248" y="162"/>
                  </a:cubicBezTo>
                  <a:cubicBezTo>
                    <a:pt x="251" y="162"/>
                    <a:pt x="251" y="162"/>
                    <a:pt x="251" y="162"/>
                  </a:cubicBezTo>
                  <a:cubicBezTo>
                    <a:pt x="251" y="162"/>
                    <a:pt x="262" y="176"/>
                    <a:pt x="266" y="194"/>
                  </a:cubicBezTo>
                  <a:cubicBezTo>
                    <a:pt x="274" y="211"/>
                    <a:pt x="274" y="211"/>
                    <a:pt x="274" y="211"/>
                  </a:cubicBezTo>
                  <a:cubicBezTo>
                    <a:pt x="274" y="228"/>
                    <a:pt x="274" y="228"/>
                    <a:pt x="274" y="228"/>
                  </a:cubicBezTo>
                  <a:lnTo>
                    <a:pt x="208" y="273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_color1" descr="© INSCALE GmbH, 26.05.2010&#10;http://www.presentationload.com/"/>
            <p:cNvSpPr>
              <a:spLocks noChangeAspect="1"/>
            </p:cNvSpPr>
            <p:nvPr/>
          </p:nvSpPr>
          <p:spPr bwMode="gray">
            <a:xfrm>
              <a:off x="1021" y="1576"/>
              <a:ext cx="226" cy="304"/>
            </a:xfrm>
            <a:custGeom>
              <a:avLst/>
              <a:gdLst/>
              <a:ahLst/>
              <a:cxnLst>
                <a:cxn ang="0">
                  <a:pos x="183" y="0"/>
                </a:cxn>
                <a:cxn ang="0">
                  <a:pos x="193" y="40"/>
                </a:cxn>
                <a:cxn ang="0">
                  <a:pos x="161" y="112"/>
                </a:cxn>
                <a:cxn ang="0">
                  <a:pos x="129" y="87"/>
                </a:cxn>
                <a:cxn ang="0">
                  <a:pos x="42" y="258"/>
                </a:cxn>
                <a:cxn ang="0">
                  <a:pos x="37" y="258"/>
                </a:cxn>
                <a:cxn ang="0">
                  <a:pos x="47" y="140"/>
                </a:cxn>
                <a:cxn ang="0">
                  <a:pos x="0" y="89"/>
                </a:cxn>
                <a:cxn ang="0">
                  <a:pos x="17" y="73"/>
                </a:cxn>
                <a:cxn ang="0">
                  <a:pos x="82" y="28"/>
                </a:cxn>
                <a:cxn ang="0">
                  <a:pos x="89" y="49"/>
                </a:cxn>
                <a:cxn ang="0">
                  <a:pos x="60" y="125"/>
                </a:cxn>
                <a:cxn ang="0">
                  <a:pos x="71" y="141"/>
                </a:cxn>
                <a:cxn ang="0">
                  <a:pos x="141" y="46"/>
                </a:cxn>
                <a:cxn ang="0">
                  <a:pos x="147" y="43"/>
                </a:cxn>
                <a:cxn ang="0">
                  <a:pos x="158" y="41"/>
                </a:cxn>
                <a:cxn ang="0">
                  <a:pos x="164" y="34"/>
                </a:cxn>
                <a:cxn ang="0">
                  <a:pos x="183" y="0"/>
                </a:cxn>
              </a:cxnLst>
              <a:rect l="0" t="0" r="r" b="b"/>
              <a:pathLst>
                <a:path w="193" h="258">
                  <a:moveTo>
                    <a:pt x="183" y="0"/>
                  </a:moveTo>
                  <a:cubicBezTo>
                    <a:pt x="193" y="40"/>
                    <a:pt x="193" y="40"/>
                    <a:pt x="193" y="40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29" y="87"/>
                    <a:pt x="129" y="87"/>
                    <a:pt x="129" y="87"/>
                  </a:cubicBezTo>
                  <a:cubicBezTo>
                    <a:pt x="129" y="87"/>
                    <a:pt x="31" y="195"/>
                    <a:pt x="42" y="258"/>
                  </a:cubicBezTo>
                  <a:cubicBezTo>
                    <a:pt x="37" y="258"/>
                    <a:pt x="37" y="258"/>
                    <a:pt x="37" y="258"/>
                  </a:cubicBezTo>
                  <a:cubicBezTo>
                    <a:pt x="37" y="258"/>
                    <a:pt x="19" y="193"/>
                    <a:pt x="47" y="140"/>
                  </a:cubicBezTo>
                  <a:cubicBezTo>
                    <a:pt x="47" y="140"/>
                    <a:pt x="15" y="86"/>
                    <a:pt x="0" y="89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49"/>
                    <a:pt x="41" y="120"/>
                    <a:pt x="60" y="125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141"/>
                    <a:pt x="54" y="115"/>
                    <a:pt x="141" y="46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64" y="34"/>
                    <a:pt x="164" y="34"/>
                    <a:pt x="164" y="34"/>
                  </a:cubicBezTo>
                  <a:cubicBezTo>
                    <a:pt x="164" y="34"/>
                    <a:pt x="174" y="18"/>
                    <a:pt x="183" y="0"/>
                  </a:cubicBezTo>
                  <a:close/>
                </a:path>
              </a:pathLst>
            </a:custGeom>
            <a:solidFill>
              <a:srgbClr val="2A79FF">
                <a:lumMod val="20000"/>
                <a:lumOff val="80000"/>
              </a:srgbClr>
            </a:solidFill>
            <a:ln w="9525">
              <a:solidFill>
                <a:srgbClr val="2A79FF">
                  <a:lumMod val="20000"/>
                  <a:lumOff val="80000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5" name="Rectangle 27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3537010" y="5136020"/>
            <a:ext cx="2062163" cy="5556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bIns="82800" anchor="ctr"/>
          <a:lstStyle/>
          <a:p>
            <a:pPr marL="0" marR="0" lvl="0" indent="0" algn="ctr" defTabSz="914400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Pete Jonson</a:t>
            </a:r>
            <a: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/>
            </a:r>
            <a:br>
              <a:rPr kumimoji="0" lang="en-GB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CEO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36" name="Rectangle 26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6415088" y="5889203"/>
            <a:ext cx="2062162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bIns="82800" anchor="ctr"/>
          <a:lstStyle/>
          <a:p>
            <a:pPr marL="0" marR="0" lvl="0" indent="0" algn="ctr" defTabSz="914400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Paul Baker</a:t>
            </a:r>
            <a:b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Communications and Marketing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28" descr="© INSCALE GmbH, 26.05.2010&#10;http://www.presentationload.com/"/>
          <p:cNvSpPr>
            <a:spLocks noChangeArrowheads="1"/>
          </p:cNvSpPr>
          <p:nvPr/>
        </p:nvSpPr>
        <p:spPr bwMode="gray">
          <a:xfrm>
            <a:off x="611188" y="5889203"/>
            <a:ext cx="2062162" cy="4921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bIns="82800" anchor="ctr"/>
          <a:lstStyle/>
          <a:p>
            <a:pPr marL="0" marR="0" lvl="0" indent="0" algn="ctr" defTabSz="914400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Sandra Ryan</a:t>
            </a:r>
            <a:br>
              <a:rPr kumimoji="0" lang="en-GB" sz="1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br>
            <a:r>
              <a:rPr kumimoji="0" lang="en-GB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Public Relations</a:t>
            </a:r>
            <a:endParaRPr kumimoji="0" lang="en-GB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8" name="_effect"/>
          <p:cNvPicPr>
            <a:picLocks noChangeAspect="1" noChangeArrowheads="1"/>
          </p:cNvPicPr>
          <p:nvPr/>
        </p:nvPicPr>
        <p:blipFill>
          <a:blip r:embed="rId2" cstate="print">
            <a:lum bright="-24000"/>
          </a:blip>
          <a:srcRect/>
          <a:stretch>
            <a:fillRect/>
          </a:stretch>
        </p:blipFill>
        <p:spPr bwMode="gray">
          <a:xfrm>
            <a:off x="6346825" y="5456403"/>
            <a:ext cx="1689100" cy="23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9" name="Gruppieren 62"/>
          <p:cNvGrpSpPr/>
          <p:nvPr/>
        </p:nvGrpSpPr>
        <p:grpSpPr bwMode="gray">
          <a:xfrm>
            <a:off x="4072669" y="2667800"/>
            <a:ext cx="1009105" cy="2461894"/>
            <a:chOff x="4143693" y="2118360"/>
            <a:chExt cx="1009105" cy="2461894"/>
          </a:xfrm>
        </p:grpSpPr>
        <p:sp>
          <p:nvSpPr>
            <p:cNvPr id="40" name="Freeform 6"/>
            <p:cNvSpPr>
              <a:spLocks noEditPoints="1"/>
            </p:cNvSpPr>
            <p:nvPr/>
          </p:nvSpPr>
          <p:spPr bwMode="gray">
            <a:xfrm>
              <a:off x="4143693" y="2118360"/>
              <a:ext cx="1009105" cy="2461894"/>
            </a:xfrm>
            <a:custGeom>
              <a:avLst/>
              <a:gdLst/>
              <a:ahLst/>
              <a:cxnLst>
                <a:cxn ang="0">
                  <a:pos x="389" y="267"/>
                </a:cxn>
                <a:cxn ang="0">
                  <a:pos x="347" y="187"/>
                </a:cxn>
                <a:cxn ang="0">
                  <a:pos x="280" y="167"/>
                </a:cxn>
                <a:cxn ang="0">
                  <a:pos x="251" y="156"/>
                </a:cxn>
                <a:cxn ang="0">
                  <a:pos x="252" y="141"/>
                </a:cxn>
                <a:cxn ang="0">
                  <a:pos x="276" y="80"/>
                </a:cxn>
                <a:cxn ang="0">
                  <a:pos x="223" y="0"/>
                </a:cxn>
                <a:cxn ang="0">
                  <a:pos x="170" y="36"/>
                </a:cxn>
                <a:cxn ang="0">
                  <a:pos x="169" y="98"/>
                </a:cxn>
                <a:cxn ang="0">
                  <a:pos x="178" y="142"/>
                </a:cxn>
                <a:cxn ang="0">
                  <a:pos x="170" y="156"/>
                </a:cxn>
                <a:cxn ang="0">
                  <a:pos x="154" y="166"/>
                </a:cxn>
                <a:cxn ang="0">
                  <a:pos x="80" y="184"/>
                </a:cxn>
                <a:cxn ang="0">
                  <a:pos x="29" y="282"/>
                </a:cxn>
                <a:cxn ang="0">
                  <a:pos x="6" y="322"/>
                </a:cxn>
                <a:cxn ang="0">
                  <a:pos x="18" y="388"/>
                </a:cxn>
                <a:cxn ang="0">
                  <a:pos x="38" y="422"/>
                </a:cxn>
                <a:cxn ang="0">
                  <a:pos x="76" y="559"/>
                </a:cxn>
                <a:cxn ang="0">
                  <a:pos x="116" y="575"/>
                </a:cxn>
                <a:cxn ang="0">
                  <a:pos x="107" y="705"/>
                </a:cxn>
                <a:cxn ang="0">
                  <a:pos x="109" y="755"/>
                </a:cxn>
                <a:cxn ang="0">
                  <a:pos x="106" y="770"/>
                </a:cxn>
                <a:cxn ang="0">
                  <a:pos x="104" y="804"/>
                </a:cxn>
                <a:cxn ang="0">
                  <a:pos x="112" y="927"/>
                </a:cxn>
                <a:cxn ang="0">
                  <a:pos x="111" y="994"/>
                </a:cxn>
                <a:cxn ang="0">
                  <a:pos x="97" y="1030"/>
                </a:cxn>
                <a:cxn ang="0">
                  <a:pos x="157" y="1013"/>
                </a:cxn>
                <a:cxn ang="0">
                  <a:pos x="173" y="986"/>
                </a:cxn>
                <a:cxn ang="0">
                  <a:pos x="194" y="883"/>
                </a:cxn>
                <a:cxn ang="0">
                  <a:pos x="196" y="789"/>
                </a:cxn>
                <a:cxn ang="0">
                  <a:pos x="213" y="650"/>
                </a:cxn>
                <a:cxn ang="0">
                  <a:pos x="217" y="818"/>
                </a:cxn>
                <a:cxn ang="0">
                  <a:pos x="204" y="942"/>
                </a:cxn>
                <a:cxn ang="0">
                  <a:pos x="238" y="1002"/>
                </a:cxn>
                <a:cxn ang="0">
                  <a:pos x="298" y="1015"/>
                </a:cxn>
                <a:cxn ang="0">
                  <a:pos x="281" y="944"/>
                </a:cxn>
                <a:cxn ang="0">
                  <a:pos x="307" y="747"/>
                </a:cxn>
                <a:cxn ang="0">
                  <a:pos x="319" y="574"/>
                </a:cxn>
                <a:cxn ang="0">
                  <a:pos x="326" y="522"/>
                </a:cxn>
                <a:cxn ang="0">
                  <a:pos x="327" y="559"/>
                </a:cxn>
                <a:cxn ang="0">
                  <a:pos x="376" y="431"/>
                </a:cxn>
                <a:cxn ang="0">
                  <a:pos x="413" y="360"/>
                </a:cxn>
                <a:cxn ang="0">
                  <a:pos x="424" y="313"/>
                </a:cxn>
                <a:cxn ang="0">
                  <a:pos x="68" y="330"/>
                </a:cxn>
                <a:cxn ang="0">
                  <a:pos x="80" y="391"/>
                </a:cxn>
                <a:cxn ang="0">
                  <a:pos x="345" y="311"/>
                </a:cxn>
              </a:cxnLst>
              <a:rect l="0" t="0" r="r" b="b"/>
              <a:pathLst>
                <a:path w="425" h="1036">
                  <a:moveTo>
                    <a:pt x="424" y="313"/>
                  </a:moveTo>
                  <a:cubicBezTo>
                    <a:pt x="418" y="306"/>
                    <a:pt x="414" y="296"/>
                    <a:pt x="408" y="288"/>
                  </a:cubicBezTo>
                  <a:cubicBezTo>
                    <a:pt x="404" y="281"/>
                    <a:pt x="395" y="275"/>
                    <a:pt x="389" y="267"/>
                  </a:cubicBezTo>
                  <a:cubicBezTo>
                    <a:pt x="384" y="261"/>
                    <a:pt x="382" y="256"/>
                    <a:pt x="372" y="255"/>
                  </a:cubicBezTo>
                  <a:cubicBezTo>
                    <a:pt x="371" y="239"/>
                    <a:pt x="365" y="229"/>
                    <a:pt x="356" y="223"/>
                  </a:cubicBezTo>
                  <a:cubicBezTo>
                    <a:pt x="359" y="210"/>
                    <a:pt x="351" y="200"/>
                    <a:pt x="347" y="187"/>
                  </a:cubicBezTo>
                  <a:cubicBezTo>
                    <a:pt x="343" y="178"/>
                    <a:pt x="341" y="179"/>
                    <a:pt x="328" y="177"/>
                  </a:cubicBezTo>
                  <a:cubicBezTo>
                    <a:pt x="322" y="176"/>
                    <a:pt x="316" y="175"/>
                    <a:pt x="311" y="174"/>
                  </a:cubicBezTo>
                  <a:cubicBezTo>
                    <a:pt x="300" y="172"/>
                    <a:pt x="288" y="168"/>
                    <a:pt x="280" y="167"/>
                  </a:cubicBezTo>
                  <a:cubicBezTo>
                    <a:pt x="275" y="166"/>
                    <a:pt x="269" y="167"/>
                    <a:pt x="265" y="166"/>
                  </a:cubicBezTo>
                  <a:cubicBezTo>
                    <a:pt x="259" y="164"/>
                    <a:pt x="256" y="161"/>
                    <a:pt x="252" y="158"/>
                  </a:cubicBezTo>
                  <a:cubicBezTo>
                    <a:pt x="251" y="157"/>
                    <a:pt x="251" y="157"/>
                    <a:pt x="251" y="156"/>
                  </a:cubicBezTo>
                  <a:cubicBezTo>
                    <a:pt x="251" y="156"/>
                    <a:pt x="251" y="155"/>
                    <a:pt x="250" y="153"/>
                  </a:cubicBezTo>
                  <a:cubicBezTo>
                    <a:pt x="249" y="151"/>
                    <a:pt x="248" y="150"/>
                    <a:pt x="248" y="149"/>
                  </a:cubicBezTo>
                  <a:cubicBezTo>
                    <a:pt x="249" y="146"/>
                    <a:pt x="250" y="144"/>
                    <a:pt x="252" y="141"/>
                  </a:cubicBezTo>
                  <a:cubicBezTo>
                    <a:pt x="256" y="133"/>
                    <a:pt x="258" y="120"/>
                    <a:pt x="261" y="113"/>
                  </a:cubicBezTo>
                  <a:cubicBezTo>
                    <a:pt x="263" y="108"/>
                    <a:pt x="269" y="105"/>
                    <a:pt x="270" y="100"/>
                  </a:cubicBezTo>
                  <a:cubicBezTo>
                    <a:pt x="273" y="94"/>
                    <a:pt x="272" y="87"/>
                    <a:pt x="276" y="80"/>
                  </a:cubicBezTo>
                  <a:cubicBezTo>
                    <a:pt x="276" y="76"/>
                    <a:pt x="274" y="75"/>
                    <a:pt x="271" y="75"/>
                  </a:cubicBezTo>
                  <a:cubicBezTo>
                    <a:pt x="284" y="54"/>
                    <a:pt x="270" y="22"/>
                    <a:pt x="255" y="11"/>
                  </a:cubicBezTo>
                  <a:cubicBezTo>
                    <a:pt x="243" y="9"/>
                    <a:pt x="235" y="3"/>
                    <a:pt x="223" y="0"/>
                  </a:cubicBezTo>
                  <a:cubicBezTo>
                    <a:pt x="222" y="1"/>
                    <a:pt x="220" y="1"/>
                    <a:pt x="219" y="1"/>
                  </a:cubicBezTo>
                  <a:cubicBezTo>
                    <a:pt x="197" y="3"/>
                    <a:pt x="188" y="15"/>
                    <a:pt x="176" y="25"/>
                  </a:cubicBezTo>
                  <a:cubicBezTo>
                    <a:pt x="176" y="30"/>
                    <a:pt x="172" y="30"/>
                    <a:pt x="170" y="36"/>
                  </a:cubicBezTo>
                  <a:cubicBezTo>
                    <a:pt x="168" y="46"/>
                    <a:pt x="173" y="66"/>
                    <a:pt x="165" y="71"/>
                  </a:cubicBezTo>
                  <a:cubicBezTo>
                    <a:pt x="165" y="74"/>
                    <a:pt x="165" y="76"/>
                    <a:pt x="166" y="79"/>
                  </a:cubicBezTo>
                  <a:cubicBezTo>
                    <a:pt x="169" y="83"/>
                    <a:pt x="167" y="92"/>
                    <a:pt x="169" y="98"/>
                  </a:cubicBezTo>
                  <a:cubicBezTo>
                    <a:pt x="171" y="102"/>
                    <a:pt x="173" y="103"/>
                    <a:pt x="177" y="105"/>
                  </a:cubicBezTo>
                  <a:cubicBezTo>
                    <a:pt x="177" y="120"/>
                    <a:pt x="182" y="137"/>
                    <a:pt x="177" y="147"/>
                  </a:cubicBezTo>
                  <a:cubicBezTo>
                    <a:pt x="177" y="146"/>
                    <a:pt x="178" y="144"/>
                    <a:pt x="178" y="142"/>
                  </a:cubicBezTo>
                  <a:cubicBezTo>
                    <a:pt x="176" y="144"/>
                    <a:pt x="175" y="147"/>
                    <a:pt x="173" y="152"/>
                  </a:cubicBezTo>
                  <a:cubicBezTo>
                    <a:pt x="173" y="152"/>
                    <a:pt x="172" y="154"/>
                    <a:pt x="172" y="155"/>
                  </a:cubicBezTo>
                  <a:cubicBezTo>
                    <a:pt x="170" y="156"/>
                    <a:pt x="170" y="156"/>
                    <a:pt x="170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8" y="157"/>
                    <a:pt x="168" y="157"/>
                    <a:pt x="168" y="158"/>
                  </a:cubicBezTo>
                  <a:cubicBezTo>
                    <a:pt x="154" y="166"/>
                    <a:pt x="154" y="166"/>
                    <a:pt x="154" y="166"/>
                  </a:cubicBezTo>
                  <a:cubicBezTo>
                    <a:pt x="149" y="168"/>
                    <a:pt x="143" y="169"/>
                    <a:pt x="137" y="171"/>
                  </a:cubicBezTo>
                  <a:cubicBezTo>
                    <a:pt x="125" y="174"/>
                    <a:pt x="112" y="176"/>
                    <a:pt x="99" y="179"/>
                  </a:cubicBezTo>
                  <a:cubicBezTo>
                    <a:pt x="92" y="181"/>
                    <a:pt x="84" y="182"/>
                    <a:pt x="80" y="184"/>
                  </a:cubicBezTo>
                  <a:cubicBezTo>
                    <a:pt x="68" y="190"/>
                    <a:pt x="68" y="210"/>
                    <a:pt x="64" y="223"/>
                  </a:cubicBezTo>
                  <a:cubicBezTo>
                    <a:pt x="59" y="236"/>
                    <a:pt x="46" y="244"/>
                    <a:pt x="48" y="260"/>
                  </a:cubicBezTo>
                  <a:cubicBezTo>
                    <a:pt x="42" y="267"/>
                    <a:pt x="34" y="273"/>
                    <a:pt x="29" y="282"/>
                  </a:cubicBezTo>
                  <a:cubicBezTo>
                    <a:pt x="27" y="286"/>
                    <a:pt x="26" y="290"/>
                    <a:pt x="23" y="295"/>
                  </a:cubicBezTo>
                  <a:cubicBezTo>
                    <a:pt x="21" y="299"/>
                    <a:pt x="18" y="301"/>
                    <a:pt x="16" y="305"/>
                  </a:cubicBezTo>
                  <a:cubicBezTo>
                    <a:pt x="13" y="311"/>
                    <a:pt x="9" y="317"/>
                    <a:pt x="6" y="322"/>
                  </a:cubicBezTo>
                  <a:cubicBezTo>
                    <a:pt x="0" y="330"/>
                    <a:pt x="4" y="347"/>
                    <a:pt x="8" y="358"/>
                  </a:cubicBezTo>
                  <a:cubicBezTo>
                    <a:pt x="8" y="359"/>
                    <a:pt x="10" y="363"/>
                    <a:pt x="11" y="365"/>
                  </a:cubicBezTo>
                  <a:cubicBezTo>
                    <a:pt x="13" y="374"/>
                    <a:pt x="15" y="380"/>
                    <a:pt x="18" y="388"/>
                  </a:cubicBezTo>
                  <a:cubicBezTo>
                    <a:pt x="21" y="393"/>
                    <a:pt x="23" y="398"/>
                    <a:pt x="25" y="402"/>
                  </a:cubicBezTo>
                  <a:cubicBezTo>
                    <a:pt x="27" y="405"/>
                    <a:pt x="30" y="408"/>
                    <a:pt x="32" y="411"/>
                  </a:cubicBezTo>
                  <a:cubicBezTo>
                    <a:pt x="35" y="415"/>
                    <a:pt x="36" y="419"/>
                    <a:pt x="38" y="422"/>
                  </a:cubicBezTo>
                  <a:cubicBezTo>
                    <a:pt x="43" y="429"/>
                    <a:pt x="50" y="434"/>
                    <a:pt x="52" y="442"/>
                  </a:cubicBezTo>
                  <a:cubicBezTo>
                    <a:pt x="62" y="449"/>
                    <a:pt x="71" y="456"/>
                    <a:pt x="77" y="467"/>
                  </a:cubicBezTo>
                  <a:cubicBezTo>
                    <a:pt x="76" y="496"/>
                    <a:pt x="76" y="528"/>
                    <a:pt x="76" y="559"/>
                  </a:cubicBezTo>
                  <a:cubicBezTo>
                    <a:pt x="83" y="563"/>
                    <a:pt x="100" y="572"/>
                    <a:pt x="107" y="566"/>
                  </a:cubicBezTo>
                  <a:cubicBezTo>
                    <a:pt x="109" y="564"/>
                    <a:pt x="110" y="562"/>
                    <a:pt x="110" y="560"/>
                  </a:cubicBezTo>
                  <a:cubicBezTo>
                    <a:pt x="112" y="565"/>
                    <a:pt x="115" y="570"/>
                    <a:pt x="116" y="575"/>
                  </a:cubicBezTo>
                  <a:cubicBezTo>
                    <a:pt x="117" y="580"/>
                    <a:pt x="114" y="586"/>
                    <a:pt x="113" y="592"/>
                  </a:cubicBezTo>
                  <a:cubicBezTo>
                    <a:pt x="110" y="612"/>
                    <a:pt x="110" y="632"/>
                    <a:pt x="110" y="657"/>
                  </a:cubicBezTo>
                  <a:cubicBezTo>
                    <a:pt x="109" y="674"/>
                    <a:pt x="106" y="691"/>
                    <a:pt x="107" y="705"/>
                  </a:cubicBezTo>
                  <a:cubicBezTo>
                    <a:pt x="107" y="709"/>
                    <a:pt x="110" y="713"/>
                    <a:pt x="110" y="717"/>
                  </a:cubicBezTo>
                  <a:cubicBezTo>
                    <a:pt x="112" y="726"/>
                    <a:pt x="113" y="738"/>
                    <a:pt x="112" y="746"/>
                  </a:cubicBezTo>
                  <a:cubicBezTo>
                    <a:pt x="111" y="749"/>
                    <a:pt x="110" y="752"/>
                    <a:pt x="109" y="755"/>
                  </a:cubicBezTo>
                  <a:cubicBezTo>
                    <a:pt x="108" y="758"/>
                    <a:pt x="108" y="761"/>
                    <a:pt x="107" y="764"/>
                  </a:cubicBezTo>
                  <a:cubicBezTo>
                    <a:pt x="107" y="764"/>
                    <a:pt x="106" y="764"/>
                    <a:pt x="106" y="764"/>
                  </a:cubicBezTo>
                  <a:cubicBezTo>
                    <a:pt x="105" y="765"/>
                    <a:pt x="106" y="768"/>
                    <a:pt x="106" y="770"/>
                  </a:cubicBezTo>
                  <a:cubicBezTo>
                    <a:pt x="106" y="772"/>
                    <a:pt x="105" y="774"/>
                    <a:pt x="104" y="775"/>
                  </a:cubicBezTo>
                  <a:cubicBezTo>
                    <a:pt x="104" y="782"/>
                    <a:pt x="106" y="789"/>
                    <a:pt x="106" y="795"/>
                  </a:cubicBezTo>
                  <a:cubicBezTo>
                    <a:pt x="105" y="798"/>
                    <a:pt x="104" y="801"/>
                    <a:pt x="104" y="804"/>
                  </a:cubicBezTo>
                  <a:cubicBezTo>
                    <a:pt x="104" y="819"/>
                    <a:pt x="105" y="834"/>
                    <a:pt x="106" y="848"/>
                  </a:cubicBezTo>
                  <a:cubicBezTo>
                    <a:pt x="106" y="862"/>
                    <a:pt x="105" y="877"/>
                    <a:pt x="106" y="890"/>
                  </a:cubicBezTo>
                  <a:cubicBezTo>
                    <a:pt x="107" y="903"/>
                    <a:pt x="112" y="915"/>
                    <a:pt x="112" y="927"/>
                  </a:cubicBezTo>
                  <a:cubicBezTo>
                    <a:pt x="111" y="936"/>
                    <a:pt x="104" y="945"/>
                    <a:pt x="103" y="952"/>
                  </a:cubicBezTo>
                  <a:cubicBezTo>
                    <a:pt x="102" y="966"/>
                    <a:pt x="110" y="976"/>
                    <a:pt x="111" y="988"/>
                  </a:cubicBezTo>
                  <a:cubicBezTo>
                    <a:pt x="111" y="989"/>
                    <a:pt x="111" y="991"/>
                    <a:pt x="111" y="994"/>
                  </a:cubicBezTo>
                  <a:cubicBezTo>
                    <a:pt x="110" y="996"/>
                    <a:pt x="105" y="1000"/>
                    <a:pt x="109" y="1001"/>
                  </a:cubicBezTo>
                  <a:cubicBezTo>
                    <a:pt x="103" y="1004"/>
                    <a:pt x="101" y="1014"/>
                    <a:pt x="96" y="1021"/>
                  </a:cubicBezTo>
                  <a:cubicBezTo>
                    <a:pt x="96" y="1024"/>
                    <a:pt x="97" y="1027"/>
                    <a:pt x="97" y="1030"/>
                  </a:cubicBezTo>
                  <a:cubicBezTo>
                    <a:pt x="98" y="1032"/>
                    <a:pt x="99" y="1035"/>
                    <a:pt x="102" y="1036"/>
                  </a:cubicBezTo>
                  <a:cubicBezTo>
                    <a:pt x="117" y="1035"/>
                    <a:pt x="132" y="1034"/>
                    <a:pt x="148" y="1033"/>
                  </a:cubicBezTo>
                  <a:cubicBezTo>
                    <a:pt x="158" y="1030"/>
                    <a:pt x="159" y="1022"/>
                    <a:pt x="157" y="1013"/>
                  </a:cubicBezTo>
                  <a:cubicBezTo>
                    <a:pt x="159" y="1010"/>
                    <a:pt x="163" y="1010"/>
                    <a:pt x="166" y="1009"/>
                  </a:cubicBezTo>
                  <a:cubicBezTo>
                    <a:pt x="170" y="1007"/>
                    <a:pt x="173" y="1006"/>
                    <a:pt x="174" y="1003"/>
                  </a:cubicBezTo>
                  <a:cubicBezTo>
                    <a:pt x="174" y="998"/>
                    <a:pt x="174" y="992"/>
                    <a:pt x="173" y="986"/>
                  </a:cubicBezTo>
                  <a:cubicBezTo>
                    <a:pt x="179" y="977"/>
                    <a:pt x="184" y="966"/>
                    <a:pt x="189" y="956"/>
                  </a:cubicBezTo>
                  <a:cubicBezTo>
                    <a:pt x="193" y="948"/>
                    <a:pt x="191" y="931"/>
                    <a:pt x="191" y="917"/>
                  </a:cubicBezTo>
                  <a:cubicBezTo>
                    <a:pt x="191" y="906"/>
                    <a:pt x="193" y="894"/>
                    <a:pt x="194" y="883"/>
                  </a:cubicBezTo>
                  <a:cubicBezTo>
                    <a:pt x="194" y="864"/>
                    <a:pt x="189" y="845"/>
                    <a:pt x="190" y="826"/>
                  </a:cubicBezTo>
                  <a:cubicBezTo>
                    <a:pt x="190" y="821"/>
                    <a:pt x="192" y="815"/>
                    <a:pt x="193" y="809"/>
                  </a:cubicBezTo>
                  <a:cubicBezTo>
                    <a:pt x="194" y="803"/>
                    <a:pt x="195" y="796"/>
                    <a:pt x="196" y="789"/>
                  </a:cubicBezTo>
                  <a:cubicBezTo>
                    <a:pt x="198" y="778"/>
                    <a:pt x="202" y="765"/>
                    <a:pt x="203" y="754"/>
                  </a:cubicBezTo>
                  <a:cubicBezTo>
                    <a:pt x="204" y="734"/>
                    <a:pt x="199" y="714"/>
                    <a:pt x="201" y="697"/>
                  </a:cubicBezTo>
                  <a:cubicBezTo>
                    <a:pt x="202" y="681"/>
                    <a:pt x="211" y="666"/>
                    <a:pt x="213" y="650"/>
                  </a:cubicBezTo>
                  <a:cubicBezTo>
                    <a:pt x="214" y="630"/>
                    <a:pt x="207" y="610"/>
                    <a:pt x="216" y="592"/>
                  </a:cubicBezTo>
                  <a:cubicBezTo>
                    <a:pt x="218" y="637"/>
                    <a:pt x="213" y="688"/>
                    <a:pt x="216" y="741"/>
                  </a:cubicBezTo>
                  <a:cubicBezTo>
                    <a:pt x="217" y="766"/>
                    <a:pt x="218" y="792"/>
                    <a:pt x="217" y="818"/>
                  </a:cubicBezTo>
                  <a:cubicBezTo>
                    <a:pt x="217" y="831"/>
                    <a:pt x="218" y="844"/>
                    <a:pt x="219" y="857"/>
                  </a:cubicBezTo>
                  <a:cubicBezTo>
                    <a:pt x="219" y="871"/>
                    <a:pt x="222" y="886"/>
                    <a:pt x="221" y="898"/>
                  </a:cubicBezTo>
                  <a:cubicBezTo>
                    <a:pt x="219" y="912"/>
                    <a:pt x="205" y="928"/>
                    <a:pt x="204" y="942"/>
                  </a:cubicBezTo>
                  <a:cubicBezTo>
                    <a:pt x="204" y="956"/>
                    <a:pt x="212" y="966"/>
                    <a:pt x="219" y="974"/>
                  </a:cubicBezTo>
                  <a:cubicBezTo>
                    <a:pt x="219" y="982"/>
                    <a:pt x="220" y="990"/>
                    <a:pt x="219" y="996"/>
                  </a:cubicBezTo>
                  <a:cubicBezTo>
                    <a:pt x="224" y="999"/>
                    <a:pt x="231" y="1000"/>
                    <a:pt x="238" y="1002"/>
                  </a:cubicBezTo>
                  <a:cubicBezTo>
                    <a:pt x="238" y="1008"/>
                    <a:pt x="238" y="1015"/>
                    <a:pt x="240" y="1020"/>
                  </a:cubicBezTo>
                  <a:cubicBezTo>
                    <a:pt x="252" y="1024"/>
                    <a:pt x="265" y="1022"/>
                    <a:pt x="279" y="1020"/>
                  </a:cubicBezTo>
                  <a:cubicBezTo>
                    <a:pt x="286" y="1019"/>
                    <a:pt x="294" y="1019"/>
                    <a:pt x="298" y="1015"/>
                  </a:cubicBezTo>
                  <a:cubicBezTo>
                    <a:pt x="297" y="993"/>
                    <a:pt x="282" y="989"/>
                    <a:pt x="276" y="973"/>
                  </a:cubicBezTo>
                  <a:cubicBezTo>
                    <a:pt x="277" y="973"/>
                    <a:pt x="277" y="973"/>
                    <a:pt x="277" y="973"/>
                  </a:cubicBezTo>
                  <a:cubicBezTo>
                    <a:pt x="278" y="964"/>
                    <a:pt x="282" y="953"/>
                    <a:pt x="281" y="944"/>
                  </a:cubicBezTo>
                  <a:cubicBezTo>
                    <a:pt x="280" y="935"/>
                    <a:pt x="274" y="932"/>
                    <a:pt x="269" y="926"/>
                  </a:cubicBezTo>
                  <a:cubicBezTo>
                    <a:pt x="284" y="908"/>
                    <a:pt x="286" y="881"/>
                    <a:pt x="291" y="854"/>
                  </a:cubicBezTo>
                  <a:cubicBezTo>
                    <a:pt x="297" y="820"/>
                    <a:pt x="303" y="784"/>
                    <a:pt x="307" y="747"/>
                  </a:cubicBezTo>
                  <a:cubicBezTo>
                    <a:pt x="308" y="728"/>
                    <a:pt x="308" y="708"/>
                    <a:pt x="310" y="689"/>
                  </a:cubicBezTo>
                  <a:cubicBezTo>
                    <a:pt x="312" y="671"/>
                    <a:pt x="317" y="653"/>
                    <a:pt x="319" y="636"/>
                  </a:cubicBezTo>
                  <a:cubicBezTo>
                    <a:pt x="321" y="615"/>
                    <a:pt x="317" y="595"/>
                    <a:pt x="319" y="574"/>
                  </a:cubicBezTo>
                  <a:cubicBezTo>
                    <a:pt x="319" y="570"/>
                    <a:pt x="321" y="566"/>
                    <a:pt x="321" y="562"/>
                  </a:cubicBezTo>
                  <a:cubicBezTo>
                    <a:pt x="321" y="557"/>
                    <a:pt x="320" y="552"/>
                    <a:pt x="321" y="547"/>
                  </a:cubicBezTo>
                  <a:cubicBezTo>
                    <a:pt x="322" y="539"/>
                    <a:pt x="324" y="530"/>
                    <a:pt x="326" y="522"/>
                  </a:cubicBezTo>
                  <a:cubicBezTo>
                    <a:pt x="326" y="522"/>
                    <a:pt x="326" y="522"/>
                    <a:pt x="326" y="522"/>
                  </a:cubicBezTo>
                  <a:cubicBezTo>
                    <a:pt x="326" y="529"/>
                    <a:pt x="322" y="535"/>
                    <a:pt x="323" y="541"/>
                  </a:cubicBezTo>
                  <a:cubicBezTo>
                    <a:pt x="323" y="547"/>
                    <a:pt x="325" y="554"/>
                    <a:pt x="327" y="559"/>
                  </a:cubicBezTo>
                  <a:cubicBezTo>
                    <a:pt x="329" y="565"/>
                    <a:pt x="332" y="570"/>
                    <a:pt x="336" y="573"/>
                  </a:cubicBezTo>
                  <a:cubicBezTo>
                    <a:pt x="357" y="569"/>
                    <a:pt x="378" y="564"/>
                    <a:pt x="395" y="556"/>
                  </a:cubicBezTo>
                  <a:cubicBezTo>
                    <a:pt x="389" y="514"/>
                    <a:pt x="383" y="469"/>
                    <a:pt x="376" y="431"/>
                  </a:cubicBezTo>
                  <a:cubicBezTo>
                    <a:pt x="382" y="422"/>
                    <a:pt x="387" y="414"/>
                    <a:pt x="393" y="405"/>
                  </a:cubicBezTo>
                  <a:cubicBezTo>
                    <a:pt x="398" y="397"/>
                    <a:pt x="408" y="391"/>
                    <a:pt x="411" y="382"/>
                  </a:cubicBezTo>
                  <a:cubicBezTo>
                    <a:pt x="413" y="375"/>
                    <a:pt x="411" y="367"/>
                    <a:pt x="413" y="360"/>
                  </a:cubicBezTo>
                  <a:cubicBezTo>
                    <a:pt x="415" y="354"/>
                    <a:pt x="420" y="349"/>
                    <a:pt x="421" y="343"/>
                  </a:cubicBezTo>
                  <a:cubicBezTo>
                    <a:pt x="423" y="336"/>
                    <a:pt x="422" y="326"/>
                    <a:pt x="425" y="319"/>
                  </a:cubicBezTo>
                  <a:cubicBezTo>
                    <a:pt x="425" y="317"/>
                    <a:pt x="424" y="315"/>
                    <a:pt x="424" y="313"/>
                  </a:cubicBezTo>
                  <a:close/>
                  <a:moveTo>
                    <a:pt x="71" y="360"/>
                  </a:moveTo>
                  <a:cubicBezTo>
                    <a:pt x="70" y="355"/>
                    <a:pt x="66" y="350"/>
                    <a:pt x="65" y="345"/>
                  </a:cubicBezTo>
                  <a:cubicBezTo>
                    <a:pt x="65" y="340"/>
                    <a:pt x="69" y="335"/>
                    <a:pt x="68" y="330"/>
                  </a:cubicBezTo>
                  <a:cubicBezTo>
                    <a:pt x="75" y="326"/>
                    <a:pt x="81" y="320"/>
                    <a:pt x="83" y="311"/>
                  </a:cubicBezTo>
                  <a:cubicBezTo>
                    <a:pt x="84" y="312"/>
                    <a:pt x="85" y="312"/>
                    <a:pt x="85" y="313"/>
                  </a:cubicBezTo>
                  <a:cubicBezTo>
                    <a:pt x="86" y="341"/>
                    <a:pt x="86" y="368"/>
                    <a:pt x="80" y="391"/>
                  </a:cubicBezTo>
                  <a:cubicBezTo>
                    <a:pt x="75" y="383"/>
                    <a:pt x="74" y="371"/>
                    <a:pt x="71" y="360"/>
                  </a:cubicBezTo>
                  <a:close/>
                  <a:moveTo>
                    <a:pt x="356" y="356"/>
                  </a:moveTo>
                  <a:cubicBezTo>
                    <a:pt x="353" y="341"/>
                    <a:pt x="349" y="326"/>
                    <a:pt x="345" y="311"/>
                  </a:cubicBezTo>
                  <a:cubicBezTo>
                    <a:pt x="353" y="317"/>
                    <a:pt x="357" y="327"/>
                    <a:pt x="367" y="330"/>
                  </a:cubicBezTo>
                  <a:cubicBezTo>
                    <a:pt x="364" y="339"/>
                    <a:pt x="364" y="352"/>
                    <a:pt x="356" y="35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1" name="Gruppieren 71"/>
            <p:cNvGrpSpPr/>
            <p:nvPr/>
          </p:nvGrpSpPr>
          <p:grpSpPr bwMode="gray">
            <a:xfrm>
              <a:off x="4419355" y="2464772"/>
              <a:ext cx="470017" cy="722929"/>
              <a:chOff x="3241430" y="2429847"/>
              <a:chExt cx="470017" cy="722929"/>
            </a:xfrm>
          </p:grpSpPr>
          <p:sp>
            <p:nvSpPr>
              <p:cNvPr id="42" name="_color1"/>
              <p:cNvSpPr>
                <a:spLocks/>
              </p:cNvSpPr>
              <p:nvPr/>
            </p:nvSpPr>
            <p:spPr bwMode="gray">
              <a:xfrm>
                <a:off x="3241430" y="2438392"/>
                <a:ext cx="470017" cy="714384"/>
              </a:xfrm>
              <a:custGeom>
                <a:avLst/>
                <a:gdLst/>
                <a:ahLst/>
                <a:cxnLst>
                  <a:cxn ang="0">
                    <a:pos x="177" y="236"/>
                  </a:cxn>
                  <a:cxn ang="0">
                    <a:pos x="161" y="206"/>
                  </a:cxn>
                  <a:cxn ang="0">
                    <a:pos x="153" y="160"/>
                  </a:cxn>
                  <a:cxn ang="0">
                    <a:pos x="134" y="36"/>
                  </a:cxn>
                  <a:cxn ang="0">
                    <a:pos x="135" y="33"/>
                  </a:cxn>
                  <a:cxn ang="0">
                    <a:pos x="135" y="23"/>
                  </a:cxn>
                  <a:cxn ang="0">
                    <a:pos x="135" y="23"/>
                  </a:cxn>
                  <a:cxn ang="0">
                    <a:pos x="134" y="16"/>
                  </a:cxn>
                  <a:cxn ang="0">
                    <a:pos x="134" y="15"/>
                  </a:cxn>
                  <a:cxn ang="0">
                    <a:pos x="133" y="12"/>
                  </a:cxn>
                  <a:cxn ang="0">
                    <a:pos x="133" y="12"/>
                  </a:cxn>
                  <a:cxn ang="0">
                    <a:pos x="131" y="9"/>
                  </a:cxn>
                  <a:cxn ang="0">
                    <a:pos x="130" y="7"/>
                  </a:cxn>
                  <a:cxn ang="0">
                    <a:pos x="128" y="6"/>
                  </a:cxn>
                  <a:cxn ang="0">
                    <a:pos x="127" y="7"/>
                  </a:cxn>
                  <a:cxn ang="0">
                    <a:pos x="122" y="17"/>
                  </a:cxn>
                  <a:cxn ang="0">
                    <a:pos x="114" y="23"/>
                  </a:cxn>
                  <a:cxn ang="0">
                    <a:pos x="114" y="23"/>
                  </a:cxn>
                  <a:cxn ang="0">
                    <a:pos x="105" y="29"/>
                  </a:cxn>
                  <a:cxn ang="0">
                    <a:pos x="94" y="37"/>
                  </a:cxn>
                  <a:cxn ang="0">
                    <a:pos x="93" y="38"/>
                  </a:cxn>
                  <a:cxn ang="0">
                    <a:pos x="93" y="39"/>
                  </a:cxn>
                  <a:cxn ang="0">
                    <a:pos x="90" y="39"/>
                  </a:cxn>
                  <a:cxn ang="0">
                    <a:pos x="83" y="32"/>
                  </a:cxn>
                  <a:cxn ang="0">
                    <a:pos x="75" y="25"/>
                  </a:cxn>
                  <a:cxn ang="0">
                    <a:pos x="67" y="18"/>
                  </a:cxn>
                  <a:cxn ang="0">
                    <a:pos x="60" y="10"/>
                  </a:cxn>
                  <a:cxn ang="0">
                    <a:pos x="60" y="7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1"/>
                  </a:cxn>
                  <a:cxn ang="0">
                    <a:pos x="55" y="5"/>
                  </a:cxn>
                  <a:cxn ang="0">
                    <a:pos x="55" y="5"/>
                  </a:cxn>
                  <a:cxn ang="0">
                    <a:pos x="53" y="11"/>
                  </a:cxn>
                  <a:cxn ang="0">
                    <a:pos x="51" y="14"/>
                  </a:cxn>
                  <a:cxn ang="0">
                    <a:pos x="50" y="18"/>
                  </a:cxn>
                  <a:cxn ang="0">
                    <a:pos x="47" y="27"/>
                  </a:cxn>
                  <a:cxn ang="0">
                    <a:pos x="47" y="28"/>
                  </a:cxn>
                  <a:cxn ang="0">
                    <a:pos x="47" y="29"/>
                  </a:cxn>
                  <a:cxn ang="0">
                    <a:pos x="47" y="29"/>
                  </a:cxn>
                  <a:cxn ang="0">
                    <a:pos x="48" y="35"/>
                  </a:cxn>
                  <a:cxn ang="0">
                    <a:pos x="27" y="124"/>
                  </a:cxn>
                  <a:cxn ang="0">
                    <a:pos x="27" y="154"/>
                  </a:cxn>
                  <a:cxn ang="0">
                    <a:pos x="28" y="186"/>
                  </a:cxn>
                  <a:cxn ang="0">
                    <a:pos x="21" y="209"/>
                  </a:cxn>
                  <a:cxn ang="0">
                    <a:pos x="0" y="279"/>
                  </a:cxn>
                  <a:cxn ang="0">
                    <a:pos x="4" y="281"/>
                  </a:cxn>
                  <a:cxn ang="0">
                    <a:pos x="24" y="283"/>
                  </a:cxn>
                  <a:cxn ang="0">
                    <a:pos x="37" y="287"/>
                  </a:cxn>
                  <a:cxn ang="0">
                    <a:pos x="50" y="291"/>
                  </a:cxn>
                  <a:cxn ang="0">
                    <a:pos x="50" y="291"/>
                  </a:cxn>
                  <a:cxn ang="0">
                    <a:pos x="141" y="286"/>
                  </a:cxn>
                  <a:cxn ang="0">
                    <a:pos x="140" y="284"/>
                  </a:cxn>
                  <a:cxn ang="0">
                    <a:pos x="149" y="277"/>
                  </a:cxn>
                  <a:cxn ang="0">
                    <a:pos x="182" y="270"/>
                  </a:cxn>
                  <a:cxn ang="0">
                    <a:pos x="191" y="266"/>
                  </a:cxn>
                  <a:cxn ang="0">
                    <a:pos x="177" y="236"/>
                  </a:cxn>
                </a:cxnLst>
                <a:rect l="0" t="0" r="r" b="b"/>
                <a:pathLst>
                  <a:path w="191" h="291">
                    <a:moveTo>
                      <a:pt x="177" y="236"/>
                    </a:moveTo>
                    <a:cubicBezTo>
                      <a:pt x="173" y="226"/>
                      <a:pt x="164" y="216"/>
                      <a:pt x="161" y="206"/>
                    </a:cubicBezTo>
                    <a:cubicBezTo>
                      <a:pt x="157" y="192"/>
                      <a:pt x="156" y="176"/>
                      <a:pt x="153" y="160"/>
                    </a:cubicBezTo>
                    <a:cubicBezTo>
                      <a:pt x="146" y="118"/>
                      <a:pt x="139" y="77"/>
                      <a:pt x="134" y="36"/>
                    </a:cubicBezTo>
                    <a:cubicBezTo>
                      <a:pt x="135" y="33"/>
                      <a:pt x="135" y="33"/>
                      <a:pt x="135" y="33"/>
                    </a:cubicBezTo>
                    <a:cubicBezTo>
                      <a:pt x="135" y="23"/>
                      <a:pt x="135" y="23"/>
                      <a:pt x="135" y="23"/>
                    </a:cubicBezTo>
                    <a:cubicBezTo>
                      <a:pt x="136" y="23"/>
                      <a:pt x="135" y="23"/>
                      <a:pt x="135" y="23"/>
                    </a:cubicBezTo>
                    <a:cubicBezTo>
                      <a:pt x="134" y="16"/>
                      <a:pt x="134" y="16"/>
                      <a:pt x="134" y="16"/>
                    </a:cubicBezTo>
                    <a:cubicBezTo>
                      <a:pt x="134" y="15"/>
                      <a:pt x="134" y="15"/>
                      <a:pt x="134" y="15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1" y="9"/>
                      <a:pt x="131" y="9"/>
                      <a:pt x="131" y="9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30" y="7"/>
                      <a:pt x="129" y="6"/>
                      <a:pt x="128" y="6"/>
                    </a:cubicBezTo>
                    <a:cubicBezTo>
                      <a:pt x="128" y="6"/>
                      <a:pt x="127" y="7"/>
                      <a:pt x="127" y="7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14" y="23"/>
                      <a:pt x="114" y="23"/>
                      <a:pt x="114" y="23"/>
                    </a:cubicBezTo>
                    <a:cubicBezTo>
                      <a:pt x="105" y="29"/>
                      <a:pt x="105" y="29"/>
                      <a:pt x="105" y="29"/>
                    </a:cubicBezTo>
                    <a:cubicBezTo>
                      <a:pt x="94" y="37"/>
                      <a:pt x="94" y="37"/>
                      <a:pt x="94" y="37"/>
                    </a:cubicBezTo>
                    <a:cubicBezTo>
                      <a:pt x="93" y="37"/>
                      <a:pt x="93" y="37"/>
                      <a:pt x="93" y="38"/>
                    </a:cubicBezTo>
                    <a:cubicBezTo>
                      <a:pt x="93" y="38"/>
                      <a:pt x="93" y="39"/>
                      <a:pt x="93" y="39"/>
                    </a:cubicBezTo>
                    <a:cubicBezTo>
                      <a:pt x="92" y="39"/>
                      <a:pt x="91" y="39"/>
                      <a:pt x="90" y="39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1" y="2"/>
                      <a:pt x="61" y="1"/>
                      <a:pt x="60" y="0"/>
                    </a:cubicBezTo>
                    <a:cubicBezTo>
                      <a:pt x="59" y="0"/>
                      <a:pt x="58" y="0"/>
                      <a:pt x="57" y="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8"/>
                      <a:pt x="47" y="28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3" y="65"/>
                      <a:pt x="30" y="92"/>
                      <a:pt x="27" y="124"/>
                    </a:cubicBezTo>
                    <a:cubicBezTo>
                      <a:pt x="26" y="133"/>
                      <a:pt x="26" y="144"/>
                      <a:pt x="27" y="154"/>
                    </a:cubicBezTo>
                    <a:cubicBezTo>
                      <a:pt x="27" y="164"/>
                      <a:pt x="29" y="175"/>
                      <a:pt x="28" y="186"/>
                    </a:cubicBezTo>
                    <a:cubicBezTo>
                      <a:pt x="27" y="193"/>
                      <a:pt x="23" y="201"/>
                      <a:pt x="21" y="209"/>
                    </a:cubicBezTo>
                    <a:cubicBezTo>
                      <a:pt x="14" y="233"/>
                      <a:pt x="8" y="258"/>
                      <a:pt x="0" y="279"/>
                    </a:cubicBezTo>
                    <a:cubicBezTo>
                      <a:pt x="1" y="280"/>
                      <a:pt x="2" y="281"/>
                      <a:pt x="4" y="281"/>
                    </a:cubicBezTo>
                    <a:cubicBezTo>
                      <a:pt x="9" y="285"/>
                      <a:pt x="17" y="282"/>
                      <a:pt x="24" y="283"/>
                    </a:cubicBezTo>
                    <a:cubicBezTo>
                      <a:pt x="28" y="284"/>
                      <a:pt x="33" y="286"/>
                      <a:pt x="37" y="287"/>
                    </a:cubicBezTo>
                    <a:cubicBezTo>
                      <a:pt x="42" y="288"/>
                      <a:pt x="47" y="287"/>
                      <a:pt x="50" y="291"/>
                    </a:cubicBezTo>
                    <a:cubicBezTo>
                      <a:pt x="50" y="291"/>
                      <a:pt x="50" y="291"/>
                      <a:pt x="50" y="291"/>
                    </a:cubicBezTo>
                    <a:cubicBezTo>
                      <a:pt x="80" y="290"/>
                      <a:pt x="112" y="287"/>
                      <a:pt x="141" y="286"/>
                    </a:cubicBezTo>
                    <a:cubicBezTo>
                      <a:pt x="140" y="286"/>
                      <a:pt x="140" y="285"/>
                      <a:pt x="140" y="284"/>
                    </a:cubicBezTo>
                    <a:cubicBezTo>
                      <a:pt x="139" y="280"/>
                      <a:pt x="145" y="278"/>
                      <a:pt x="149" y="277"/>
                    </a:cubicBezTo>
                    <a:cubicBezTo>
                      <a:pt x="160" y="274"/>
                      <a:pt x="174" y="271"/>
                      <a:pt x="182" y="270"/>
                    </a:cubicBezTo>
                    <a:cubicBezTo>
                      <a:pt x="184" y="269"/>
                      <a:pt x="187" y="267"/>
                      <a:pt x="191" y="266"/>
                    </a:cubicBezTo>
                    <a:cubicBezTo>
                      <a:pt x="186" y="256"/>
                      <a:pt x="182" y="246"/>
                      <a:pt x="177" y="236"/>
                    </a:cubicBezTo>
                    <a:close/>
                  </a:path>
                </a:pathLst>
              </a:custGeom>
              <a:solidFill>
                <a:srgbClr val="2A79FF">
                  <a:lumMod val="20000"/>
                  <a:lumOff val="8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_color1" descr="© INSCALE GmbH, 26.05.2010&#10;http://www.presentationload.com/"/>
              <p:cNvSpPr>
                <a:spLocks/>
              </p:cNvSpPr>
              <p:nvPr/>
            </p:nvSpPr>
            <p:spPr bwMode="gray">
              <a:xfrm rot="21410658">
                <a:off x="3411453" y="2525856"/>
                <a:ext cx="131391" cy="626107"/>
              </a:xfrm>
              <a:custGeom>
                <a:avLst/>
                <a:gdLst/>
                <a:ahLst/>
                <a:cxnLst>
                  <a:cxn ang="0">
                    <a:pos x="177" y="495"/>
                  </a:cxn>
                  <a:cxn ang="0">
                    <a:pos x="171" y="228"/>
                  </a:cxn>
                  <a:cxn ang="0">
                    <a:pos x="126" y="87"/>
                  </a:cxn>
                  <a:cxn ang="0">
                    <a:pos x="168" y="36"/>
                  </a:cxn>
                  <a:cxn ang="0">
                    <a:pos x="132" y="3"/>
                  </a:cxn>
                  <a:cxn ang="0">
                    <a:pos x="81" y="0"/>
                  </a:cxn>
                  <a:cxn ang="0">
                    <a:pos x="78" y="0"/>
                  </a:cxn>
                  <a:cxn ang="0">
                    <a:pos x="45" y="36"/>
                  </a:cxn>
                  <a:cxn ang="0">
                    <a:pos x="87" y="84"/>
                  </a:cxn>
                  <a:cxn ang="0">
                    <a:pos x="45" y="204"/>
                  </a:cxn>
                  <a:cxn ang="0">
                    <a:pos x="30" y="303"/>
                  </a:cxn>
                  <a:cxn ang="0">
                    <a:pos x="0" y="630"/>
                  </a:cxn>
                  <a:cxn ang="0">
                    <a:pos x="0" y="783"/>
                  </a:cxn>
                  <a:cxn ang="0">
                    <a:pos x="81" y="873"/>
                  </a:cxn>
                  <a:cxn ang="0">
                    <a:pos x="84" y="873"/>
                  </a:cxn>
                  <a:cxn ang="0">
                    <a:pos x="177" y="786"/>
                  </a:cxn>
                  <a:cxn ang="0">
                    <a:pos x="180" y="786"/>
                  </a:cxn>
                  <a:cxn ang="0">
                    <a:pos x="180" y="762"/>
                  </a:cxn>
                  <a:cxn ang="0">
                    <a:pos x="177" y="495"/>
                  </a:cxn>
                </a:cxnLst>
                <a:rect l="0" t="0" r="r" b="b"/>
                <a:pathLst>
                  <a:path w="181" h="873">
                    <a:moveTo>
                      <a:pt x="177" y="495"/>
                    </a:moveTo>
                    <a:cubicBezTo>
                      <a:pt x="177" y="402"/>
                      <a:pt x="181" y="305"/>
                      <a:pt x="171" y="228"/>
                    </a:cubicBezTo>
                    <a:cubicBezTo>
                      <a:pt x="165" y="181"/>
                      <a:pt x="119" y="126"/>
                      <a:pt x="126" y="87"/>
                    </a:cubicBezTo>
                    <a:cubicBezTo>
                      <a:pt x="130" y="63"/>
                      <a:pt x="164" y="55"/>
                      <a:pt x="168" y="36"/>
                    </a:cubicBezTo>
                    <a:cubicBezTo>
                      <a:pt x="155" y="35"/>
                      <a:pt x="147" y="11"/>
                      <a:pt x="132" y="3"/>
                    </a:cubicBezTo>
                    <a:cubicBezTo>
                      <a:pt x="116" y="1"/>
                      <a:pt x="92" y="7"/>
                      <a:pt x="81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1" y="16"/>
                      <a:pt x="57" y="25"/>
                      <a:pt x="45" y="36"/>
                    </a:cubicBezTo>
                    <a:cubicBezTo>
                      <a:pt x="60" y="51"/>
                      <a:pt x="74" y="67"/>
                      <a:pt x="87" y="84"/>
                    </a:cubicBezTo>
                    <a:cubicBezTo>
                      <a:pt x="87" y="127"/>
                      <a:pt x="56" y="162"/>
                      <a:pt x="45" y="204"/>
                    </a:cubicBezTo>
                    <a:cubicBezTo>
                      <a:pt x="38" y="232"/>
                      <a:pt x="35" y="268"/>
                      <a:pt x="30" y="303"/>
                    </a:cubicBezTo>
                    <a:cubicBezTo>
                      <a:pt x="15" y="400"/>
                      <a:pt x="8" y="531"/>
                      <a:pt x="0" y="630"/>
                    </a:cubicBezTo>
                    <a:cubicBezTo>
                      <a:pt x="0" y="783"/>
                      <a:pt x="0" y="783"/>
                      <a:pt x="0" y="783"/>
                    </a:cubicBezTo>
                    <a:cubicBezTo>
                      <a:pt x="29" y="811"/>
                      <a:pt x="55" y="842"/>
                      <a:pt x="81" y="873"/>
                    </a:cubicBezTo>
                    <a:cubicBezTo>
                      <a:pt x="84" y="873"/>
                      <a:pt x="84" y="873"/>
                      <a:pt x="84" y="873"/>
                    </a:cubicBezTo>
                    <a:cubicBezTo>
                      <a:pt x="113" y="842"/>
                      <a:pt x="148" y="817"/>
                      <a:pt x="177" y="786"/>
                    </a:cubicBezTo>
                    <a:cubicBezTo>
                      <a:pt x="180" y="786"/>
                      <a:pt x="180" y="786"/>
                      <a:pt x="180" y="786"/>
                    </a:cubicBezTo>
                    <a:cubicBezTo>
                      <a:pt x="180" y="762"/>
                      <a:pt x="180" y="762"/>
                      <a:pt x="180" y="762"/>
                    </a:cubicBezTo>
                    <a:cubicBezTo>
                      <a:pt x="175" y="683"/>
                      <a:pt x="177" y="589"/>
                      <a:pt x="177" y="495"/>
                    </a:cubicBezTo>
                    <a:close/>
                  </a:path>
                </a:pathLst>
              </a:custGeom>
              <a:solidFill>
                <a:srgbClr val="2A79FF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48" descr="© INSCALE GmbH, 26.05.2010&#10;http://www.presentationload.com/"/>
              <p:cNvSpPr>
                <a:spLocks/>
              </p:cNvSpPr>
              <p:nvPr/>
            </p:nvSpPr>
            <p:spPr bwMode="gray">
              <a:xfrm rot="21410658">
                <a:off x="3476216" y="2446605"/>
                <a:ext cx="98258" cy="149672"/>
              </a:xfrm>
              <a:custGeom>
                <a:avLst/>
                <a:gdLst/>
                <a:ahLst/>
                <a:cxnLst>
                  <a:cxn ang="0">
                    <a:pos x="128" y="27"/>
                  </a:cxn>
                  <a:cxn ang="0">
                    <a:pos x="125" y="15"/>
                  </a:cxn>
                  <a:cxn ang="0">
                    <a:pos x="117" y="0"/>
                  </a:cxn>
                  <a:cxn ang="0">
                    <a:pos x="0" y="93"/>
                  </a:cxn>
                  <a:cxn ang="0">
                    <a:pos x="33" y="123"/>
                  </a:cxn>
                  <a:cxn ang="0">
                    <a:pos x="75" y="207"/>
                  </a:cxn>
                  <a:cxn ang="0">
                    <a:pos x="78" y="207"/>
                  </a:cxn>
                  <a:cxn ang="0">
                    <a:pos x="85" y="182"/>
                  </a:cxn>
                  <a:cxn ang="0">
                    <a:pos x="93" y="168"/>
                  </a:cxn>
                  <a:cxn ang="0">
                    <a:pos x="105" y="141"/>
                  </a:cxn>
                  <a:cxn ang="0">
                    <a:pos x="128" y="27"/>
                  </a:cxn>
                </a:cxnLst>
                <a:rect l="0" t="0" r="r" b="b"/>
                <a:pathLst>
                  <a:path w="138" h="207">
                    <a:moveTo>
                      <a:pt x="128" y="27"/>
                    </a:moveTo>
                    <a:cubicBezTo>
                      <a:pt x="128" y="27"/>
                      <a:pt x="127" y="22"/>
                      <a:pt x="125" y="15"/>
                    </a:cubicBezTo>
                    <a:cubicBezTo>
                      <a:pt x="122" y="8"/>
                      <a:pt x="119" y="1"/>
                      <a:pt x="117" y="0"/>
                    </a:cubicBezTo>
                    <a:cubicBezTo>
                      <a:pt x="96" y="52"/>
                      <a:pt x="54" y="56"/>
                      <a:pt x="0" y="93"/>
                    </a:cubicBezTo>
                    <a:cubicBezTo>
                      <a:pt x="15" y="113"/>
                      <a:pt x="21" y="106"/>
                      <a:pt x="33" y="123"/>
                    </a:cubicBezTo>
                    <a:cubicBezTo>
                      <a:pt x="52" y="146"/>
                      <a:pt x="60" y="180"/>
                      <a:pt x="75" y="207"/>
                    </a:cubicBezTo>
                    <a:cubicBezTo>
                      <a:pt x="78" y="207"/>
                      <a:pt x="78" y="207"/>
                      <a:pt x="78" y="207"/>
                    </a:cubicBezTo>
                    <a:cubicBezTo>
                      <a:pt x="79" y="201"/>
                      <a:pt x="85" y="184"/>
                      <a:pt x="85" y="182"/>
                    </a:cubicBezTo>
                    <a:cubicBezTo>
                      <a:pt x="85" y="182"/>
                      <a:pt x="88" y="174"/>
                      <a:pt x="93" y="168"/>
                    </a:cubicBezTo>
                    <a:cubicBezTo>
                      <a:pt x="95" y="165"/>
                      <a:pt x="100" y="151"/>
                      <a:pt x="105" y="141"/>
                    </a:cubicBezTo>
                    <a:cubicBezTo>
                      <a:pt x="122" y="109"/>
                      <a:pt x="138" y="50"/>
                      <a:pt x="128" y="27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49" descr="© INSCALE GmbH, 26.05.2010&#10;http://www.presentationload.com/"/>
              <p:cNvSpPr>
                <a:spLocks/>
              </p:cNvSpPr>
              <p:nvPr/>
            </p:nvSpPr>
            <p:spPr bwMode="gray">
              <a:xfrm rot="21410658">
                <a:off x="3367024" y="2429847"/>
                <a:ext cx="94830" cy="165667"/>
              </a:xfrm>
              <a:custGeom>
                <a:avLst/>
                <a:gdLst/>
                <a:ahLst/>
                <a:cxnLst>
                  <a:cxn ang="0">
                    <a:pos x="0" y="84"/>
                  </a:cxn>
                  <a:cxn ang="0">
                    <a:pos x="0" y="81"/>
                  </a:cxn>
                  <a:cxn ang="0">
                    <a:pos x="22" y="29"/>
                  </a:cxn>
                  <a:cxn ang="0">
                    <a:pos x="39" y="0"/>
                  </a:cxn>
                  <a:cxn ang="0">
                    <a:pos x="36" y="30"/>
                  </a:cxn>
                  <a:cxn ang="0">
                    <a:pos x="132" y="132"/>
                  </a:cxn>
                  <a:cxn ang="0">
                    <a:pos x="33" y="228"/>
                  </a:cxn>
                  <a:cxn ang="0">
                    <a:pos x="0" y="84"/>
                  </a:cxn>
                </a:cxnLst>
                <a:rect l="0" t="0" r="r" b="b"/>
                <a:pathLst>
                  <a:path w="132" h="228">
                    <a:moveTo>
                      <a:pt x="0" y="84"/>
                    </a:moveTo>
                    <a:cubicBezTo>
                      <a:pt x="0" y="83"/>
                      <a:pt x="0" y="82"/>
                      <a:pt x="0" y="81"/>
                    </a:cubicBezTo>
                    <a:cubicBezTo>
                      <a:pt x="7" y="66"/>
                      <a:pt x="14" y="39"/>
                      <a:pt x="22" y="29"/>
                    </a:cubicBezTo>
                    <a:cubicBezTo>
                      <a:pt x="28" y="15"/>
                      <a:pt x="31" y="6"/>
                      <a:pt x="39" y="0"/>
                    </a:cubicBezTo>
                    <a:cubicBezTo>
                      <a:pt x="38" y="10"/>
                      <a:pt x="34" y="17"/>
                      <a:pt x="36" y="30"/>
                    </a:cubicBezTo>
                    <a:cubicBezTo>
                      <a:pt x="60" y="72"/>
                      <a:pt x="104" y="94"/>
                      <a:pt x="132" y="132"/>
                    </a:cubicBezTo>
                    <a:cubicBezTo>
                      <a:pt x="87" y="152"/>
                      <a:pt x="72" y="202"/>
                      <a:pt x="33" y="228"/>
                    </a:cubicBezTo>
                    <a:cubicBezTo>
                      <a:pt x="30" y="172"/>
                      <a:pt x="8" y="135"/>
                      <a:pt x="0" y="8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6" name="Gruppieren 69"/>
          <p:cNvGrpSpPr/>
          <p:nvPr/>
        </p:nvGrpSpPr>
        <p:grpSpPr bwMode="gray">
          <a:xfrm>
            <a:off x="6779896" y="2915445"/>
            <a:ext cx="977264" cy="2729871"/>
            <a:chOff x="1781175" y="1934245"/>
            <a:chExt cx="1137285" cy="3176871"/>
          </a:xfrm>
        </p:grpSpPr>
        <p:sp>
          <p:nvSpPr>
            <p:cNvPr id="47" name="Freeform 7"/>
            <p:cNvSpPr>
              <a:spLocks noEditPoints="1"/>
            </p:cNvSpPr>
            <p:nvPr/>
          </p:nvSpPr>
          <p:spPr bwMode="gray">
            <a:xfrm>
              <a:off x="1781175" y="1934245"/>
              <a:ext cx="1137285" cy="3176871"/>
            </a:xfrm>
            <a:custGeom>
              <a:avLst/>
              <a:gdLst/>
              <a:ahLst/>
              <a:cxnLst>
                <a:cxn ang="0">
                  <a:pos x="466" y="479"/>
                </a:cxn>
                <a:cxn ang="0">
                  <a:pos x="464" y="453"/>
                </a:cxn>
                <a:cxn ang="0">
                  <a:pos x="451" y="390"/>
                </a:cxn>
                <a:cxn ang="0">
                  <a:pos x="420" y="268"/>
                </a:cxn>
                <a:cxn ang="0">
                  <a:pos x="322" y="213"/>
                </a:cxn>
                <a:cxn ang="0">
                  <a:pos x="315" y="193"/>
                </a:cxn>
                <a:cxn ang="0">
                  <a:pos x="337" y="128"/>
                </a:cxn>
                <a:cxn ang="0">
                  <a:pos x="306" y="13"/>
                </a:cxn>
                <a:cxn ang="0">
                  <a:pos x="220" y="128"/>
                </a:cxn>
                <a:cxn ang="0">
                  <a:pos x="232" y="199"/>
                </a:cxn>
                <a:cxn ang="0">
                  <a:pos x="219" y="204"/>
                </a:cxn>
                <a:cxn ang="0">
                  <a:pos x="92" y="286"/>
                </a:cxn>
                <a:cxn ang="0">
                  <a:pos x="40" y="448"/>
                </a:cxn>
                <a:cxn ang="0">
                  <a:pos x="59" y="512"/>
                </a:cxn>
                <a:cxn ang="0">
                  <a:pos x="92" y="613"/>
                </a:cxn>
                <a:cxn ang="0">
                  <a:pos x="118" y="664"/>
                </a:cxn>
                <a:cxn ang="0">
                  <a:pos x="93" y="861"/>
                </a:cxn>
                <a:cxn ang="0">
                  <a:pos x="76" y="955"/>
                </a:cxn>
                <a:cxn ang="0">
                  <a:pos x="53" y="1103"/>
                </a:cxn>
                <a:cxn ang="0">
                  <a:pos x="38" y="1196"/>
                </a:cxn>
                <a:cxn ang="0">
                  <a:pos x="10" y="1291"/>
                </a:cxn>
                <a:cxn ang="0">
                  <a:pos x="4" y="1318"/>
                </a:cxn>
                <a:cxn ang="0">
                  <a:pos x="125" y="1281"/>
                </a:cxn>
                <a:cxn ang="0">
                  <a:pos x="143" y="1189"/>
                </a:cxn>
                <a:cxn ang="0">
                  <a:pos x="153" y="1072"/>
                </a:cxn>
                <a:cxn ang="0">
                  <a:pos x="192" y="907"/>
                </a:cxn>
                <a:cxn ang="0">
                  <a:pos x="239" y="778"/>
                </a:cxn>
                <a:cxn ang="0">
                  <a:pos x="265" y="834"/>
                </a:cxn>
                <a:cxn ang="0">
                  <a:pos x="275" y="927"/>
                </a:cxn>
                <a:cxn ang="0">
                  <a:pos x="273" y="998"/>
                </a:cxn>
                <a:cxn ang="0">
                  <a:pos x="247" y="1227"/>
                </a:cxn>
                <a:cxn ang="0">
                  <a:pos x="274" y="1270"/>
                </a:cxn>
                <a:cxn ang="0">
                  <a:pos x="317" y="1225"/>
                </a:cxn>
                <a:cxn ang="0">
                  <a:pos x="325" y="1146"/>
                </a:cxn>
                <a:cxn ang="0">
                  <a:pos x="378" y="958"/>
                </a:cxn>
                <a:cxn ang="0">
                  <a:pos x="399" y="745"/>
                </a:cxn>
                <a:cxn ang="0">
                  <a:pos x="429" y="643"/>
                </a:cxn>
                <a:cxn ang="0">
                  <a:pos x="455" y="595"/>
                </a:cxn>
                <a:cxn ang="0">
                  <a:pos x="469" y="539"/>
                </a:cxn>
                <a:cxn ang="0">
                  <a:pos x="140" y="489"/>
                </a:cxn>
                <a:cxn ang="0">
                  <a:pos x="148" y="582"/>
                </a:cxn>
                <a:cxn ang="0">
                  <a:pos x="120" y="536"/>
                </a:cxn>
                <a:cxn ang="0">
                  <a:pos x="125" y="464"/>
                </a:cxn>
                <a:cxn ang="0">
                  <a:pos x="377" y="568"/>
                </a:cxn>
                <a:cxn ang="0">
                  <a:pos x="384" y="502"/>
                </a:cxn>
                <a:cxn ang="0">
                  <a:pos x="382" y="443"/>
                </a:cxn>
                <a:cxn ang="0">
                  <a:pos x="399" y="570"/>
                </a:cxn>
                <a:cxn ang="0">
                  <a:pos x="398" y="603"/>
                </a:cxn>
              </a:cxnLst>
              <a:rect l="0" t="0" r="r" b="b"/>
              <a:pathLst>
                <a:path w="473" h="1322">
                  <a:moveTo>
                    <a:pt x="469" y="539"/>
                  </a:moveTo>
                  <a:cubicBezTo>
                    <a:pt x="471" y="521"/>
                    <a:pt x="463" y="504"/>
                    <a:pt x="471" y="493"/>
                  </a:cubicBezTo>
                  <a:cubicBezTo>
                    <a:pt x="471" y="486"/>
                    <a:pt x="468" y="483"/>
                    <a:pt x="466" y="479"/>
                  </a:cubicBezTo>
                  <a:cubicBezTo>
                    <a:pt x="464" y="476"/>
                    <a:pt x="466" y="476"/>
                    <a:pt x="466" y="473"/>
                  </a:cubicBezTo>
                  <a:cubicBezTo>
                    <a:pt x="464" y="469"/>
                    <a:pt x="463" y="468"/>
                    <a:pt x="463" y="468"/>
                  </a:cubicBezTo>
                  <a:cubicBezTo>
                    <a:pt x="463" y="463"/>
                    <a:pt x="464" y="458"/>
                    <a:pt x="464" y="453"/>
                  </a:cubicBezTo>
                  <a:cubicBezTo>
                    <a:pt x="463" y="450"/>
                    <a:pt x="460" y="445"/>
                    <a:pt x="460" y="440"/>
                  </a:cubicBezTo>
                  <a:cubicBezTo>
                    <a:pt x="458" y="432"/>
                    <a:pt x="460" y="422"/>
                    <a:pt x="458" y="413"/>
                  </a:cubicBezTo>
                  <a:cubicBezTo>
                    <a:pt x="456" y="405"/>
                    <a:pt x="451" y="397"/>
                    <a:pt x="451" y="390"/>
                  </a:cubicBezTo>
                  <a:cubicBezTo>
                    <a:pt x="450" y="374"/>
                    <a:pt x="453" y="359"/>
                    <a:pt x="450" y="341"/>
                  </a:cubicBezTo>
                  <a:cubicBezTo>
                    <a:pt x="448" y="332"/>
                    <a:pt x="443" y="324"/>
                    <a:pt x="440" y="316"/>
                  </a:cubicBezTo>
                  <a:cubicBezTo>
                    <a:pt x="433" y="298"/>
                    <a:pt x="430" y="283"/>
                    <a:pt x="420" y="268"/>
                  </a:cubicBezTo>
                  <a:cubicBezTo>
                    <a:pt x="405" y="263"/>
                    <a:pt x="395" y="250"/>
                    <a:pt x="382" y="243"/>
                  </a:cubicBezTo>
                  <a:cubicBezTo>
                    <a:pt x="375" y="240"/>
                    <a:pt x="369" y="240"/>
                    <a:pt x="362" y="237"/>
                  </a:cubicBezTo>
                  <a:cubicBezTo>
                    <a:pt x="348" y="229"/>
                    <a:pt x="331" y="221"/>
                    <a:pt x="322" y="213"/>
                  </a:cubicBezTo>
                  <a:cubicBezTo>
                    <a:pt x="321" y="209"/>
                    <a:pt x="318" y="202"/>
                    <a:pt x="318" y="202"/>
                  </a:cubicBezTo>
                  <a:cubicBezTo>
                    <a:pt x="317" y="203"/>
                    <a:pt x="317" y="204"/>
                    <a:pt x="316" y="204"/>
                  </a:cubicBezTo>
                  <a:cubicBezTo>
                    <a:pt x="316" y="201"/>
                    <a:pt x="315" y="197"/>
                    <a:pt x="315" y="193"/>
                  </a:cubicBezTo>
                  <a:cubicBezTo>
                    <a:pt x="313" y="177"/>
                    <a:pt x="316" y="167"/>
                    <a:pt x="324" y="149"/>
                  </a:cubicBezTo>
                  <a:cubicBezTo>
                    <a:pt x="326" y="144"/>
                    <a:pt x="328" y="142"/>
                    <a:pt x="331" y="137"/>
                  </a:cubicBezTo>
                  <a:cubicBezTo>
                    <a:pt x="332" y="134"/>
                    <a:pt x="336" y="131"/>
                    <a:pt x="337" y="128"/>
                  </a:cubicBezTo>
                  <a:cubicBezTo>
                    <a:pt x="349" y="96"/>
                    <a:pt x="339" y="98"/>
                    <a:pt x="344" y="87"/>
                  </a:cubicBezTo>
                  <a:cubicBezTo>
                    <a:pt x="344" y="78"/>
                    <a:pt x="344" y="72"/>
                    <a:pt x="344" y="64"/>
                  </a:cubicBezTo>
                  <a:cubicBezTo>
                    <a:pt x="341" y="44"/>
                    <a:pt x="324" y="19"/>
                    <a:pt x="306" y="13"/>
                  </a:cubicBezTo>
                  <a:cubicBezTo>
                    <a:pt x="275" y="0"/>
                    <a:pt x="230" y="14"/>
                    <a:pt x="219" y="44"/>
                  </a:cubicBezTo>
                  <a:cubicBezTo>
                    <a:pt x="214" y="54"/>
                    <a:pt x="212" y="67"/>
                    <a:pt x="214" y="82"/>
                  </a:cubicBezTo>
                  <a:cubicBezTo>
                    <a:pt x="217" y="111"/>
                    <a:pt x="209" y="98"/>
                    <a:pt x="220" y="128"/>
                  </a:cubicBezTo>
                  <a:cubicBezTo>
                    <a:pt x="222" y="132"/>
                    <a:pt x="227" y="134"/>
                    <a:pt x="230" y="141"/>
                  </a:cubicBezTo>
                  <a:cubicBezTo>
                    <a:pt x="235" y="159"/>
                    <a:pt x="225" y="177"/>
                    <a:pt x="230" y="193"/>
                  </a:cubicBezTo>
                  <a:cubicBezTo>
                    <a:pt x="230" y="195"/>
                    <a:pt x="231" y="197"/>
                    <a:pt x="232" y="199"/>
                  </a:cubicBezTo>
                  <a:cubicBezTo>
                    <a:pt x="229" y="195"/>
                    <a:pt x="227" y="192"/>
                    <a:pt x="227" y="192"/>
                  </a:cubicBezTo>
                  <a:cubicBezTo>
                    <a:pt x="227" y="200"/>
                    <a:pt x="223" y="203"/>
                    <a:pt x="219" y="204"/>
                  </a:cubicBezTo>
                  <a:cubicBezTo>
                    <a:pt x="219" y="204"/>
                    <a:pt x="219" y="204"/>
                    <a:pt x="219" y="204"/>
                  </a:cubicBezTo>
                  <a:cubicBezTo>
                    <a:pt x="187" y="217"/>
                    <a:pt x="155" y="228"/>
                    <a:pt x="125" y="246"/>
                  </a:cubicBezTo>
                  <a:cubicBezTo>
                    <a:pt x="117" y="251"/>
                    <a:pt x="103" y="256"/>
                    <a:pt x="98" y="263"/>
                  </a:cubicBezTo>
                  <a:cubicBezTo>
                    <a:pt x="95" y="268"/>
                    <a:pt x="95" y="278"/>
                    <a:pt x="92" y="286"/>
                  </a:cubicBezTo>
                  <a:cubicBezTo>
                    <a:pt x="85" y="303"/>
                    <a:pt x="75" y="324"/>
                    <a:pt x="69" y="342"/>
                  </a:cubicBezTo>
                  <a:cubicBezTo>
                    <a:pt x="64" y="357"/>
                    <a:pt x="60" y="372"/>
                    <a:pt x="57" y="385"/>
                  </a:cubicBezTo>
                  <a:cubicBezTo>
                    <a:pt x="52" y="408"/>
                    <a:pt x="52" y="432"/>
                    <a:pt x="40" y="448"/>
                  </a:cubicBezTo>
                  <a:cubicBezTo>
                    <a:pt x="44" y="456"/>
                    <a:pt x="47" y="464"/>
                    <a:pt x="52" y="473"/>
                  </a:cubicBezTo>
                  <a:cubicBezTo>
                    <a:pt x="45" y="483"/>
                    <a:pt x="54" y="489"/>
                    <a:pt x="45" y="494"/>
                  </a:cubicBezTo>
                  <a:cubicBezTo>
                    <a:pt x="49" y="502"/>
                    <a:pt x="54" y="507"/>
                    <a:pt x="59" y="512"/>
                  </a:cubicBezTo>
                  <a:cubicBezTo>
                    <a:pt x="55" y="521"/>
                    <a:pt x="60" y="531"/>
                    <a:pt x="64" y="537"/>
                  </a:cubicBezTo>
                  <a:cubicBezTo>
                    <a:pt x="64" y="545"/>
                    <a:pt x="59" y="552"/>
                    <a:pt x="59" y="559"/>
                  </a:cubicBezTo>
                  <a:cubicBezTo>
                    <a:pt x="60" y="579"/>
                    <a:pt x="80" y="595"/>
                    <a:pt x="92" y="613"/>
                  </a:cubicBezTo>
                  <a:cubicBezTo>
                    <a:pt x="100" y="628"/>
                    <a:pt x="102" y="640"/>
                    <a:pt x="110" y="651"/>
                  </a:cubicBezTo>
                  <a:cubicBezTo>
                    <a:pt x="111" y="651"/>
                    <a:pt x="112" y="650"/>
                    <a:pt x="113" y="650"/>
                  </a:cubicBezTo>
                  <a:cubicBezTo>
                    <a:pt x="116" y="656"/>
                    <a:pt x="119" y="662"/>
                    <a:pt x="118" y="664"/>
                  </a:cubicBezTo>
                  <a:cubicBezTo>
                    <a:pt x="118" y="665"/>
                    <a:pt x="119" y="664"/>
                    <a:pt x="119" y="663"/>
                  </a:cubicBezTo>
                  <a:cubicBezTo>
                    <a:pt x="117" y="673"/>
                    <a:pt x="118" y="682"/>
                    <a:pt x="124" y="692"/>
                  </a:cubicBezTo>
                  <a:cubicBezTo>
                    <a:pt x="113" y="749"/>
                    <a:pt x="98" y="803"/>
                    <a:pt x="93" y="861"/>
                  </a:cubicBezTo>
                  <a:cubicBezTo>
                    <a:pt x="93" y="871"/>
                    <a:pt x="94" y="882"/>
                    <a:pt x="93" y="892"/>
                  </a:cubicBezTo>
                  <a:cubicBezTo>
                    <a:pt x="91" y="899"/>
                    <a:pt x="88" y="905"/>
                    <a:pt x="86" y="912"/>
                  </a:cubicBezTo>
                  <a:cubicBezTo>
                    <a:pt x="81" y="925"/>
                    <a:pt x="81" y="940"/>
                    <a:pt x="76" y="955"/>
                  </a:cubicBezTo>
                  <a:cubicBezTo>
                    <a:pt x="71" y="978"/>
                    <a:pt x="63" y="998"/>
                    <a:pt x="61" y="1023"/>
                  </a:cubicBezTo>
                  <a:cubicBezTo>
                    <a:pt x="60" y="1034"/>
                    <a:pt x="63" y="1046"/>
                    <a:pt x="61" y="1059"/>
                  </a:cubicBezTo>
                  <a:cubicBezTo>
                    <a:pt x="60" y="1074"/>
                    <a:pt x="55" y="1089"/>
                    <a:pt x="53" y="1103"/>
                  </a:cubicBezTo>
                  <a:cubicBezTo>
                    <a:pt x="51" y="1120"/>
                    <a:pt x="50" y="1136"/>
                    <a:pt x="48" y="1151"/>
                  </a:cubicBezTo>
                  <a:cubicBezTo>
                    <a:pt x="48" y="1159"/>
                    <a:pt x="50" y="1169"/>
                    <a:pt x="48" y="1176"/>
                  </a:cubicBezTo>
                  <a:cubicBezTo>
                    <a:pt x="46" y="1183"/>
                    <a:pt x="40" y="1189"/>
                    <a:pt x="38" y="1196"/>
                  </a:cubicBezTo>
                  <a:cubicBezTo>
                    <a:pt x="36" y="1211"/>
                    <a:pt x="41" y="1225"/>
                    <a:pt x="41" y="1240"/>
                  </a:cubicBezTo>
                  <a:cubicBezTo>
                    <a:pt x="42" y="1241"/>
                    <a:pt x="43" y="1241"/>
                    <a:pt x="43" y="1241"/>
                  </a:cubicBezTo>
                  <a:cubicBezTo>
                    <a:pt x="43" y="1262"/>
                    <a:pt x="25" y="1280"/>
                    <a:pt x="10" y="1291"/>
                  </a:cubicBezTo>
                  <a:cubicBezTo>
                    <a:pt x="7" y="1298"/>
                    <a:pt x="0" y="1299"/>
                    <a:pt x="0" y="1308"/>
                  </a:cubicBezTo>
                  <a:cubicBezTo>
                    <a:pt x="0" y="1309"/>
                    <a:pt x="0" y="1309"/>
                    <a:pt x="0" y="1311"/>
                  </a:cubicBezTo>
                  <a:cubicBezTo>
                    <a:pt x="0" y="1314"/>
                    <a:pt x="0" y="1314"/>
                    <a:pt x="4" y="1318"/>
                  </a:cubicBezTo>
                  <a:cubicBezTo>
                    <a:pt x="30" y="1322"/>
                    <a:pt x="66" y="1321"/>
                    <a:pt x="80" y="1308"/>
                  </a:cubicBezTo>
                  <a:cubicBezTo>
                    <a:pt x="85" y="1303"/>
                    <a:pt x="85" y="1294"/>
                    <a:pt x="88" y="1289"/>
                  </a:cubicBezTo>
                  <a:cubicBezTo>
                    <a:pt x="105" y="1291"/>
                    <a:pt x="116" y="1288"/>
                    <a:pt x="125" y="1281"/>
                  </a:cubicBezTo>
                  <a:cubicBezTo>
                    <a:pt x="125" y="1268"/>
                    <a:pt x="125" y="1255"/>
                    <a:pt x="127" y="1243"/>
                  </a:cubicBezTo>
                  <a:cubicBezTo>
                    <a:pt x="128" y="1242"/>
                    <a:pt x="128" y="1242"/>
                    <a:pt x="129" y="1242"/>
                  </a:cubicBezTo>
                  <a:cubicBezTo>
                    <a:pt x="129" y="1222"/>
                    <a:pt x="141" y="1209"/>
                    <a:pt x="143" y="1189"/>
                  </a:cubicBezTo>
                  <a:cubicBezTo>
                    <a:pt x="143" y="1174"/>
                    <a:pt x="141" y="1154"/>
                    <a:pt x="141" y="1138"/>
                  </a:cubicBezTo>
                  <a:cubicBezTo>
                    <a:pt x="141" y="1130"/>
                    <a:pt x="136" y="1120"/>
                    <a:pt x="138" y="1112"/>
                  </a:cubicBezTo>
                  <a:cubicBezTo>
                    <a:pt x="139" y="1100"/>
                    <a:pt x="146" y="1085"/>
                    <a:pt x="153" y="1072"/>
                  </a:cubicBezTo>
                  <a:cubicBezTo>
                    <a:pt x="158" y="1057"/>
                    <a:pt x="161" y="1042"/>
                    <a:pt x="164" y="1029"/>
                  </a:cubicBezTo>
                  <a:cubicBezTo>
                    <a:pt x="172" y="1001"/>
                    <a:pt x="189" y="973"/>
                    <a:pt x="192" y="947"/>
                  </a:cubicBezTo>
                  <a:cubicBezTo>
                    <a:pt x="194" y="933"/>
                    <a:pt x="191" y="920"/>
                    <a:pt x="192" y="907"/>
                  </a:cubicBezTo>
                  <a:cubicBezTo>
                    <a:pt x="194" y="892"/>
                    <a:pt x="199" y="876"/>
                    <a:pt x="204" y="861"/>
                  </a:cubicBezTo>
                  <a:cubicBezTo>
                    <a:pt x="209" y="846"/>
                    <a:pt x="214" y="831"/>
                    <a:pt x="220" y="818"/>
                  </a:cubicBezTo>
                  <a:cubicBezTo>
                    <a:pt x="225" y="805"/>
                    <a:pt x="234" y="791"/>
                    <a:pt x="239" y="778"/>
                  </a:cubicBezTo>
                  <a:cubicBezTo>
                    <a:pt x="245" y="765"/>
                    <a:pt x="245" y="747"/>
                    <a:pt x="262" y="742"/>
                  </a:cubicBezTo>
                  <a:cubicBezTo>
                    <a:pt x="268" y="763"/>
                    <a:pt x="262" y="782"/>
                    <a:pt x="262" y="803"/>
                  </a:cubicBezTo>
                  <a:cubicBezTo>
                    <a:pt x="262" y="813"/>
                    <a:pt x="264" y="823"/>
                    <a:pt x="265" y="834"/>
                  </a:cubicBezTo>
                  <a:cubicBezTo>
                    <a:pt x="265" y="844"/>
                    <a:pt x="264" y="854"/>
                    <a:pt x="267" y="864"/>
                  </a:cubicBezTo>
                  <a:cubicBezTo>
                    <a:pt x="268" y="872"/>
                    <a:pt x="275" y="881"/>
                    <a:pt x="275" y="889"/>
                  </a:cubicBezTo>
                  <a:cubicBezTo>
                    <a:pt x="277" y="900"/>
                    <a:pt x="273" y="913"/>
                    <a:pt x="275" y="927"/>
                  </a:cubicBezTo>
                  <a:cubicBezTo>
                    <a:pt x="277" y="937"/>
                    <a:pt x="283" y="947"/>
                    <a:pt x="282" y="953"/>
                  </a:cubicBezTo>
                  <a:cubicBezTo>
                    <a:pt x="282" y="960"/>
                    <a:pt x="273" y="968"/>
                    <a:pt x="273" y="975"/>
                  </a:cubicBezTo>
                  <a:cubicBezTo>
                    <a:pt x="272" y="983"/>
                    <a:pt x="273" y="989"/>
                    <a:pt x="273" y="998"/>
                  </a:cubicBezTo>
                  <a:cubicBezTo>
                    <a:pt x="272" y="1021"/>
                    <a:pt x="265" y="1047"/>
                    <a:pt x="264" y="1075"/>
                  </a:cubicBezTo>
                  <a:cubicBezTo>
                    <a:pt x="262" y="1100"/>
                    <a:pt x="264" y="1120"/>
                    <a:pt x="259" y="1140"/>
                  </a:cubicBezTo>
                  <a:cubicBezTo>
                    <a:pt x="239" y="1156"/>
                    <a:pt x="229" y="1201"/>
                    <a:pt x="247" y="1227"/>
                  </a:cubicBezTo>
                  <a:cubicBezTo>
                    <a:pt x="247" y="1227"/>
                    <a:pt x="247" y="1227"/>
                    <a:pt x="248" y="1227"/>
                  </a:cubicBezTo>
                  <a:cubicBezTo>
                    <a:pt x="247" y="1236"/>
                    <a:pt x="246" y="1245"/>
                    <a:pt x="248" y="1257"/>
                  </a:cubicBezTo>
                  <a:cubicBezTo>
                    <a:pt x="248" y="1261"/>
                    <a:pt x="266" y="1266"/>
                    <a:pt x="274" y="1270"/>
                  </a:cubicBezTo>
                  <a:cubicBezTo>
                    <a:pt x="279" y="1297"/>
                    <a:pt x="320" y="1298"/>
                    <a:pt x="348" y="1290"/>
                  </a:cubicBezTo>
                  <a:cubicBezTo>
                    <a:pt x="349" y="1284"/>
                    <a:pt x="351" y="1278"/>
                    <a:pt x="353" y="1271"/>
                  </a:cubicBezTo>
                  <a:cubicBezTo>
                    <a:pt x="339" y="1256"/>
                    <a:pt x="324" y="1244"/>
                    <a:pt x="317" y="1225"/>
                  </a:cubicBezTo>
                  <a:cubicBezTo>
                    <a:pt x="318" y="1225"/>
                    <a:pt x="318" y="1225"/>
                    <a:pt x="318" y="1225"/>
                  </a:cubicBezTo>
                  <a:cubicBezTo>
                    <a:pt x="321" y="1212"/>
                    <a:pt x="326" y="1202"/>
                    <a:pt x="326" y="1184"/>
                  </a:cubicBezTo>
                  <a:cubicBezTo>
                    <a:pt x="328" y="1173"/>
                    <a:pt x="323" y="1159"/>
                    <a:pt x="325" y="1146"/>
                  </a:cubicBezTo>
                  <a:cubicBezTo>
                    <a:pt x="328" y="1133"/>
                    <a:pt x="338" y="1118"/>
                    <a:pt x="345" y="1105"/>
                  </a:cubicBezTo>
                  <a:cubicBezTo>
                    <a:pt x="358" y="1075"/>
                    <a:pt x="360" y="1042"/>
                    <a:pt x="366" y="1006"/>
                  </a:cubicBezTo>
                  <a:cubicBezTo>
                    <a:pt x="369" y="991"/>
                    <a:pt x="376" y="973"/>
                    <a:pt x="378" y="958"/>
                  </a:cubicBezTo>
                  <a:cubicBezTo>
                    <a:pt x="379" y="947"/>
                    <a:pt x="376" y="935"/>
                    <a:pt x="378" y="923"/>
                  </a:cubicBezTo>
                  <a:cubicBezTo>
                    <a:pt x="379" y="904"/>
                    <a:pt x="383" y="884"/>
                    <a:pt x="386" y="864"/>
                  </a:cubicBezTo>
                  <a:cubicBezTo>
                    <a:pt x="389" y="823"/>
                    <a:pt x="396" y="783"/>
                    <a:pt x="399" y="745"/>
                  </a:cubicBezTo>
                  <a:cubicBezTo>
                    <a:pt x="403" y="724"/>
                    <a:pt x="403" y="702"/>
                    <a:pt x="406" y="684"/>
                  </a:cubicBezTo>
                  <a:cubicBezTo>
                    <a:pt x="407" y="677"/>
                    <a:pt x="411" y="669"/>
                    <a:pt x="414" y="662"/>
                  </a:cubicBezTo>
                  <a:cubicBezTo>
                    <a:pt x="418" y="656"/>
                    <a:pt x="426" y="644"/>
                    <a:pt x="429" y="643"/>
                  </a:cubicBezTo>
                  <a:cubicBezTo>
                    <a:pt x="431" y="641"/>
                    <a:pt x="438" y="631"/>
                    <a:pt x="441" y="626"/>
                  </a:cubicBezTo>
                  <a:cubicBezTo>
                    <a:pt x="441" y="629"/>
                    <a:pt x="441" y="632"/>
                    <a:pt x="440" y="636"/>
                  </a:cubicBezTo>
                  <a:cubicBezTo>
                    <a:pt x="450" y="625"/>
                    <a:pt x="448" y="608"/>
                    <a:pt x="455" y="595"/>
                  </a:cubicBezTo>
                  <a:cubicBezTo>
                    <a:pt x="460" y="585"/>
                    <a:pt x="469" y="574"/>
                    <a:pt x="473" y="565"/>
                  </a:cubicBezTo>
                  <a:cubicBezTo>
                    <a:pt x="473" y="557"/>
                    <a:pt x="473" y="549"/>
                    <a:pt x="473" y="540"/>
                  </a:cubicBezTo>
                  <a:cubicBezTo>
                    <a:pt x="473" y="540"/>
                    <a:pt x="471" y="539"/>
                    <a:pt x="469" y="539"/>
                  </a:cubicBezTo>
                  <a:close/>
                  <a:moveTo>
                    <a:pt x="125" y="464"/>
                  </a:moveTo>
                  <a:cubicBezTo>
                    <a:pt x="120" y="447"/>
                    <a:pt x="136" y="447"/>
                    <a:pt x="136" y="428"/>
                  </a:cubicBezTo>
                  <a:cubicBezTo>
                    <a:pt x="136" y="445"/>
                    <a:pt x="141" y="466"/>
                    <a:pt x="140" y="489"/>
                  </a:cubicBezTo>
                  <a:cubicBezTo>
                    <a:pt x="138" y="507"/>
                    <a:pt x="130" y="526"/>
                    <a:pt x="135" y="539"/>
                  </a:cubicBezTo>
                  <a:cubicBezTo>
                    <a:pt x="139" y="548"/>
                    <a:pt x="142" y="548"/>
                    <a:pt x="147" y="553"/>
                  </a:cubicBezTo>
                  <a:cubicBezTo>
                    <a:pt x="143" y="563"/>
                    <a:pt x="146" y="576"/>
                    <a:pt x="148" y="582"/>
                  </a:cubicBezTo>
                  <a:cubicBezTo>
                    <a:pt x="147" y="588"/>
                    <a:pt x="146" y="594"/>
                    <a:pt x="145" y="599"/>
                  </a:cubicBezTo>
                  <a:cubicBezTo>
                    <a:pt x="140" y="584"/>
                    <a:pt x="134" y="569"/>
                    <a:pt x="128" y="554"/>
                  </a:cubicBezTo>
                  <a:cubicBezTo>
                    <a:pt x="126" y="547"/>
                    <a:pt x="122" y="542"/>
                    <a:pt x="120" y="536"/>
                  </a:cubicBezTo>
                  <a:cubicBezTo>
                    <a:pt x="117" y="524"/>
                    <a:pt x="120" y="509"/>
                    <a:pt x="118" y="496"/>
                  </a:cubicBezTo>
                  <a:cubicBezTo>
                    <a:pt x="118" y="489"/>
                    <a:pt x="115" y="484"/>
                    <a:pt x="115" y="478"/>
                  </a:cubicBezTo>
                  <a:cubicBezTo>
                    <a:pt x="113" y="468"/>
                    <a:pt x="123" y="471"/>
                    <a:pt x="125" y="464"/>
                  </a:cubicBezTo>
                  <a:close/>
                  <a:moveTo>
                    <a:pt x="398" y="603"/>
                  </a:moveTo>
                  <a:cubicBezTo>
                    <a:pt x="389" y="590"/>
                    <a:pt x="384" y="577"/>
                    <a:pt x="378" y="569"/>
                  </a:cubicBezTo>
                  <a:cubicBezTo>
                    <a:pt x="377" y="568"/>
                    <a:pt x="377" y="568"/>
                    <a:pt x="377" y="568"/>
                  </a:cubicBezTo>
                  <a:cubicBezTo>
                    <a:pt x="377" y="557"/>
                    <a:pt x="379" y="547"/>
                    <a:pt x="374" y="539"/>
                  </a:cubicBezTo>
                  <a:cubicBezTo>
                    <a:pt x="379" y="534"/>
                    <a:pt x="379" y="531"/>
                    <a:pt x="380" y="524"/>
                  </a:cubicBezTo>
                  <a:cubicBezTo>
                    <a:pt x="384" y="514"/>
                    <a:pt x="384" y="509"/>
                    <a:pt x="384" y="502"/>
                  </a:cubicBezTo>
                  <a:cubicBezTo>
                    <a:pt x="382" y="489"/>
                    <a:pt x="371" y="483"/>
                    <a:pt x="369" y="473"/>
                  </a:cubicBezTo>
                  <a:cubicBezTo>
                    <a:pt x="369" y="464"/>
                    <a:pt x="371" y="461"/>
                    <a:pt x="374" y="455"/>
                  </a:cubicBezTo>
                  <a:cubicBezTo>
                    <a:pt x="375" y="451"/>
                    <a:pt x="377" y="445"/>
                    <a:pt x="382" y="443"/>
                  </a:cubicBezTo>
                  <a:cubicBezTo>
                    <a:pt x="384" y="459"/>
                    <a:pt x="382" y="483"/>
                    <a:pt x="390" y="494"/>
                  </a:cubicBezTo>
                  <a:cubicBezTo>
                    <a:pt x="392" y="501"/>
                    <a:pt x="394" y="504"/>
                    <a:pt x="400" y="504"/>
                  </a:cubicBezTo>
                  <a:cubicBezTo>
                    <a:pt x="399" y="526"/>
                    <a:pt x="408" y="550"/>
                    <a:pt x="399" y="570"/>
                  </a:cubicBezTo>
                  <a:cubicBezTo>
                    <a:pt x="403" y="579"/>
                    <a:pt x="406" y="588"/>
                    <a:pt x="405" y="603"/>
                  </a:cubicBezTo>
                  <a:cubicBezTo>
                    <a:pt x="404" y="604"/>
                    <a:pt x="402" y="607"/>
                    <a:pt x="401" y="608"/>
                  </a:cubicBezTo>
                  <a:cubicBezTo>
                    <a:pt x="400" y="606"/>
                    <a:pt x="399" y="605"/>
                    <a:pt x="398" y="60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_color1" descr="© INSCALE GmbH, 26.05.2010&#10;http://www.presentationload.com/"/>
            <p:cNvSpPr>
              <a:spLocks/>
            </p:cNvSpPr>
            <p:nvPr/>
          </p:nvSpPr>
          <p:spPr bwMode="gray">
            <a:xfrm>
              <a:off x="2362339" y="2509647"/>
              <a:ext cx="217904" cy="818477"/>
            </a:xfrm>
            <a:custGeom>
              <a:avLst/>
              <a:gdLst/>
              <a:ahLst/>
              <a:cxnLst>
                <a:cxn ang="0">
                  <a:pos x="32" y="34"/>
                </a:cxn>
                <a:cxn ang="0">
                  <a:pos x="35" y="15"/>
                </a:cxn>
                <a:cxn ang="0">
                  <a:pos x="31" y="0"/>
                </a:cxn>
                <a:cxn ang="0">
                  <a:pos x="23" y="5"/>
                </a:cxn>
                <a:cxn ang="0">
                  <a:pos x="15" y="1"/>
                </a:cxn>
                <a:cxn ang="0">
                  <a:pos x="0" y="9"/>
                </a:cxn>
                <a:cxn ang="0">
                  <a:pos x="8" y="12"/>
                </a:cxn>
                <a:cxn ang="0">
                  <a:pos x="19" y="29"/>
                </a:cxn>
                <a:cxn ang="0">
                  <a:pos x="15" y="60"/>
                </a:cxn>
                <a:cxn ang="0">
                  <a:pos x="14" y="100"/>
                </a:cxn>
                <a:cxn ang="0">
                  <a:pos x="14" y="183"/>
                </a:cxn>
                <a:cxn ang="0">
                  <a:pos x="40" y="209"/>
                </a:cxn>
                <a:cxn ang="0">
                  <a:pos x="56" y="181"/>
                </a:cxn>
                <a:cxn ang="0">
                  <a:pos x="32" y="34"/>
                </a:cxn>
              </a:cxnLst>
              <a:rect l="0" t="0" r="r" b="b"/>
              <a:pathLst>
                <a:path w="56" h="209">
                  <a:moveTo>
                    <a:pt x="32" y="34"/>
                  </a:moveTo>
                  <a:cubicBezTo>
                    <a:pt x="31" y="32"/>
                    <a:pt x="35" y="15"/>
                    <a:pt x="35" y="1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18" y="26"/>
                    <a:pt x="19" y="29"/>
                  </a:cubicBezTo>
                  <a:cubicBezTo>
                    <a:pt x="20" y="32"/>
                    <a:pt x="17" y="56"/>
                    <a:pt x="15" y="60"/>
                  </a:cubicBezTo>
                  <a:cubicBezTo>
                    <a:pt x="13" y="64"/>
                    <a:pt x="14" y="100"/>
                    <a:pt x="14" y="100"/>
                  </a:cubicBezTo>
                  <a:cubicBezTo>
                    <a:pt x="14" y="183"/>
                    <a:pt x="14" y="183"/>
                    <a:pt x="14" y="183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56" y="181"/>
                    <a:pt x="56" y="181"/>
                    <a:pt x="56" y="181"/>
                  </a:cubicBezTo>
                  <a:cubicBezTo>
                    <a:pt x="56" y="181"/>
                    <a:pt x="34" y="36"/>
                    <a:pt x="32" y="34"/>
                  </a:cubicBezTo>
                  <a:close/>
                </a:path>
              </a:pathLst>
            </a:custGeom>
            <a:solidFill>
              <a:srgbClr val="2A79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01" descr="© INSCALE GmbH, 26.05.2010&#10;http://www.presentationload.com/"/>
            <p:cNvSpPr>
              <a:spLocks/>
            </p:cNvSpPr>
            <p:nvPr/>
          </p:nvSpPr>
          <p:spPr bwMode="gray">
            <a:xfrm>
              <a:off x="2294017" y="2400412"/>
              <a:ext cx="275150" cy="188453"/>
            </a:xfrm>
            <a:custGeom>
              <a:avLst/>
              <a:gdLst/>
              <a:ahLst/>
              <a:cxnLst>
                <a:cxn ang="0">
                  <a:pos x="69" y="14"/>
                </a:cxn>
                <a:cxn ang="0">
                  <a:pos x="66" y="6"/>
                </a:cxn>
                <a:cxn ang="0">
                  <a:pos x="59" y="14"/>
                </a:cxn>
                <a:cxn ang="0">
                  <a:pos x="51" y="21"/>
                </a:cxn>
                <a:cxn ang="0">
                  <a:pos x="41" y="27"/>
                </a:cxn>
                <a:cxn ang="0">
                  <a:pos x="38" y="26"/>
                </a:cxn>
                <a:cxn ang="0">
                  <a:pos x="32" y="22"/>
                </a:cxn>
                <a:cxn ang="0">
                  <a:pos x="22" y="14"/>
                </a:cxn>
                <a:cxn ang="0">
                  <a:pos x="11" y="0"/>
                </a:cxn>
                <a:cxn ang="0">
                  <a:pos x="3" y="9"/>
                </a:cxn>
                <a:cxn ang="0">
                  <a:pos x="19" y="45"/>
                </a:cxn>
                <a:cxn ang="0">
                  <a:pos x="34" y="33"/>
                </a:cxn>
                <a:cxn ang="0">
                  <a:pos x="37" y="32"/>
                </a:cxn>
                <a:cxn ang="0">
                  <a:pos x="42" y="30"/>
                </a:cxn>
                <a:cxn ang="0">
                  <a:pos x="55" y="41"/>
                </a:cxn>
                <a:cxn ang="0">
                  <a:pos x="63" y="47"/>
                </a:cxn>
                <a:cxn ang="0">
                  <a:pos x="69" y="14"/>
                </a:cxn>
              </a:cxnLst>
              <a:rect l="0" t="0" r="r" b="b"/>
              <a:pathLst>
                <a:path w="70" h="48">
                  <a:moveTo>
                    <a:pt x="69" y="14"/>
                  </a:moveTo>
                  <a:cubicBezTo>
                    <a:pt x="69" y="13"/>
                    <a:pt x="66" y="6"/>
                    <a:pt x="66" y="6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59" y="14"/>
                    <a:pt x="53" y="19"/>
                    <a:pt x="51" y="21"/>
                  </a:cubicBezTo>
                  <a:cubicBezTo>
                    <a:pt x="49" y="22"/>
                    <a:pt x="41" y="27"/>
                    <a:pt x="41" y="27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2" y="22"/>
                    <a:pt x="25" y="17"/>
                    <a:pt x="22" y="14"/>
                  </a:cubicBezTo>
                  <a:cubicBezTo>
                    <a:pt x="20" y="12"/>
                    <a:pt x="11" y="0"/>
                    <a:pt x="11" y="0"/>
                  </a:cubicBezTo>
                  <a:cubicBezTo>
                    <a:pt x="11" y="8"/>
                    <a:pt x="4" y="7"/>
                    <a:pt x="3" y="9"/>
                  </a:cubicBezTo>
                  <a:cubicBezTo>
                    <a:pt x="0" y="14"/>
                    <a:pt x="19" y="45"/>
                    <a:pt x="19" y="4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53" y="40"/>
                    <a:pt x="55" y="41"/>
                  </a:cubicBezTo>
                  <a:cubicBezTo>
                    <a:pt x="58" y="43"/>
                    <a:pt x="63" y="48"/>
                    <a:pt x="63" y="47"/>
                  </a:cubicBezTo>
                  <a:cubicBezTo>
                    <a:pt x="63" y="45"/>
                    <a:pt x="70" y="16"/>
                    <a:pt x="69" y="1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49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19521</TotalTime>
  <Words>222</Words>
  <Application>Microsoft Office PowerPoint</Application>
  <PresentationFormat>全屏显示(4:3)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918</cp:revision>
  <dcterms:created xsi:type="dcterms:W3CDTF">2009-02-11T05:37:22Z</dcterms:created>
  <dcterms:modified xsi:type="dcterms:W3CDTF">2013-01-04T14:11:27Z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