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7"/>
  </p:notesMasterIdLst>
  <p:handoutMasterIdLst>
    <p:handoutMasterId r:id="rId8"/>
  </p:handoutMasterIdLst>
  <p:sldIdLst>
    <p:sldId id="566" r:id="rId2"/>
    <p:sldId id="698" r:id="rId3"/>
    <p:sldId id="675" r:id="rId4"/>
    <p:sldId id="669" r:id="rId5"/>
    <p:sldId id="699" r:id="rId6"/>
  </p:sldIdLst>
  <p:sldSz cx="9144000" cy="6858000" type="screen4x3"/>
  <p:notesSz cx="6797675" cy="9874250"/>
  <p:custDataLst>
    <p:tags r:id="rId9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C00000"/>
    <a:srgbClr val="FFFFFF"/>
    <a:srgbClr val="CC0000"/>
    <a:srgbClr val="000099"/>
    <a:srgbClr val="339933"/>
    <a:srgbClr val="FF66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06" autoAdjust="0"/>
    <p:restoredTop sz="88408" autoAdjust="0"/>
  </p:normalViewPr>
  <p:slideViewPr>
    <p:cSldViewPr snapToGrid="0" showGuides="1">
      <p:cViewPr>
        <p:scale>
          <a:sx n="75" d="100"/>
          <a:sy n="75" d="100"/>
        </p:scale>
        <p:origin x="-1428" y="-96"/>
      </p:cViewPr>
      <p:guideLst>
        <p:guide orient="horz" pos="761"/>
        <p:guide pos="28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 snapToGrid="0" showGuides="1">
      <p:cViewPr varScale="1">
        <p:scale>
          <a:sx n="51" d="100"/>
          <a:sy n="51" d="100"/>
        </p:scale>
        <p:origin x="-2640" y="-84"/>
      </p:cViewPr>
      <p:guideLst>
        <p:guide orient="horz" pos="3110"/>
        <p:guide pos="2141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10000"/>
              </a:lnSpc>
              <a:spcAft>
                <a:spcPts val="900"/>
              </a:spcAft>
              <a:buClr>
                <a:schemeClr val="tx1"/>
              </a:buClr>
              <a:buSzPct val="80000"/>
              <a:buFont typeface="Wingdings" pitchFamily="2" charset="2"/>
              <a:buNone/>
              <a:defRPr sz="1200" b="1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495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10000"/>
              </a:lnSpc>
              <a:spcAft>
                <a:spcPts val="900"/>
              </a:spcAft>
              <a:buClr>
                <a:schemeClr val="tx1"/>
              </a:buClr>
              <a:buSzPct val="80000"/>
              <a:buFont typeface="Wingdings" pitchFamily="2" charset="2"/>
              <a:buNone/>
              <a:defRPr sz="1200" b="1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495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2971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10000"/>
              </a:lnSpc>
              <a:spcAft>
                <a:spcPts val="900"/>
              </a:spcAft>
              <a:buClr>
                <a:schemeClr val="tx1"/>
              </a:buClr>
              <a:buSzPct val="80000"/>
              <a:buFont typeface="Wingdings" pitchFamily="2" charset="2"/>
              <a:buNone/>
              <a:defRPr sz="1200" b="1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495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9372600"/>
            <a:ext cx="2895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10000"/>
              </a:lnSpc>
              <a:spcAft>
                <a:spcPts val="900"/>
              </a:spcAft>
              <a:buClr>
                <a:schemeClr val="tx1"/>
              </a:buClr>
              <a:buSzPct val="80000"/>
              <a:buFont typeface="Wingdings" pitchFamily="2" charset="2"/>
              <a:buNone/>
              <a:defRPr sz="1200" b="1"/>
            </a:lvl1pPr>
          </a:lstStyle>
          <a:p>
            <a:pPr>
              <a:defRPr/>
            </a:pPr>
            <a:fld id="{80E4A8B7-20D2-4CEC-B116-9EEF5DF0D5F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5842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48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-4648200" y="739775"/>
            <a:ext cx="10517188" cy="78867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9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689475"/>
            <a:ext cx="5438775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809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48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09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48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fld id="{7C613993-9C7D-440C-BBF9-98A20277CCE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234644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DFBC4F6-D0D5-4B13-A4B4-02C6949C1CF2}" type="slidenum">
              <a:rPr lang="en-US" altLang="zh-CN" smtClean="0"/>
              <a:pPr/>
              <a:t>1</a:t>
            </a:fld>
            <a:endParaRPr lang="en-US" altLang="zh-CN" smtClean="0"/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3597BE-B7E4-4517-A358-28F8356332C4}" type="slidenum">
              <a:rPr lang="zh-CN" altLang="en-GB" smtClean="0"/>
              <a:pPr/>
              <a:t>2</a:t>
            </a:fld>
            <a:endParaRPr lang="en-GB" altLang="zh-CN" smtClean="0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0FA5E21-3D55-4867-8740-1B27F3617C8C}" type="slidenum">
              <a:rPr lang="zh-CN" altLang="en-GB" smtClean="0"/>
              <a:pPr/>
              <a:t>3</a:t>
            </a:fld>
            <a:endParaRPr lang="en-GB" altLang="zh-CN" smtClean="0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latin typeface="微软雅黑" pitchFamily="34" charset="-122"/>
                <a:ea typeface="微软雅黑" pitchFamily="34" charset="-122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 advTm="0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advTm="0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advTm="0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advTm="0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advTm="0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advTm="0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advTm="0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advTm="0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0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advTm="0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advTm="0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ransition advTm="0">
    <p:dissolv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339975" y="2000250"/>
            <a:ext cx="626110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1" hangingPunct="1">
              <a:defRPr/>
            </a:pPr>
            <a:r>
              <a:rPr kumimoji="1"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大宋简" pitchFamily="49" charset="-122"/>
                <a:ea typeface="汉仪大宋简" pitchFamily="49" charset="-122"/>
                <a:cs typeface="经典综艺体简" pitchFamily="49" charset="-122"/>
              </a:rPr>
              <a:t>商务科技</a:t>
            </a:r>
            <a:r>
              <a:rPr kumimoji="1" lang="en-US" altLang="zh-CN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大宋简" pitchFamily="49" charset="-122"/>
                <a:ea typeface="汉仪大宋简" pitchFamily="49" charset="-122"/>
                <a:cs typeface="经典综艺体简" pitchFamily="49" charset="-122"/>
              </a:rPr>
              <a:t>PPT</a:t>
            </a:r>
            <a:r>
              <a:rPr kumimoji="1"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大宋简" pitchFamily="49" charset="-122"/>
                <a:ea typeface="汉仪大宋简" pitchFamily="49" charset="-122"/>
                <a:cs typeface="经典综艺体简" pitchFamily="49" charset="-122"/>
              </a:rPr>
              <a:t>模板下载</a:t>
            </a:r>
            <a:endParaRPr kumimoji="1"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大宋简" pitchFamily="49" charset="-122"/>
              <a:ea typeface="汉仪大宋简" pitchFamily="49" charset="-122"/>
              <a:cs typeface="经典综艺体简" pitchFamily="49" charset="-122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5372100" y="2743200"/>
            <a:ext cx="3228975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eaLnBrk="1" hangingPunct="1">
              <a:defRPr/>
            </a:pPr>
            <a:r>
              <a:rPr kumimoji="1" lang="en-US" altLang="zh-CN" dirty="0" smtClean="0">
                <a:solidFill>
                  <a:schemeClr val="bg1"/>
                </a:solidFill>
                <a:latin typeface="汉仪大宋简" pitchFamily="49" charset="-122"/>
                <a:ea typeface="汉仪大宋简" pitchFamily="49" charset="-122"/>
              </a:rPr>
              <a:t>WWW.1PPT.COM</a:t>
            </a:r>
            <a:endParaRPr kumimoji="1" lang="zh-CN" altLang="en-US" dirty="0">
              <a:solidFill>
                <a:schemeClr val="bg1"/>
              </a:solidFill>
              <a:latin typeface="汉仪大宋简" pitchFamily="49" charset="-122"/>
              <a:ea typeface="汉仪大宋简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1200" y="6464300"/>
            <a:ext cx="2095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>
                <a:latin typeface="汉仪大宋简" pitchFamily="49" charset="-122"/>
                <a:ea typeface="汉仪大宋简" pitchFamily="49" charset="-122"/>
                <a:cs typeface="Arial" pitchFamily="34" charset="0"/>
              </a:rPr>
              <a:t>www.1ppt.com</a:t>
            </a:r>
            <a:endParaRPr lang="zh-CN" altLang="en-US" sz="1050" dirty="0">
              <a:latin typeface="汉仪大宋简" pitchFamily="49" charset="-122"/>
              <a:ea typeface="汉仪大宋简" pitchFamily="49" charset="-122"/>
              <a:cs typeface="Arial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89802" y="6208068"/>
            <a:ext cx="19672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00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汉仪大宋简" pitchFamily="49" charset="-122"/>
                <a:ea typeface="汉仪大宋简" pitchFamily="49" charset="-122"/>
              </a:rPr>
              <a:t>第一</a:t>
            </a:r>
            <a:r>
              <a:rPr kumimoji="1" lang="en-US" altLang="zh-CN" sz="200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汉仪大宋简" pitchFamily="49" charset="-122"/>
                <a:ea typeface="汉仪大宋简" pitchFamily="49" charset="-122"/>
              </a:rPr>
              <a:t>PPT</a:t>
            </a:r>
            <a:r>
              <a:rPr kumimoji="1" lang="zh-CN" altLang="en-US" sz="200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汉仪大宋简" pitchFamily="49" charset="-122"/>
                <a:ea typeface="汉仪大宋简" pitchFamily="49" charset="-122"/>
              </a:rPr>
              <a:t>模板网</a:t>
            </a:r>
            <a:endParaRPr lang="zh-CN" altLang="en-US" sz="2000" dirty="0"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汉仪大宋简" pitchFamily="49" charset="-122"/>
              <a:ea typeface="汉仪大宋简" pitchFamily="49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431800" y="2000250"/>
            <a:ext cx="860107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1" hangingPunct="1">
              <a:defRPr/>
            </a:pPr>
            <a:r>
              <a:rPr kumimoji="1" lang="zh-CN" altLang="en-US" sz="4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rPr>
              <a:t>主标题文字 经典综艺体简 </a:t>
            </a:r>
            <a:r>
              <a:rPr kumimoji="1" lang="en-US" altLang="zh-CN" sz="4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rPr>
              <a:t>44</a:t>
            </a:r>
            <a:r>
              <a:rPr kumimoji="1" lang="zh-CN" altLang="en-US" sz="4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rPr>
              <a:t>号</a:t>
            </a:r>
            <a:endParaRPr kumimoji="1" lang="zh-CN" altLang="en-US" sz="4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经典综艺体简" pitchFamily="49" charset="-122"/>
              <a:ea typeface="经典综艺体简" pitchFamily="49" charset="-122"/>
              <a:cs typeface="经典综艺体简" pitchFamily="49" charset="-122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431800" y="2743200"/>
            <a:ext cx="8169275" cy="4619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kumimoji="1" lang="zh-CN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副标题文字 微软雅黑 </a:t>
            </a:r>
            <a:r>
              <a:rPr kumimoji="1" lang="en-US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24</a:t>
            </a:r>
            <a:r>
              <a:rPr kumimoji="1" lang="zh-CN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号  </a:t>
            </a:r>
            <a:endParaRPr kumimoji="1" lang="zh-CN" altLang="en-US" dirty="0"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3"/>
          <p:cNvGrpSpPr>
            <a:grpSpLocks/>
          </p:cNvGrpSpPr>
          <p:nvPr/>
        </p:nvGrpSpPr>
        <p:grpSpPr bwMode="auto">
          <a:xfrm>
            <a:off x="457200" y="1265238"/>
            <a:ext cx="4140200" cy="5059362"/>
            <a:chOff x="330200" y="515938"/>
            <a:chExt cx="4729163" cy="55435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082" name="Freeform 2"/>
            <p:cNvSpPr>
              <a:spLocks/>
            </p:cNvSpPr>
            <p:nvPr/>
          </p:nvSpPr>
          <p:spPr bwMode="auto">
            <a:xfrm>
              <a:off x="3981450" y="3813175"/>
              <a:ext cx="1073150" cy="2246313"/>
            </a:xfrm>
            <a:custGeom>
              <a:avLst/>
              <a:gdLst>
                <a:gd name="T0" fmla="*/ 1073150 w 377"/>
                <a:gd name="T1" fmla="*/ 0 h 789"/>
                <a:gd name="T2" fmla="*/ 1030452 w 377"/>
                <a:gd name="T3" fmla="*/ 119576 h 789"/>
                <a:gd name="T4" fmla="*/ 213491 w 377"/>
                <a:gd name="T5" fmla="*/ 1249850 h 789"/>
                <a:gd name="T6" fmla="*/ 34159 w 377"/>
                <a:gd name="T7" fmla="*/ 1588647 h 789"/>
                <a:gd name="T8" fmla="*/ 22772 w 377"/>
                <a:gd name="T9" fmla="*/ 1713917 h 789"/>
                <a:gd name="T10" fmla="*/ 0 w 377"/>
                <a:gd name="T11" fmla="*/ 2246313 h 7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77"/>
                <a:gd name="T19" fmla="*/ 0 h 789"/>
                <a:gd name="T20" fmla="*/ 377 w 377"/>
                <a:gd name="T21" fmla="*/ 789 h 78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77" h="789">
                  <a:moveTo>
                    <a:pt x="377" y="0"/>
                  </a:moveTo>
                  <a:cubicBezTo>
                    <a:pt x="375" y="12"/>
                    <a:pt x="369" y="28"/>
                    <a:pt x="362" y="42"/>
                  </a:cubicBezTo>
                  <a:cubicBezTo>
                    <a:pt x="351" y="62"/>
                    <a:pt x="80" y="426"/>
                    <a:pt x="75" y="439"/>
                  </a:cubicBezTo>
                  <a:cubicBezTo>
                    <a:pt x="70" y="452"/>
                    <a:pt x="12" y="548"/>
                    <a:pt x="12" y="558"/>
                  </a:cubicBezTo>
                  <a:cubicBezTo>
                    <a:pt x="12" y="568"/>
                    <a:pt x="10" y="596"/>
                    <a:pt x="8" y="602"/>
                  </a:cubicBezTo>
                  <a:cubicBezTo>
                    <a:pt x="5" y="608"/>
                    <a:pt x="0" y="789"/>
                    <a:pt x="0" y="789"/>
                  </a:cubicBezTo>
                </a:path>
              </a:pathLst>
            </a:custGeom>
            <a:noFill/>
            <a:ln w="57150">
              <a:solidFill>
                <a:srgbClr val="CC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3083" name="Freeform 3"/>
            <p:cNvSpPr>
              <a:spLocks/>
            </p:cNvSpPr>
            <p:nvPr/>
          </p:nvSpPr>
          <p:spPr bwMode="auto">
            <a:xfrm>
              <a:off x="3400425" y="1719263"/>
              <a:ext cx="1658938" cy="2093912"/>
            </a:xfrm>
            <a:custGeom>
              <a:avLst/>
              <a:gdLst>
                <a:gd name="T0" fmla="*/ 0 w 583"/>
                <a:gd name="T1" fmla="*/ 0 h 736"/>
                <a:gd name="T2" fmla="*/ 48374 w 583"/>
                <a:gd name="T3" fmla="*/ 54055 h 736"/>
                <a:gd name="T4" fmla="*/ 122357 w 583"/>
                <a:gd name="T5" fmla="*/ 122335 h 736"/>
                <a:gd name="T6" fmla="*/ 295934 w 583"/>
                <a:gd name="T7" fmla="*/ 153629 h 736"/>
                <a:gd name="T8" fmla="*/ 338617 w 583"/>
                <a:gd name="T9" fmla="*/ 244669 h 736"/>
                <a:gd name="T10" fmla="*/ 310162 w 583"/>
                <a:gd name="T11" fmla="*/ 466578 h 736"/>
                <a:gd name="T12" fmla="*/ 293088 w 583"/>
                <a:gd name="T13" fmla="*/ 551928 h 736"/>
                <a:gd name="T14" fmla="*/ 304471 w 583"/>
                <a:gd name="T15" fmla="*/ 600293 h 736"/>
                <a:gd name="T16" fmla="*/ 330080 w 583"/>
                <a:gd name="T17" fmla="*/ 603138 h 736"/>
                <a:gd name="T18" fmla="*/ 409755 w 583"/>
                <a:gd name="T19" fmla="*/ 677107 h 736"/>
                <a:gd name="T20" fmla="*/ 458129 w 583"/>
                <a:gd name="T21" fmla="*/ 768147 h 736"/>
                <a:gd name="T22" fmla="*/ 1072761 w 583"/>
                <a:gd name="T23" fmla="*/ 1240415 h 736"/>
                <a:gd name="T24" fmla="*/ 1505280 w 583"/>
                <a:gd name="T25" fmla="*/ 1715529 h 736"/>
                <a:gd name="T26" fmla="*/ 1627637 w 583"/>
                <a:gd name="T27" fmla="*/ 1926058 h 736"/>
                <a:gd name="T28" fmla="*/ 1658938 w 583"/>
                <a:gd name="T29" fmla="*/ 2065462 h 736"/>
                <a:gd name="T30" fmla="*/ 1653247 w 583"/>
                <a:gd name="T31" fmla="*/ 2093912 h 7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83"/>
                <a:gd name="T49" fmla="*/ 0 h 736"/>
                <a:gd name="T50" fmla="*/ 583 w 583"/>
                <a:gd name="T51" fmla="*/ 736 h 7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83" h="736">
                  <a:moveTo>
                    <a:pt x="0" y="0"/>
                  </a:moveTo>
                  <a:cubicBezTo>
                    <a:pt x="7" y="3"/>
                    <a:pt x="15" y="10"/>
                    <a:pt x="17" y="19"/>
                  </a:cubicBezTo>
                  <a:cubicBezTo>
                    <a:pt x="21" y="33"/>
                    <a:pt x="37" y="43"/>
                    <a:pt x="43" y="43"/>
                  </a:cubicBezTo>
                  <a:cubicBezTo>
                    <a:pt x="49" y="43"/>
                    <a:pt x="93" y="48"/>
                    <a:pt x="104" y="54"/>
                  </a:cubicBezTo>
                  <a:cubicBezTo>
                    <a:pt x="116" y="60"/>
                    <a:pt x="119" y="74"/>
                    <a:pt x="119" y="86"/>
                  </a:cubicBezTo>
                  <a:cubicBezTo>
                    <a:pt x="119" y="99"/>
                    <a:pt x="112" y="156"/>
                    <a:pt x="109" y="164"/>
                  </a:cubicBezTo>
                  <a:cubicBezTo>
                    <a:pt x="105" y="172"/>
                    <a:pt x="103" y="194"/>
                    <a:pt x="103" y="194"/>
                  </a:cubicBezTo>
                  <a:cubicBezTo>
                    <a:pt x="107" y="211"/>
                    <a:pt x="107" y="211"/>
                    <a:pt x="107" y="211"/>
                  </a:cubicBezTo>
                  <a:cubicBezTo>
                    <a:pt x="116" y="212"/>
                    <a:pt x="116" y="212"/>
                    <a:pt x="116" y="212"/>
                  </a:cubicBezTo>
                  <a:cubicBezTo>
                    <a:pt x="144" y="238"/>
                    <a:pt x="144" y="238"/>
                    <a:pt x="144" y="238"/>
                  </a:cubicBezTo>
                  <a:cubicBezTo>
                    <a:pt x="144" y="238"/>
                    <a:pt x="161" y="264"/>
                    <a:pt x="161" y="270"/>
                  </a:cubicBezTo>
                  <a:cubicBezTo>
                    <a:pt x="161" y="276"/>
                    <a:pt x="374" y="434"/>
                    <a:pt x="377" y="436"/>
                  </a:cubicBezTo>
                  <a:cubicBezTo>
                    <a:pt x="381" y="437"/>
                    <a:pt x="522" y="592"/>
                    <a:pt x="529" y="603"/>
                  </a:cubicBezTo>
                  <a:cubicBezTo>
                    <a:pt x="539" y="620"/>
                    <a:pt x="570" y="670"/>
                    <a:pt x="572" y="677"/>
                  </a:cubicBezTo>
                  <a:cubicBezTo>
                    <a:pt x="573" y="684"/>
                    <a:pt x="583" y="719"/>
                    <a:pt x="583" y="726"/>
                  </a:cubicBezTo>
                  <a:cubicBezTo>
                    <a:pt x="583" y="728"/>
                    <a:pt x="582" y="732"/>
                    <a:pt x="581" y="736"/>
                  </a:cubicBezTo>
                </a:path>
              </a:pathLst>
            </a:custGeom>
            <a:noFill/>
            <a:ln w="57150">
              <a:solidFill>
                <a:srgbClr val="CC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3084" name="Freeform 4"/>
            <p:cNvSpPr>
              <a:spLocks/>
            </p:cNvSpPr>
            <p:nvPr/>
          </p:nvSpPr>
          <p:spPr bwMode="auto">
            <a:xfrm>
              <a:off x="3005138" y="1708150"/>
              <a:ext cx="395287" cy="368300"/>
            </a:xfrm>
            <a:custGeom>
              <a:avLst/>
              <a:gdLst>
                <a:gd name="T0" fmla="*/ 0 w 249"/>
                <a:gd name="T1" fmla="*/ 368300 h 232"/>
                <a:gd name="T2" fmla="*/ 100012 w 249"/>
                <a:gd name="T3" fmla="*/ 266700 h 232"/>
                <a:gd name="T4" fmla="*/ 230187 w 249"/>
                <a:gd name="T5" fmla="*/ 130175 h 232"/>
                <a:gd name="T6" fmla="*/ 304800 w 249"/>
                <a:gd name="T7" fmla="*/ 122238 h 232"/>
                <a:gd name="T8" fmla="*/ 369887 w 249"/>
                <a:gd name="T9" fmla="*/ 0 h 232"/>
                <a:gd name="T10" fmla="*/ 395287 w 249"/>
                <a:gd name="T11" fmla="*/ 11113 h 2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9"/>
                <a:gd name="T19" fmla="*/ 0 h 232"/>
                <a:gd name="T20" fmla="*/ 249 w 249"/>
                <a:gd name="T21" fmla="*/ 232 h 2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9" h="232">
                  <a:moveTo>
                    <a:pt x="0" y="232"/>
                  </a:moveTo>
                  <a:cubicBezTo>
                    <a:pt x="16" y="219"/>
                    <a:pt x="52" y="193"/>
                    <a:pt x="63" y="168"/>
                  </a:cubicBezTo>
                  <a:cubicBezTo>
                    <a:pt x="81" y="123"/>
                    <a:pt x="138" y="82"/>
                    <a:pt x="145" y="82"/>
                  </a:cubicBezTo>
                  <a:cubicBezTo>
                    <a:pt x="154" y="82"/>
                    <a:pt x="183" y="79"/>
                    <a:pt x="192" y="77"/>
                  </a:cubicBezTo>
                  <a:cubicBezTo>
                    <a:pt x="199" y="75"/>
                    <a:pt x="224" y="0"/>
                    <a:pt x="233" y="0"/>
                  </a:cubicBezTo>
                  <a:cubicBezTo>
                    <a:pt x="236" y="0"/>
                    <a:pt x="242" y="2"/>
                    <a:pt x="249" y="7"/>
                  </a:cubicBezTo>
                </a:path>
              </a:pathLst>
            </a:custGeom>
            <a:noFill/>
            <a:ln w="57150">
              <a:solidFill>
                <a:srgbClr val="CC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3085" name="Freeform 5"/>
            <p:cNvSpPr>
              <a:spLocks/>
            </p:cNvSpPr>
            <p:nvPr/>
          </p:nvSpPr>
          <p:spPr bwMode="auto">
            <a:xfrm>
              <a:off x="2555875" y="1641475"/>
              <a:ext cx="449263" cy="449263"/>
            </a:xfrm>
            <a:custGeom>
              <a:avLst/>
              <a:gdLst>
                <a:gd name="T0" fmla="*/ 0 w 283"/>
                <a:gd name="T1" fmla="*/ 36513 h 283"/>
                <a:gd name="T2" fmla="*/ 22225 w 283"/>
                <a:gd name="T3" fmla="*/ 71438 h 283"/>
                <a:gd name="T4" fmla="*/ 47625 w 283"/>
                <a:gd name="T5" fmla="*/ 7938 h 283"/>
                <a:gd name="T6" fmla="*/ 82550 w 283"/>
                <a:gd name="T7" fmla="*/ 36513 h 283"/>
                <a:gd name="T8" fmla="*/ 90488 w 283"/>
                <a:gd name="T9" fmla="*/ 190500 h 283"/>
                <a:gd name="T10" fmla="*/ 190500 w 283"/>
                <a:gd name="T11" fmla="*/ 333375 h 283"/>
                <a:gd name="T12" fmla="*/ 352425 w 283"/>
                <a:gd name="T13" fmla="*/ 363538 h 283"/>
                <a:gd name="T14" fmla="*/ 423863 w 283"/>
                <a:gd name="T15" fmla="*/ 387350 h 283"/>
                <a:gd name="T16" fmla="*/ 441325 w 283"/>
                <a:gd name="T17" fmla="*/ 449263 h 28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83"/>
                <a:gd name="T28" fmla="*/ 0 h 283"/>
                <a:gd name="T29" fmla="*/ 283 w 283"/>
                <a:gd name="T30" fmla="*/ 283 h 28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83" h="283">
                  <a:moveTo>
                    <a:pt x="0" y="23"/>
                  </a:moveTo>
                  <a:cubicBezTo>
                    <a:pt x="7" y="30"/>
                    <a:pt x="14" y="38"/>
                    <a:pt x="14" y="45"/>
                  </a:cubicBezTo>
                  <a:cubicBezTo>
                    <a:pt x="16" y="68"/>
                    <a:pt x="39" y="13"/>
                    <a:pt x="30" y="5"/>
                  </a:cubicBezTo>
                  <a:cubicBezTo>
                    <a:pt x="22" y="0"/>
                    <a:pt x="50" y="4"/>
                    <a:pt x="52" y="23"/>
                  </a:cubicBezTo>
                  <a:cubicBezTo>
                    <a:pt x="54" y="41"/>
                    <a:pt x="57" y="104"/>
                    <a:pt x="57" y="120"/>
                  </a:cubicBezTo>
                  <a:cubicBezTo>
                    <a:pt x="57" y="136"/>
                    <a:pt x="106" y="199"/>
                    <a:pt x="120" y="210"/>
                  </a:cubicBezTo>
                  <a:cubicBezTo>
                    <a:pt x="134" y="219"/>
                    <a:pt x="212" y="229"/>
                    <a:pt x="222" y="229"/>
                  </a:cubicBezTo>
                  <a:cubicBezTo>
                    <a:pt x="231" y="229"/>
                    <a:pt x="265" y="237"/>
                    <a:pt x="267" y="244"/>
                  </a:cubicBezTo>
                  <a:cubicBezTo>
                    <a:pt x="269" y="253"/>
                    <a:pt x="283" y="280"/>
                    <a:pt x="278" y="283"/>
                  </a:cubicBezTo>
                </a:path>
              </a:pathLst>
            </a:custGeom>
            <a:noFill/>
            <a:ln w="57150">
              <a:solidFill>
                <a:srgbClr val="CC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3086" name="Freeform 6"/>
            <p:cNvSpPr>
              <a:spLocks/>
            </p:cNvSpPr>
            <p:nvPr/>
          </p:nvSpPr>
          <p:spPr bwMode="auto">
            <a:xfrm>
              <a:off x="469900" y="1628775"/>
              <a:ext cx="2085975" cy="1968500"/>
            </a:xfrm>
            <a:custGeom>
              <a:avLst/>
              <a:gdLst>
                <a:gd name="T0" fmla="*/ 0 w 733"/>
                <a:gd name="T1" fmla="*/ 1968500 h 692"/>
                <a:gd name="T2" fmla="*/ 751293 w 733"/>
                <a:gd name="T3" fmla="*/ 1174842 h 692"/>
                <a:gd name="T4" fmla="*/ 910658 w 733"/>
                <a:gd name="T5" fmla="*/ 933046 h 692"/>
                <a:gd name="T6" fmla="*/ 1192392 w 733"/>
                <a:gd name="T7" fmla="*/ 625824 h 692"/>
                <a:gd name="T8" fmla="*/ 1294841 w 733"/>
                <a:gd name="T9" fmla="*/ 668493 h 692"/>
                <a:gd name="T10" fmla="*/ 1357449 w 733"/>
                <a:gd name="T11" fmla="*/ 705474 h 692"/>
                <a:gd name="T12" fmla="*/ 1448515 w 733"/>
                <a:gd name="T13" fmla="*/ 574620 h 692"/>
                <a:gd name="T14" fmla="*/ 1400136 w 733"/>
                <a:gd name="T15" fmla="*/ 312912 h 692"/>
                <a:gd name="T16" fmla="*/ 1465590 w 733"/>
                <a:gd name="T17" fmla="*/ 113786 h 692"/>
                <a:gd name="T18" fmla="*/ 1630646 w 733"/>
                <a:gd name="T19" fmla="*/ 102408 h 692"/>
                <a:gd name="T20" fmla="*/ 1778628 w 733"/>
                <a:gd name="T21" fmla="*/ 45514 h 692"/>
                <a:gd name="T22" fmla="*/ 1883923 w 733"/>
                <a:gd name="T23" fmla="*/ 14223 h 692"/>
                <a:gd name="T24" fmla="*/ 2009138 w 733"/>
                <a:gd name="T25" fmla="*/ 14223 h 692"/>
                <a:gd name="T26" fmla="*/ 2085975 w 733"/>
                <a:gd name="T27" fmla="*/ 51204 h 69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33"/>
                <a:gd name="T43" fmla="*/ 0 h 692"/>
                <a:gd name="T44" fmla="*/ 733 w 733"/>
                <a:gd name="T45" fmla="*/ 692 h 69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33" h="692">
                  <a:moveTo>
                    <a:pt x="0" y="692"/>
                  </a:moveTo>
                  <a:cubicBezTo>
                    <a:pt x="58" y="636"/>
                    <a:pt x="258" y="419"/>
                    <a:pt x="264" y="413"/>
                  </a:cubicBezTo>
                  <a:cubicBezTo>
                    <a:pt x="271" y="407"/>
                    <a:pt x="305" y="360"/>
                    <a:pt x="320" y="328"/>
                  </a:cubicBezTo>
                  <a:cubicBezTo>
                    <a:pt x="335" y="295"/>
                    <a:pt x="419" y="220"/>
                    <a:pt x="419" y="220"/>
                  </a:cubicBezTo>
                  <a:cubicBezTo>
                    <a:pt x="419" y="220"/>
                    <a:pt x="444" y="229"/>
                    <a:pt x="455" y="235"/>
                  </a:cubicBezTo>
                  <a:cubicBezTo>
                    <a:pt x="467" y="241"/>
                    <a:pt x="477" y="248"/>
                    <a:pt x="477" y="248"/>
                  </a:cubicBezTo>
                  <a:cubicBezTo>
                    <a:pt x="477" y="248"/>
                    <a:pt x="511" y="221"/>
                    <a:pt x="509" y="202"/>
                  </a:cubicBezTo>
                  <a:cubicBezTo>
                    <a:pt x="507" y="183"/>
                    <a:pt x="492" y="133"/>
                    <a:pt x="492" y="110"/>
                  </a:cubicBezTo>
                  <a:cubicBezTo>
                    <a:pt x="492" y="87"/>
                    <a:pt x="495" y="45"/>
                    <a:pt x="515" y="40"/>
                  </a:cubicBezTo>
                  <a:cubicBezTo>
                    <a:pt x="535" y="35"/>
                    <a:pt x="562" y="35"/>
                    <a:pt x="573" y="36"/>
                  </a:cubicBezTo>
                  <a:cubicBezTo>
                    <a:pt x="585" y="37"/>
                    <a:pt x="618" y="20"/>
                    <a:pt x="625" y="16"/>
                  </a:cubicBezTo>
                  <a:cubicBezTo>
                    <a:pt x="632" y="13"/>
                    <a:pt x="660" y="9"/>
                    <a:pt x="662" y="5"/>
                  </a:cubicBezTo>
                  <a:cubicBezTo>
                    <a:pt x="665" y="0"/>
                    <a:pt x="699" y="1"/>
                    <a:pt x="706" y="5"/>
                  </a:cubicBezTo>
                  <a:cubicBezTo>
                    <a:pt x="711" y="7"/>
                    <a:pt x="724" y="12"/>
                    <a:pt x="733" y="18"/>
                  </a:cubicBezTo>
                </a:path>
              </a:pathLst>
            </a:custGeom>
            <a:noFill/>
            <a:ln w="57150">
              <a:solidFill>
                <a:srgbClr val="CC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3087" name="Freeform 7"/>
            <p:cNvSpPr>
              <a:spLocks/>
            </p:cNvSpPr>
            <p:nvPr/>
          </p:nvSpPr>
          <p:spPr bwMode="auto">
            <a:xfrm>
              <a:off x="330200" y="3597275"/>
              <a:ext cx="1446213" cy="2459038"/>
            </a:xfrm>
            <a:custGeom>
              <a:avLst/>
              <a:gdLst>
                <a:gd name="T0" fmla="*/ 1446213 w 508"/>
                <a:gd name="T1" fmla="*/ 2459038 h 864"/>
                <a:gd name="T2" fmla="*/ 1397816 w 508"/>
                <a:gd name="T3" fmla="*/ 1733280 h 864"/>
                <a:gd name="T4" fmla="*/ 1152985 w 508"/>
                <a:gd name="T5" fmla="*/ 1420208 h 864"/>
                <a:gd name="T6" fmla="*/ 307463 w 508"/>
                <a:gd name="T7" fmla="*/ 591991 h 864"/>
                <a:gd name="T8" fmla="*/ 91100 w 508"/>
                <a:gd name="T9" fmla="*/ 352917 h 864"/>
                <a:gd name="T10" fmla="*/ 113875 w 508"/>
                <a:gd name="T11" fmla="*/ 22769 h 864"/>
                <a:gd name="T12" fmla="*/ 139497 w 508"/>
                <a:gd name="T13" fmla="*/ 0 h 8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08"/>
                <a:gd name="T22" fmla="*/ 0 h 864"/>
                <a:gd name="T23" fmla="*/ 508 w 508"/>
                <a:gd name="T24" fmla="*/ 864 h 8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08" h="864">
                  <a:moveTo>
                    <a:pt x="508" y="864"/>
                  </a:moveTo>
                  <a:cubicBezTo>
                    <a:pt x="508" y="864"/>
                    <a:pt x="497" y="613"/>
                    <a:pt x="491" y="609"/>
                  </a:cubicBezTo>
                  <a:cubicBezTo>
                    <a:pt x="486" y="604"/>
                    <a:pt x="418" y="515"/>
                    <a:pt x="405" y="499"/>
                  </a:cubicBezTo>
                  <a:cubicBezTo>
                    <a:pt x="391" y="483"/>
                    <a:pt x="133" y="230"/>
                    <a:pt x="108" y="208"/>
                  </a:cubicBezTo>
                  <a:cubicBezTo>
                    <a:pt x="84" y="186"/>
                    <a:pt x="33" y="133"/>
                    <a:pt x="32" y="124"/>
                  </a:cubicBezTo>
                  <a:cubicBezTo>
                    <a:pt x="31" y="115"/>
                    <a:pt x="0" y="44"/>
                    <a:pt x="40" y="8"/>
                  </a:cubicBezTo>
                  <a:cubicBezTo>
                    <a:pt x="43" y="6"/>
                    <a:pt x="46" y="3"/>
                    <a:pt x="49" y="0"/>
                  </a:cubicBezTo>
                </a:path>
              </a:pathLst>
            </a:custGeom>
            <a:noFill/>
            <a:ln w="57150">
              <a:solidFill>
                <a:srgbClr val="CC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3088" name="Freeform 8"/>
            <p:cNvSpPr>
              <a:spLocks/>
            </p:cNvSpPr>
            <p:nvPr/>
          </p:nvSpPr>
          <p:spPr bwMode="auto">
            <a:xfrm>
              <a:off x="1281113" y="3827463"/>
              <a:ext cx="919162" cy="165100"/>
            </a:xfrm>
            <a:custGeom>
              <a:avLst/>
              <a:gdLst>
                <a:gd name="T0" fmla="*/ 0 w 323"/>
                <a:gd name="T1" fmla="*/ 0 h 58"/>
                <a:gd name="T2" fmla="*/ 202045 w 323"/>
                <a:gd name="T3" fmla="*/ 74010 h 58"/>
                <a:gd name="T4" fmla="*/ 643129 w 323"/>
                <a:gd name="T5" fmla="*/ 150867 h 58"/>
                <a:gd name="T6" fmla="*/ 793951 w 323"/>
                <a:gd name="T7" fmla="*/ 85397 h 58"/>
                <a:gd name="T8" fmla="*/ 919162 w 323"/>
                <a:gd name="T9" fmla="*/ 31312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3"/>
                <a:gd name="T16" fmla="*/ 0 h 58"/>
                <a:gd name="T17" fmla="*/ 323 w 323"/>
                <a:gd name="T18" fmla="*/ 58 h 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3" h="58">
                  <a:moveTo>
                    <a:pt x="0" y="0"/>
                  </a:moveTo>
                  <a:cubicBezTo>
                    <a:pt x="19" y="8"/>
                    <a:pt x="61" y="19"/>
                    <a:pt x="71" y="26"/>
                  </a:cubicBezTo>
                  <a:cubicBezTo>
                    <a:pt x="83" y="34"/>
                    <a:pt x="220" y="58"/>
                    <a:pt x="226" y="53"/>
                  </a:cubicBezTo>
                  <a:cubicBezTo>
                    <a:pt x="231" y="49"/>
                    <a:pt x="272" y="35"/>
                    <a:pt x="279" y="30"/>
                  </a:cubicBezTo>
                  <a:cubicBezTo>
                    <a:pt x="284" y="26"/>
                    <a:pt x="309" y="16"/>
                    <a:pt x="323" y="11"/>
                  </a:cubicBezTo>
                </a:path>
              </a:pathLst>
            </a:custGeom>
            <a:noFill/>
            <a:ln w="57150">
              <a:solidFill>
                <a:srgbClr val="CC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3089" name="Freeform 9"/>
            <p:cNvSpPr>
              <a:spLocks/>
            </p:cNvSpPr>
            <p:nvPr/>
          </p:nvSpPr>
          <p:spPr bwMode="auto">
            <a:xfrm>
              <a:off x="1246188" y="2560638"/>
              <a:ext cx="1012825" cy="1298575"/>
            </a:xfrm>
            <a:custGeom>
              <a:avLst/>
              <a:gdLst>
                <a:gd name="T0" fmla="*/ 953080 w 356"/>
                <a:gd name="T1" fmla="*/ 1298575 h 456"/>
                <a:gd name="T2" fmla="*/ 975840 w 356"/>
                <a:gd name="T3" fmla="*/ 1290032 h 456"/>
                <a:gd name="T4" fmla="*/ 990065 w 356"/>
                <a:gd name="T5" fmla="*/ 1161883 h 456"/>
                <a:gd name="T6" fmla="*/ 867729 w 356"/>
                <a:gd name="T7" fmla="*/ 902738 h 456"/>
                <a:gd name="T8" fmla="*/ 836434 w 356"/>
                <a:gd name="T9" fmla="*/ 637896 h 456"/>
                <a:gd name="T10" fmla="*/ 807984 w 356"/>
                <a:gd name="T11" fmla="*/ 672070 h 456"/>
                <a:gd name="T12" fmla="*/ 793759 w 356"/>
                <a:gd name="T13" fmla="*/ 452793 h 456"/>
                <a:gd name="T14" fmla="*/ 827899 w 356"/>
                <a:gd name="T15" fmla="*/ 259145 h 456"/>
                <a:gd name="T16" fmla="*/ 870574 w 356"/>
                <a:gd name="T17" fmla="*/ 96824 h 456"/>
                <a:gd name="T18" fmla="*/ 884799 w 356"/>
                <a:gd name="T19" fmla="*/ 0 h 456"/>
                <a:gd name="T20" fmla="*/ 668578 w 356"/>
                <a:gd name="T21" fmla="*/ 244907 h 456"/>
                <a:gd name="T22" fmla="*/ 384077 w 356"/>
                <a:gd name="T23" fmla="*/ 666374 h 456"/>
                <a:gd name="T24" fmla="*/ 267431 w 356"/>
                <a:gd name="T25" fmla="*/ 720481 h 456"/>
                <a:gd name="T26" fmla="*/ 39830 w 356"/>
                <a:gd name="T27" fmla="*/ 1116319 h 456"/>
                <a:gd name="T28" fmla="*/ 0 w 356"/>
                <a:gd name="T29" fmla="*/ 1156187 h 456"/>
                <a:gd name="T30" fmla="*/ 11380 w 356"/>
                <a:gd name="T31" fmla="*/ 1250163 h 456"/>
                <a:gd name="T32" fmla="*/ 34140 w 356"/>
                <a:gd name="T33" fmla="*/ 1267250 h 45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56"/>
                <a:gd name="T52" fmla="*/ 0 h 456"/>
                <a:gd name="T53" fmla="*/ 356 w 356"/>
                <a:gd name="T54" fmla="*/ 456 h 45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56" h="456">
                  <a:moveTo>
                    <a:pt x="335" y="456"/>
                  </a:moveTo>
                  <a:cubicBezTo>
                    <a:pt x="339" y="455"/>
                    <a:pt x="342" y="454"/>
                    <a:pt x="343" y="453"/>
                  </a:cubicBezTo>
                  <a:cubicBezTo>
                    <a:pt x="350" y="451"/>
                    <a:pt x="356" y="424"/>
                    <a:pt x="348" y="408"/>
                  </a:cubicBezTo>
                  <a:cubicBezTo>
                    <a:pt x="340" y="392"/>
                    <a:pt x="312" y="331"/>
                    <a:pt x="305" y="317"/>
                  </a:cubicBezTo>
                  <a:cubicBezTo>
                    <a:pt x="298" y="303"/>
                    <a:pt x="293" y="234"/>
                    <a:pt x="294" y="224"/>
                  </a:cubicBezTo>
                  <a:cubicBezTo>
                    <a:pt x="295" y="214"/>
                    <a:pt x="284" y="232"/>
                    <a:pt x="284" y="236"/>
                  </a:cubicBezTo>
                  <a:cubicBezTo>
                    <a:pt x="284" y="239"/>
                    <a:pt x="279" y="174"/>
                    <a:pt x="279" y="159"/>
                  </a:cubicBezTo>
                  <a:cubicBezTo>
                    <a:pt x="279" y="144"/>
                    <a:pt x="276" y="108"/>
                    <a:pt x="291" y="91"/>
                  </a:cubicBezTo>
                  <a:cubicBezTo>
                    <a:pt x="306" y="74"/>
                    <a:pt x="301" y="44"/>
                    <a:pt x="306" y="34"/>
                  </a:cubicBezTo>
                  <a:cubicBezTo>
                    <a:pt x="311" y="25"/>
                    <a:pt x="311" y="0"/>
                    <a:pt x="311" y="0"/>
                  </a:cubicBezTo>
                  <a:cubicBezTo>
                    <a:pt x="314" y="0"/>
                    <a:pt x="246" y="77"/>
                    <a:pt x="235" y="86"/>
                  </a:cubicBezTo>
                  <a:cubicBezTo>
                    <a:pt x="225" y="96"/>
                    <a:pt x="139" y="230"/>
                    <a:pt x="135" y="234"/>
                  </a:cubicBezTo>
                  <a:cubicBezTo>
                    <a:pt x="130" y="239"/>
                    <a:pt x="94" y="253"/>
                    <a:pt x="94" y="253"/>
                  </a:cubicBezTo>
                  <a:cubicBezTo>
                    <a:pt x="94" y="253"/>
                    <a:pt x="20" y="388"/>
                    <a:pt x="14" y="392"/>
                  </a:cubicBezTo>
                  <a:cubicBezTo>
                    <a:pt x="9" y="395"/>
                    <a:pt x="0" y="406"/>
                    <a:pt x="0" y="406"/>
                  </a:cubicBezTo>
                  <a:cubicBezTo>
                    <a:pt x="0" y="406"/>
                    <a:pt x="0" y="428"/>
                    <a:pt x="4" y="439"/>
                  </a:cubicBezTo>
                  <a:cubicBezTo>
                    <a:pt x="5" y="441"/>
                    <a:pt x="8" y="443"/>
                    <a:pt x="12" y="445"/>
                  </a:cubicBezTo>
                </a:path>
              </a:pathLst>
            </a:custGeom>
            <a:noFill/>
            <a:ln w="57150">
              <a:solidFill>
                <a:srgbClr val="CC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3090" name="Freeform 10"/>
            <p:cNvSpPr>
              <a:spLocks/>
            </p:cNvSpPr>
            <p:nvPr/>
          </p:nvSpPr>
          <p:spPr bwMode="auto">
            <a:xfrm>
              <a:off x="3206750" y="2782888"/>
              <a:ext cx="989013" cy="1087437"/>
            </a:xfrm>
            <a:custGeom>
              <a:avLst/>
              <a:gdLst>
                <a:gd name="T0" fmla="*/ 949110 w 347"/>
                <a:gd name="T1" fmla="*/ 1087437 h 382"/>
                <a:gd name="T2" fmla="*/ 974762 w 347"/>
                <a:gd name="T3" fmla="*/ 1070357 h 382"/>
                <a:gd name="T4" fmla="*/ 986163 w 347"/>
                <a:gd name="T5" fmla="*/ 962183 h 382"/>
                <a:gd name="T6" fmla="*/ 914908 w 347"/>
                <a:gd name="T7" fmla="*/ 879628 h 382"/>
                <a:gd name="T8" fmla="*/ 860755 w 347"/>
                <a:gd name="T9" fmla="*/ 720213 h 382"/>
                <a:gd name="T10" fmla="*/ 513033 w 347"/>
                <a:gd name="T11" fmla="*/ 259049 h 382"/>
                <a:gd name="T12" fmla="*/ 481681 w 347"/>
                <a:gd name="T13" fmla="*/ 176495 h 382"/>
                <a:gd name="T14" fmla="*/ 356273 w 347"/>
                <a:gd name="T15" fmla="*/ 34160 h 382"/>
                <a:gd name="T16" fmla="*/ 299269 w 347"/>
                <a:gd name="T17" fmla="*/ 0 h 382"/>
                <a:gd name="T18" fmla="*/ 304969 w 347"/>
                <a:gd name="T19" fmla="*/ 421311 h 382"/>
                <a:gd name="T20" fmla="*/ 270767 w 347"/>
                <a:gd name="T21" fmla="*/ 535178 h 382"/>
                <a:gd name="T22" fmla="*/ 222314 w 347"/>
                <a:gd name="T23" fmla="*/ 569339 h 382"/>
                <a:gd name="T24" fmla="*/ 111157 w 347"/>
                <a:gd name="T25" fmla="*/ 819848 h 382"/>
                <a:gd name="T26" fmla="*/ 14251 w 347"/>
                <a:gd name="T27" fmla="*/ 1002036 h 382"/>
                <a:gd name="T28" fmla="*/ 37052 w 347"/>
                <a:gd name="T29" fmla="*/ 1041890 h 382"/>
                <a:gd name="T30" fmla="*/ 71255 w 347"/>
                <a:gd name="T31" fmla="*/ 1030503 h 38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47"/>
                <a:gd name="T49" fmla="*/ 0 h 382"/>
                <a:gd name="T50" fmla="*/ 347 w 347"/>
                <a:gd name="T51" fmla="*/ 382 h 38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47" h="382">
                  <a:moveTo>
                    <a:pt x="333" y="382"/>
                  </a:moveTo>
                  <a:cubicBezTo>
                    <a:pt x="337" y="380"/>
                    <a:pt x="341" y="378"/>
                    <a:pt x="342" y="376"/>
                  </a:cubicBezTo>
                  <a:cubicBezTo>
                    <a:pt x="347" y="372"/>
                    <a:pt x="347" y="344"/>
                    <a:pt x="346" y="338"/>
                  </a:cubicBezTo>
                  <a:cubicBezTo>
                    <a:pt x="345" y="332"/>
                    <a:pt x="325" y="324"/>
                    <a:pt x="321" y="309"/>
                  </a:cubicBezTo>
                  <a:cubicBezTo>
                    <a:pt x="318" y="294"/>
                    <a:pt x="305" y="268"/>
                    <a:pt x="302" y="253"/>
                  </a:cubicBezTo>
                  <a:cubicBezTo>
                    <a:pt x="298" y="237"/>
                    <a:pt x="184" y="95"/>
                    <a:pt x="180" y="91"/>
                  </a:cubicBezTo>
                  <a:cubicBezTo>
                    <a:pt x="177" y="86"/>
                    <a:pt x="171" y="66"/>
                    <a:pt x="169" y="62"/>
                  </a:cubicBezTo>
                  <a:cubicBezTo>
                    <a:pt x="166" y="57"/>
                    <a:pt x="129" y="17"/>
                    <a:pt x="125" y="12"/>
                  </a:cubicBezTo>
                  <a:cubicBezTo>
                    <a:pt x="120" y="7"/>
                    <a:pt x="105" y="0"/>
                    <a:pt x="105" y="0"/>
                  </a:cubicBezTo>
                  <a:cubicBezTo>
                    <a:pt x="105" y="0"/>
                    <a:pt x="112" y="139"/>
                    <a:pt x="107" y="148"/>
                  </a:cubicBezTo>
                  <a:cubicBezTo>
                    <a:pt x="103" y="158"/>
                    <a:pt x="104" y="184"/>
                    <a:pt x="95" y="188"/>
                  </a:cubicBezTo>
                  <a:cubicBezTo>
                    <a:pt x="85" y="191"/>
                    <a:pt x="83" y="190"/>
                    <a:pt x="78" y="200"/>
                  </a:cubicBezTo>
                  <a:cubicBezTo>
                    <a:pt x="74" y="211"/>
                    <a:pt x="41" y="275"/>
                    <a:pt x="39" y="288"/>
                  </a:cubicBezTo>
                  <a:cubicBezTo>
                    <a:pt x="37" y="301"/>
                    <a:pt x="10" y="349"/>
                    <a:pt x="5" y="352"/>
                  </a:cubicBezTo>
                  <a:cubicBezTo>
                    <a:pt x="0" y="355"/>
                    <a:pt x="8" y="365"/>
                    <a:pt x="13" y="366"/>
                  </a:cubicBezTo>
                  <a:cubicBezTo>
                    <a:pt x="15" y="366"/>
                    <a:pt x="20" y="364"/>
                    <a:pt x="25" y="362"/>
                  </a:cubicBezTo>
                </a:path>
              </a:pathLst>
            </a:custGeom>
            <a:noFill/>
            <a:ln w="57150">
              <a:solidFill>
                <a:srgbClr val="CC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3091" name="Freeform 11"/>
            <p:cNvSpPr>
              <a:spLocks/>
            </p:cNvSpPr>
            <p:nvPr/>
          </p:nvSpPr>
          <p:spPr bwMode="auto">
            <a:xfrm>
              <a:off x="3278188" y="3790950"/>
              <a:ext cx="876300" cy="168275"/>
            </a:xfrm>
            <a:custGeom>
              <a:avLst/>
              <a:gdLst>
                <a:gd name="T0" fmla="*/ 0 w 308"/>
                <a:gd name="T1" fmla="*/ 22817 h 59"/>
                <a:gd name="T2" fmla="*/ 42677 w 308"/>
                <a:gd name="T3" fmla="*/ 2852 h 59"/>
                <a:gd name="T4" fmla="*/ 489362 w 308"/>
                <a:gd name="T5" fmla="*/ 96972 h 59"/>
                <a:gd name="T6" fmla="*/ 725508 w 308"/>
                <a:gd name="T7" fmla="*/ 168275 h 59"/>
                <a:gd name="T8" fmla="*/ 785256 w 308"/>
                <a:gd name="T9" fmla="*/ 122641 h 59"/>
                <a:gd name="T10" fmla="*/ 876300 w 308"/>
                <a:gd name="T11" fmla="*/ 79859 h 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8"/>
                <a:gd name="T19" fmla="*/ 0 h 59"/>
                <a:gd name="T20" fmla="*/ 308 w 308"/>
                <a:gd name="T21" fmla="*/ 59 h 5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8" h="59">
                  <a:moveTo>
                    <a:pt x="0" y="8"/>
                  </a:moveTo>
                  <a:cubicBezTo>
                    <a:pt x="5" y="5"/>
                    <a:pt x="11" y="2"/>
                    <a:pt x="15" y="1"/>
                  </a:cubicBezTo>
                  <a:cubicBezTo>
                    <a:pt x="23" y="0"/>
                    <a:pt x="171" y="27"/>
                    <a:pt x="172" y="34"/>
                  </a:cubicBezTo>
                  <a:cubicBezTo>
                    <a:pt x="173" y="41"/>
                    <a:pt x="250" y="59"/>
                    <a:pt x="255" y="59"/>
                  </a:cubicBezTo>
                  <a:cubicBezTo>
                    <a:pt x="259" y="59"/>
                    <a:pt x="266" y="48"/>
                    <a:pt x="276" y="43"/>
                  </a:cubicBezTo>
                  <a:cubicBezTo>
                    <a:pt x="282" y="40"/>
                    <a:pt x="298" y="33"/>
                    <a:pt x="308" y="28"/>
                  </a:cubicBezTo>
                </a:path>
              </a:pathLst>
            </a:custGeom>
            <a:noFill/>
            <a:ln w="57150">
              <a:solidFill>
                <a:srgbClr val="CC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3092" name="Freeform 14"/>
            <p:cNvSpPr>
              <a:spLocks/>
            </p:cNvSpPr>
            <p:nvPr/>
          </p:nvSpPr>
          <p:spPr bwMode="auto">
            <a:xfrm>
              <a:off x="2808288" y="515938"/>
              <a:ext cx="123825" cy="679450"/>
            </a:xfrm>
            <a:custGeom>
              <a:avLst/>
              <a:gdLst>
                <a:gd name="T0" fmla="*/ 28575 w 78"/>
                <a:gd name="T1" fmla="*/ 679450 h 428"/>
                <a:gd name="T2" fmla="*/ 0 w 78"/>
                <a:gd name="T3" fmla="*/ 212725 h 428"/>
                <a:gd name="T4" fmla="*/ 0 w 78"/>
                <a:gd name="T5" fmla="*/ 0 h 428"/>
                <a:gd name="T6" fmla="*/ 123825 w 78"/>
                <a:gd name="T7" fmla="*/ 0 h 428"/>
                <a:gd name="T8" fmla="*/ 123825 w 78"/>
                <a:gd name="T9" fmla="*/ 212725 h 428"/>
                <a:gd name="T10" fmla="*/ 95250 w 78"/>
                <a:gd name="T11" fmla="*/ 679450 h 428"/>
                <a:gd name="T12" fmla="*/ 28575 w 78"/>
                <a:gd name="T13" fmla="*/ 679450 h 4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8"/>
                <a:gd name="T22" fmla="*/ 0 h 428"/>
                <a:gd name="T23" fmla="*/ 78 w 78"/>
                <a:gd name="T24" fmla="*/ 428 h 42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8" h="428">
                  <a:moveTo>
                    <a:pt x="18" y="428"/>
                  </a:moveTo>
                  <a:lnTo>
                    <a:pt x="0" y="134"/>
                  </a:lnTo>
                  <a:lnTo>
                    <a:pt x="0" y="0"/>
                  </a:lnTo>
                  <a:lnTo>
                    <a:pt x="78" y="0"/>
                  </a:lnTo>
                  <a:lnTo>
                    <a:pt x="78" y="134"/>
                  </a:lnTo>
                  <a:lnTo>
                    <a:pt x="60" y="428"/>
                  </a:lnTo>
                  <a:lnTo>
                    <a:pt x="18" y="428"/>
                  </a:lnTo>
                  <a:close/>
                </a:path>
              </a:pathLst>
            </a:custGeom>
            <a:solidFill>
              <a:srgbClr val="C00000"/>
            </a:solidFill>
            <a:ln w="5715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3093" name="Freeform 15"/>
            <p:cNvSpPr>
              <a:spLocks/>
            </p:cNvSpPr>
            <p:nvPr/>
          </p:nvSpPr>
          <p:spPr bwMode="auto">
            <a:xfrm>
              <a:off x="3413125" y="887413"/>
              <a:ext cx="280988" cy="469900"/>
            </a:xfrm>
            <a:custGeom>
              <a:avLst/>
              <a:gdLst>
                <a:gd name="T0" fmla="*/ 0 w 177"/>
                <a:gd name="T1" fmla="*/ 450850 h 296"/>
                <a:gd name="T2" fmla="*/ 133350 w 177"/>
                <a:gd name="T3" fmla="*/ 139700 h 296"/>
                <a:gd name="T4" fmla="*/ 201613 w 177"/>
                <a:gd name="T5" fmla="*/ 0 h 296"/>
                <a:gd name="T6" fmla="*/ 280988 w 177"/>
                <a:gd name="T7" fmla="*/ 41275 h 296"/>
                <a:gd name="T8" fmla="*/ 209550 w 177"/>
                <a:gd name="T9" fmla="*/ 179387 h 296"/>
                <a:gd name="T10" fmla="*/ 39688 w 177"/>
                <a:gd name="T11" fmla="*/ 469900 h 296"/>
                <a:gd name="T12" fmla="*/ 0 w 177"/>
                <a:gd name="T13" fmla="*/ 450850 h 29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7"/>
                <a:gd name="T22" fmla="*/ 0 h 296"/>
                <a:gd name="T23" fmla="*/ 177 w 177"/>
                <a:gd name="T24" fmla="*/ 296 h 29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7" h="296">
                  <a:moveTo>
                    <a:pt x="0" y="284"/>
                  </a:moveTo>
                  <a:lnTo>
                    <a:pt x="84" y="88"/>
                  </a:lnTo>
                  <a:lnTo>
                    <a:pt x="127" y="0"/>
                  </a:lnTo>
                  <a:lnTo>
                    <a:pt x="177" y="26"/>
                  </a:lnTo>
                  <a:lnTo>
                    <a:pt x="132" y="113"/>
                  </a:lnTo>
                  <a:lnTo>
                    <a:pt x="25" y="296"/>
                  </a:lnTo>
                  <a:lnTo>
                    <a:pt x="0" y="284"/>
                  </a:lnTo>
                  <a:close/>
                </a:path>
              </a:pathLst>
            </a:custGeom>
            <a:solidFill>
              <a:srgbClr val="C00000"/>
            </a:solidFill>
            <a:ln w="5715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3094" name="Freeform 16"/>
            <p:cNvSpPr>
              <a:spLocks/>
            </p:cNvSpPr>
            <p:nvPr/>
          </p:nvSpPr>
          <p:spPr bwMode="auto">
            <a:xfrm>
              <a:off x="2046288" y="887413"/>
              <a:ext cx="280987" cy="469900"/>
            </a:xfrm>
            <a:custGeom>
              <a:avLst/>
              <a:gdLst>
                <a:gd name="T0" fmla="*/ 239712 w 177"/>
                <a:gd name="T1" fmla="*/ 469900 h 296"/>
                <a:gd name="T2" fmla="*/ 68262 w 177"/>
                <a:gd name="T3" fmla="*/ 179387 h 296"/>
                <a:gd name="T4" fmla="*/ 0 w 177"/>
                <a:gd name="T5" fmla="*/ 41275 h 296"/>
                <a:gd name="T6" fmla="*/ 76200 w 177"/>
                <a:gd name="T7" fmla="*/ 0 h 296"/>
                <a:gd name="T8" fmla="*/ 147637 w 177"/>
                <a:gd name="T9" fmla="*/ 139700 h 296"/>
                <a:gd name="T10" fmla="*/ 280987 w 177"/>
                <a:gd name="T11" fmla="*/ 450850 h 296"/>
                <a:gd name="T12" fmla="*/ 239712 w 177"/>
                <a:gd name="T13" fmla="*/ 469900 h 29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7"/>
                <a:gd name="T22" fmla="*/ 0 h 296"/>
                <a:gd name="T23" fmla="*/ 177 w 177"/>
                <a:gd name="T24" fmla="*/ 296 h 29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7" h="296">
                  <a:moveTo>
                    <a:pt x="151" y="296"/>
                  </a:moveTo>
                  <a:lnTo>
                    <a:pt x="43" y="113"/>
                  </a:lnTo>
                  <a:lnTo>
                    <a:pt x="0" y="26"/>
                  </a:lnTo>
                  <a:lnTo>
                    <a:pt x="48" y="0"/>
                  </a:lnTo>
                  <a:lnTo>
                    <a:pt x="93" y="88"/>
                  </a:lnTo>
                  <a:lnTo>
                    <a:pt x="177" y="284"/>
                  </a:lnTo>
                  <a:lnTo>
                    <a:pt x="151" y="296"/>
                  </a:lnTo>
                  <a:close/>
                </a:path>
              </a:pathLst>
            </a:custGeom>
            <a:solidFill>
              <a:srgbClr val="C00000"/>
            </a:solidFill>
            <a:ln w="5715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C00000"/>
                </a:solidFill>
              </a:endParaRPr>
            </a:p>
          </p:txBody>
        </p:sp>
      </p:grpSp>
      <p:sp>
        <p:nvSpPr>
          <p:cNvPr id="3075" name="Text Box 20"/>
          <p:cNvSpPr txBox="1">
            <a:spLocks noChangeArrowheads="1"/>
          </p:cNvSpPr>
          <p:nvPr/>
        </p:nvSpPr>
        <p:spPr bwMode="auto">
          <a:xfrm>
            <a:off x="4840288" y="3635375"/>
            <a:ext cx="357663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endParaRPr lang="zh-CN" altLang="en-US" sz="6600">
              <a:solidFill>
                <a:srgbClr val="C00000"/>
              </a:solidFill>
            </a:endParaRPr>
          </a:p>
        </p:txBody>
      </p:sp>
      <p:sp>
        <p:nvSpPr>
          <p:cNvPr id="18454" name="Text Box 22"/>
          <p:cNvSpPr txBox="1">
            <a:spLocks noChangeArrowheads="1"/>
          </p:cNvSpPr>
          <p:nvPr/>
        </p:nvSpPr>
        <p:spPr bwMode="auto">
          <a:xfrm>
            <a:off x="6543675" y="4572000"/>
            <a:ext cx="204152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r>
              <a:rPr lang="en-GB" altLang="zh-CN" sz="20000" dirty="0">
                <a:solidFill>
                  <a:srgbClr val="C00000"/>
                </a:solidFill>
              </a:rPr>
              <a:t>?</a:t>
            </a:r>
          </a:p>
        </p:txBody>
      </p:sp>
      <p:sp>
        <p:nvSpPr>
          <p:cNvPr id="2053" name="TextBox 22"/>
          <p:cNvSpPr txBox="1">
            <a:spLocks noChangeArrowheads="1"/>
          </p:cNvSpPr>
          <p:nvPr/>
        </p:nvSpPr>
        <p:spPr bwMode="auto">
          <a:xfrm>
            <a:off x="4660900" y="1765300"/>
            <a:ext cx="42799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rPr>
              <a:t>  </a:t>
            </a:r>
            <a:r>
              <a:rPr lang="zh-CN" altLang="en-US" sz="3600" dirty="0"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rPr>
              <a:t>普通文本示例</a:t>
            </a:r>
            <a:r>
              <a:rPr lang="zh-CN" altLang="en-US" sz="5400" i="1" dirty="0">
                <a:solidFill>
                  <a:srgbClr val="C00000"/>
                </a:solidFill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rPr>
              <a:t>强调文字</a:t>
            </a:r>
            <a:r>
              <a:rPr lang="zh-CN" altLang="en-US" sz="3600" dirty="0"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rPr>
              <a:t>普通文本示例普通文本示例</a:t>
            </a:r>
            <a:endParaRPr lang="zh-CN" altLang="en-US" dirty="0">
              <a:solidFill>
                <a:srgbClr val="C00000"/>
              </a:solidFill>
            </a:endParaRPr>
          </a:p>
        </p:txBody>
      </p:sp>
      <p:cxnSp>
        <p:nvCxnSpPr>
          <p:cNvPr id="26" name="直接连接符 25"/>
          <p:cNvCxnSpPr/>
          <p:nvPr/>
        </p:nvCxnSpPr>
        <p:spPr bwMode="auto">
          <a:xfrm flipV="1">
            <a:off x="63500" y="6299200"/>
            <a:ext cx="1663700" cy="0"/>
          </a:xfrm>
          <a:prstGeom prst="line">
            <a:avLst/>
          </a:prstGeom>
          <a:ln w="57150">
            <a:solidFill>
              <a:srgbClr val="CC0000"/>
            </a:solidFill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 bwMode="auto">
          <a:xfrm>
            <a:off x="3670300" y="6311900"/>
            <a:ext cx="1930400" cy="25400"/>
          </a:xfrm>
          <a:prstGeom prst="line">
            <a:avLst/>
          </a:prstGeom>
          <a:ln w="57150">
            <a:solidFill>
              <a:srgbClr val="CC0000"/>
            </a:solidFill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 bwMode="auto">
          <a:xfrm>
            <a:off x="7404100" y="6299200"/>
            <a:ext cx="1739900" cy="1588"/>
          </a:xfrm>
          <a:prstGeom prst="line">
            <a:avLst/>
          </a:prstGeom>
          <a:ln w="57150">
            <a:solidFill>
              <a:srgbClr val="CC0000"/>
            </a:solidFill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grpSp>
        <p:nvGrpSpPr>
          <p:cNvPr id="2057" name="Group 12"/>
          <p:cNvGrpSpPr>
            <a:grpSpLocks/>
          </p:cNvGrpSpPr>
          <p:nvPr/>
        </p:nvGrpSpPr>
        <p:grpSpPr bwMode="auto">
          <a:xfrm>
            <a:off x="3657600" y="101600"/>
            <a:ext cx="5253038" cy="879475"/>
            <a:chOff x="2304" y="64"/>
            <a:chExt cx="3309" cy="554"/>
          </a:xfrm>
        </p:grpSpPr>
        <p:sp>
          <p:nvSpPr>
            <p:cNvPr id="31" name="Rectangle 2"/>
            <p:cNvSpPr>
              <a:spLocks noChangeArrowheads="1"/>
            </p:cNvSpPr>
            <p:nvPr/>
          </p:nvSpPr>
          <p:spPr bwMode="auto">
            <a:xfrm>
              <a:off x="2304" y="300"/>
              <a:ext cx="3288" cy="3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pPr algn="r" eaLnBrk="1" hangingPunct="1">
                <a:defRPr/>
              </a:pPr>
              <a:r>
                <a:rPr kumimoji="1"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可以写英文标题或者删除</a:t>
              </a:r>
            </a:p>
          </p:txBody>
        </p:sp>
        <p:sp>
          <p:nvSpPr>
            <p:cNvPr id="2059" name="Rectangle 11"/>
            <p:cNvSpPr>
              <a:spLocks noChangeArrowheads="1"/>
            </p:cNvSpPr>
            <p:nvPr/>
          </p:nvSpPr>
          <p:spPr bwMode="auto">
            <a:xfrm>
              <a:off x="2998" y="64"/>
              <a:ext cx="2615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kumimoji="1" lang="zh-CN" altLang="en-US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请把标题按此规则写此处</a:t>
              </a: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454150" y="2165350"/>
            <a:ext cx="626110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eaLnBrk="1" hangingPunct="1">
              <a:defRPr/>
            </a:pPr>
            <a:r>
              <a:rPr kumimoji="1" lang="en-US" altLang="zh-CN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rPr>
              <a:t>Thank you </a:t>
            </a:r>
            <a:r>
              <a:rPr kumimoji="1" lang="zh-CN" alt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rPr>
              <a:t>！</a:t>
            </a:r>
            <a:endParaRPr kumimoji="1" lang="zh-CN" altLang="en-US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经典综艺体简" pitchFamily="49" charset="-122"/>
              <a:ea typeface="经典综艺体简" pitchFamily="49" charset="-122"/>
              <a:cs typeface="经典综艺体简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1200" y="6464300"/>
            <a:ext cx="2095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>
                <a:latin typeface="Arial" pitchFamily="34" charset="0"/>
                <a:cs typeface="Arial" pitchFamily="34" charset="0"/>
              </a:rPr>
              <a:t>www.1ppt.com</a:t>
            </a:r>
            <a:endParaRPr lang="zh-CN" altLang="en-US" sz="105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89802" y="6208068"/>
            <a:ext cx="19672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</a:rPr>
              <a:t>第一</a:t>
            </a:r>
            <a:r>
              <a:rPr lang="en-US" altLang="zh-CN" sz="200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</a:rPr>
              <a:t>PPT</a:t>
            </a:r>
            <a:r>
              <a:rPr lang="zh-CN" altLang="en-US" sz="200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</a:rPr>
              <a:t>模板网</a:t>
            </a:r>
            <a:endParaRPr lang="zh-CN" altLang="en-US" sz="2000" dirty="0"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a:endParaRPr>
          </a:p>
        </p:txBody>
      </p:sp>
    </p:spTree>
  </p:cSld>
  <p:clrMapOvr>
    <a:masterClrMapping/>
  </p:clrMapOvr>
  <p:transition advTm="0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9307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1128817"/>
      </p:ext>
    </p:extLst>
  </p:cSld>
  <p:clrMapOvr>
    <a:masterClrMapping/>
  </p:clrMapOvr>
  <p:transition advTm="0">
    <p:dissolv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73f988fe6df8ae7d8013c6fd66a1c042d9bb9d"/>
</p:tagLst>
</file>

<file path=ppt/theme/theme1.xml><?xml version="1.0" encoding="utf-8"?>
<a:theme xmlns:a="http://schemas.openxmlformats.org/drawingml/2006/main" name="默认设计模板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26638</TotalTime>
  <Words>221</Words>
  <Application>Microsoft Office PowerPoint</Application>
  <PresentationFormat>全屏显示(4:3)</PresentationFormat>
  <Paragraphs>32</Paragraphs>
  <Slides>5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上海盛大网络发展有限公司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Consolidation through Innovation</dc:title>
  <dc:creator>SHANDA</dc:creator>
  <cp:lastModifiedBy>jccook</cp:lastModifiedBy>
  <cp:revision>1670</cp:revision>
  <dcterms:created xsi:type="dcterms:W3CDTF">2005-09-24T12:15:58Z</dcterms:created>
  <dcterms:modified xsi:type="dcterms:W3CDTF">2013-01-05T01:21:03Z</dcterms:modified>
</cp:coreProperties>
</file>