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6" name="_h2"/>
          <p:cNvSpPr txBox="1">
            <a:spLocks/>
          </p:cNvSpPr>
          <p:nvPr/>
        </p:nvSpPr>
        <p:spPr bwMode="gray">
          <a:xfrm>
            <a:off x="251520" y="908720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07" name="_text"/>
          <p:cNvSpPr txBox="1">
            <a:spLocks/>
          </p:cNvSpPr>
          <p:nvPr/>
        </p:nvSpPr>
        <p:spPr bwMode="gray">
          <a:xfrm>
            <a:off x="251520" y="1607889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8" name="Gruppieren 52"/>
          <p:cNvGrpSpPr/>
          <p:nvPr/>
        </p:nvGrpSpPr>
        <p:grpSpPr>
          <a:xfrm>
            <a:off x="4568253" y="1966347"/>
            <a:ext cx="5836920" cy="4632959"/>
            <a:chOff x="2024925" y="1553259"/>
            <a:chExt cx="7119075" cy="5110853"/>
          </a:xfrm>
        </p:grpSpPr>
        <p:sp>
          <p:nvSpPr>
            <p:cNvPr id="109" name="_effect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024925" y="5376192"/>
              <a:ext cx="1733310" cy="1287920"/>
            </a:xfrm>
            <a:prstGeom prst="rect">
              <a:avLst/>
            </a:prstGeom>
            <a:gradFill rotWithShape="1">
              <a:gsLst>
                <a:gs pos="0">
                  <a:srgbClr val="C0C0C0">
                    <a:alpha val="5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0" name="_effect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58236" y="5205459"/>
              <a:ext cx="3360840" cy="1458653"/>
            </a:xfrm>
            <a:prstGeom prst="rect">
              <a:avLst/>
            </a:prstGeom>
            <a:gradFill rotWithShape="1">
              <a:gsLst>
                <a:gs pos="0">
                  <a:srgbClr val="C0C0C0">
                    <a:alpha val="5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111" name="Gruppieren 192"/>
            <p:cNvGrpSpPr/>
            <p:nvPr/>
          </p:nvGrpSpPr>
          <p:grpSpPr bwMode="gray">
            <a:xfrm>
              <a:off x="2024925" y="1553259"/>
              <a:ext cx="4426066" cy="3887886"/>
              <a:chOff x="2024925" y="1553259"/>
              <a:chExt cx="4426066" cy="3887886"/>
            </a:xfrm>
            <a:effectLst/>
          </p:grpSpPr>
          <p:sp>
            <p:nvSpPr>
              <p:cNvPr id="135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2024925" y="4689548"/>
                <a:ext cx="1733310" cy="751597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368" y="0"/>
                  </a:cxn>
                  <a:cxn ang="0">
                    <a:pos x="368" y="187"/>
                  </a:cxn>
                  <a:cxn ang="0">
                    <a:pos x="0" y="187"/>
                  </a:cxn>
                  <a:cxn ang="0">
                    <a:pos x="0" y="14"/>
                  </a:cxn>
                </a:cxnLst>
                <a:rect l="0" t="0" r="r" b="b"/>
                <a:pathLst>
                  <a:path w="368" h="187">
                    <a:moveTo>
                      <a:pt x="0" y="14"/>
                    </a:moveTo>
                    <a:lnTo>
                      <a:pt x="368" y="0"/>
                    </a:lnTo>
                    <a:lnTo>
                      <a:pt x="368" y="187"/>
                    </a:lnTo>
                    <a:lnTo>
                      <a:pt x="0" y="187"/>
                    </a:lnTo>
                    <a:lnTo>
                      <a:pt x="0" y="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6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2704145" y="3902692"/>
                <a:ext cx="1731455" cy="82768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0" y="205"/>
                  </a:cxn>
                  <a:cxn ang="0">
                    <a:pos x="224" y="195"/>
                  </a:cxn>
                  <a:cxn ang="0">
                    <a:pos x="367" y="195"/>
                  </a:cxn>
                  <a:cxn ang="0">
                    <a:pos x="367" y="0"/>
                  </a:cxn>
                  <a:cxn ang="0">
                    <a:pos x="0" y="28"/>
                  </a:cxn>
                </a:cxnLst>
                <a:rect l="0" t="0" r="r" b="b"/>
                <a:pathLst>
                  <a:path w="367" h="205">
                    <a:moveTo>
                      <a:pt x="0" y="28"/>
                    </a:moveTo>
                    <a:lnTo>
                      <a:pt x="0" y="205"/>
                    </a:lnTo>
                    <a:lnTo>
                      <a:pt x="224" y="195"/>
                    </a:lnTo>
                    <a:lnTo>
                      <a:pt x="367" y="195"/>
                    </a:lnTo>
                    <a:lnTo>
                      <a:pt x="367" y="0"/>
                    </a:lnTo>
                    <a:lnTo>
                      <a:pt x="0" y="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7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4040316" y="2345683"/>
                <a:ext cx="1742590" cy="870367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0" y="217"/>
                  </a:cxn>
                  <a:cxn ang="0">
                    <a:pos x="225" y="193"/>
                  </a:cxn>
                  <a:cxn ang="0">
                    <a:pos x="369" y="203"/>
                  </a:cxn>
                  <a:cxn ang="0">
                    <a:pos x="369" y="0"/>
                  </a:cxn>
                  <a:cxn ang="0">
                    <a:pos x="0" y="52"/>
                  </a:cxn>
                </a:cxnLst>
                <a:rect l="0" t="0" r="r" b="b"/>
                <a:pathLst>
                  <a:path w="369" h="217">
                    <a:moveTo>
                      <a:pt x="0" y="52"/>
                    </a:moveTo>
                    <a:lnTo>
                      <a:pt x="0" y="217"/>
                    </a:lnTo>
                    <a:lnTo>
                      <a:pt x="225" y="193"/>
                    </a:lnTo>
                    <a:lnTo>
                      <a:pt x="369" y="203"/>
                    </a:lnTo>
                    <a:lnTo>
                      <a:pt x="369" y="0"/>
                    </a:lnTo>
                    <a:lnTo>
                      <a:pt x="0" y="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8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3374087" y="3117693"/>
                <a:ext cx="1729599" cy="853665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0" y="211"/>
                  </a:cxn>
                  <a:cxn ang="0">
                    <a:pos x="225" y="195"/>
                  </a:cxn>
                  <a:cxn ang="0">
                    <a:pos x="367" y="201"/>
                  </a:cxn>
                  <a:cxn ang="0">
                    <a:pos x="367" y="0"/>
                  </a:cxn>
                  <a:cxn ang="0">
                    <a:pos x="0" y="40"/>
                  </a:cxn>
                </a:cxnLst>
                <a:rect l="0" t="0" r="r" b="b"/>
                <a:pathLst>
                  <a:path w="367" h="211">
                    <a:moveTo>
                      <a:pt x="0" y="40"/>
                    </a:moveTo>
                    <a:lnTo>
                      <a:pt x="0" y="211"/>
                    </a:lnTo>
                    <a:lnTo>
                      <a:pt x="225" y="195"/>
                    </a:lnTo>
                    <a:lnTo>
                      <a:pt x="367" y="201"/>
                    </a:lnTo>
                    <a:lnTo>
                      <a:pt x="367" y="0"/>
                    </a:lnTo>
                    <a:lnTo>
                      <a:pt x="0" y="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9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4725104" y="1553259"/>
                <a:ext cx="1725887" cy="918618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366" y="0"/>
                  </a:cxn>
                  <a:cxn ang="0">
                    <a:pos x="366" y="221"/>
                  </a:cxn>
                  <a:cxn ang="0">
                    <a:pos x="224" y="197"/>
                  </a:cxn>
                  <a:cxn ang="0">
                    <a:pos x="0" y="229"/>
                  </a:cxn>
                  <a:cxn ang="0">
                    <a:pos x="0" y="62"/>
                  </a:cxn>
                </a:cxnLst>
                <a:rect l="0" t="0" r="r" b="b"/>
                <a:pathLst>
                  <a:path w="366" h="229">
                    <a:moveTo>
                      <a:pt x="0" y="62"/>
                    </a:moveTo>
                    <a:lnTo>
                      <a:pt x="366" y="0"/>
                    </a:lnTo>
                    <a:lnTo>
                      <a:pt x="366" y="221"/>
                    </a:lnTo>
                    <a:lnTo>
                      <a:pt x="224" y="197"/>
                    </a:lnTo>
                    <a:lnTo>
                      <a:pt x="0" y="229"/>
                    </a:lnTo>
                    <a:lnTo>
                      <a:pt x="0" y="6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112" name="Gruppieren 214"/>
            <p:cNvGrpSpPr/>
            <p:nvPr/>
          </p:nvGrpSpPr>
          <p:grpSpPr bwMode="gray">
            <a:xfrm>
              <a:off x="2139984" y="1826074"/>
              <a:ext cx="4175533" cy="3396100"/>
              <a:chOff x="2139984" y="1826074"/>
              <a:chExt cx="4175533" cy="3396100"/>
            </a:xfrm>
          </p:grpSpPr>
          <p:sp>
            <p:nvSpPr>
              <p:cNvPr id="130" name="WordArt 114" descr="© INSCALE GmbH, 26.05.2010&#10;http://www.presentationload.com/"/>
              <p:cNvSpPr>
                <a:spLocks noChangeArrowheads="1" noChangeShapeType="1" noTextEdit="1"/>
              </p:cNvSpPr>
              <p:nvPr/>
            </p:nvSpPr>
            <p:spPr bwMode="gray">
              <a:xfrm>
                <a:off x="4838306" y="1826074"/>
                <a:ext cx="1477211" cy="400851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42556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0" cap="none" spc="0" normalizeH="0" baseline="0" noProof="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</a:rPr>
                  <a:t>  Placeholder  </a:t>
                </a:r>
              </a:p>
            </p:txBody>
          </p:sp>
          <p:sp>
            <p:nvSpPr>
              <p:cNvPr id="131" name="WordArt 115" descr="© INSCALE GmbH, 26.05.2010&#10;http://www.presentationload.com/"/>
              <p:cNvSpPr>
                <a:spLocks noChangeArrowheads="1" noChangeShapeType="1" noTextEdit="1"/>
              </p:cNvSpPr>
              <p:nvPr/>
            </p:nvSpPr>
            <p:spPr bwMode="gray">
              <a:xfrm>
                <a:off x="4172077" y="2635770"/>
                <a:ext cx="1479067" cy="343322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35485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0" cap="none" spc="0" normalizeH="0" baseline="0" noProof="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</a:rPr>
                  <a:t>  Placeholder  </a:t>
                </a:r>
              </a:p>
            </p:txBody>
          </p:sp>
          <p:sp>
            <p:nvSpPr>
              <p:cNvPr id="132" name="WordArt 116" descr="© INSCALE GmbH, 26.05.2010&#10;http://www.presentationload.com/"/>
              <p:cNvSpPr>
                <a:spLocks noChangeArrowheads="1" noChangeShapeType="1" noTextEdit="1"/>
              </p:cNvSpPr>
              <p:nvPr/>
            </p:nvSpPr>
            <p:spPr bwMode="gray">
              <a:xfrm>
                <a:off x="3498424" y="3423342"/>
                <a:ext cx="1477211" cy="298783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27939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0" cap="none" spc="0" normalizeH="0" baseline="0" noProof="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</a:rPr>
                  <a:t>  Placeholder  </a:t>
                </a:r>
              </a:p>
            </p:txBody>
          </p:sp>
          <p:sp>
            <p:nvSpPr>
              <p:cNvPr id="133" name="WordArt 117" descr="© INSCALE GmbH, 26.05.2010&#10;http://www.presentationload.com/"/>
              <p:cNvSpPr>
                <a:spLocks noChangeArrowheads="1" noChangeShapeType="1" noTextEdit="1"/>
              </p:cNvSpPr>
              <p:nvPr/>
            </p:nvSpPr>
            <p:spPr bwMode="gray">
              <a:xfrm>
                <a:off x="2822915" y="4199779"/>
                <a:ext cx="1479067" cy="269091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14659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0" cap="none" spc="0" normalizeH="0" baseline="0" noProof="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</a:rPr>
                  <a:t>  Placeholder  </a:t>
                </a:r>
              </a:p>
            </p:txBody>
          </p:sp>
          <p:sp>
            <p:nvSpPr>
              <p:cNvPr id="134" name="WordArt 118" descr="© INSCALE GmbH, 26.05.2010&#10;http://www.presentationload.com/"/>
              <p:cNvSpPr>
                <a:spLocks noChangeArrowheads="1" noChangeShapeType="1" noTextEdit="1"/>
              </p:cNvSpPr>
              <p:nvPr/>
            </p:nvSpPr>
            <p:spPr bwMode="gray">
              <a:xfrm>
                <a:off x="2139984" y="4975354"/>
                <a:ext cx="1477211" cy="246820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8855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600" b="0" i="0" u="none" strike="noStrike" kern="10" cap="none" spc="0" normalizeH="0" baseline="0" noProof="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</a:rPr>
                  <a:t>  Placeholder  </a:t>
                </a:r>
              </a:p>
            </p:txBody>
          </p:sp>
        </p:grpSp>
        <p:pic>
          <p:nvPicPr>
            <p:cNvPr id="113" name="_effect" descr="C:\Users\marc.h\Desktop\Bild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89287" y="4406900"/>
              <a:ext cx="5954713" cy="1371600"/>
            </a:xfrm>
            <a:prstGeom prst="rect">
              <a:avLst/>
            </a:prstGeom>
            <a:noFill/>
          </p:spPr>
        </p:pic>
        <p:grpSp>
          <p:nvGrpSpPr>
            <p:cNvPr id="114" name="Gruppieren 197"/>
            <p:cNvGrpSpPr/>
            <p:nvPr/>
          </p:nvGrpSpPr>
          <p:grpSpPr bwMode="gray">
            <a:xfrm>
              <a:off x="3758235" y="1553259"/>
              <a:ext cx="3360841" cy="3887886"/>
              <a:chOff x="3758235" y="1553259"/>
              <a:chExt cx="3360841" cy="3887886"/>
            </a:xfrm>
          </p:grpSpPr>
          <p:sp>
            <p:nvSpPr>
              <p:cNvPr id="115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782905" y="2345683"/>
                <a:ext cx="668085" cy="8796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24"/>
                  </a:cxn>
                  <a:cxn ang="0">
                    <a:pos x="142" y="219"/>
                  </a:cxn>
                  <a:cxn ang="0">
                    <a:pos x="0" y="203"/>
                  </a:cxn>
                  <a:cxn ang="0">
                    <a:pos x="0" y="0"/>
                  </a:cxn>
                </a:cxnLst>
                <a:rect l="0" t="0" r="r" b="b"/>
                <a:pathLst>
                  <a:path w="142" h="219">
                    <a:moveTo>
                      <a:pt x="0" y="0"/>
                    </a:moveTo>
                    <a:lnTo>
                      <a:pt x="142" y="24"/>
                    </a:lnTo>
                    <a:lnTo>
                      <a:pt x="142" y="219"/>
                    </a:lnTo>
                    <a:lnTo>
                      <a:pt x="0" y="20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6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103685" y="3117693"/>
                <a:ext cx="679220" cy="8425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10"/>
                  </a:cxn>
                  <a:cxn ang="0">
                    <a:pos x="144" y="209"/>
                  </a:cxn>
                  <a:cxn ang="0">
                    <a:pos x="0" y="201"/>
                  </a:cxn>
                  <a:cxn ang="0">
                    <a:pos x="0" y="0"/>
                  </a:cxn>
                </a:cxnLst>
                <a:rect l="0" t="0" r="r" b="b"/>
                <a:pathLst>
                  <a:path w="144" h="209">
                    <a:moveTo>
                      <a:pt x="0" y="0"/>
                    </a:moveTo>
                    <a:lnTo>
                      <a:pt x="144" y="10"/>
                    </a:lnTo>
                    <a:lnTo>
                      <a:pt x="144" y="209"/>
                    </a:lnTo>
                    <a:lnTo>
                      <a:pt x="0" y="2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79FF">
                  <a:lumMod val="60000"/>
                  <a:lumOff val="40000"/>
                </a:srgbClr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7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782905" y="3160375"/>
                <a:ext cx="668085" cy="8239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6"/>
                  </a:cxn>
                  <a:cxn ang="0">
                    <a:pos x="142" y="205"/>
                  </a:cxn>
                  <a:cxn ang="0">
                    <a:pos x="0" y="199"/>
                  </a:cxn>
                  <a:cxn ang="0">
                    <a:pos x="0" y="0"/>
                  </a:cxn>
                </a:cxnLst>
                <a:rect l="0" t="0" r="r" b="b"/>
                <a:pathLst>
                  <a:path w="142" h="205">
                    <a:moveTo>
                      <a:pt x="0" y="0"/>
                    </a:moveTo>
                    <a:lnTo>
                      <a:pt x="142" y="16"/>
                    </a:lnTo>
                    <a:lnTo>
                      <a:pt x="142" y="205"/>
                    </a:lnTo>
                    <a:lnTo>
                      <a:pt x="0" y="19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4435600" y="3902692"/>
                <a:ext cx="668085" cy="7868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6"/>
                  </a:cxn>
                  <a:cxn ang="0">
                    <a:pos x="142" y="195"/>
                  </a:cxn>
                  <a:cxn ang="0">
                    <a:pos x="0" y="195"/>
                  </a:cxn>
                  <a:cxn ang="0">
                    <a:pos x="0" y="0"/>
                  </a:cxn>
                </a:cxnLst>
                <a:rect l="0" t="0" r="r" b="b"/>
                <a:pathLst>
                  <a:path w="142" h="195">
                    <a:moveTo>
                      <a:pt x="0" y="0"/>
                    </a:moveTo>
                    <a:lnTo>
                      <a:pt x="142" y="6"/>
                    </a:lnTo>
                    <a:lnTo>
                      <a:pt x="142" y="195"/>
                    </a:lnTo>
                    <a:lnTo>
                      <a:pt x="0" y="19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>
                      <a:lumMod val="40000"/>
                      <a:lumOff val="6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9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103685" y="3930530"/>
                <a:ext cx="679220" cy="7590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8"/>
                  </a:cxn>
                  <a:cxn ang="0">
                    <a:pos x="144" y="187"/>
                  </a:cxn>
                  <a:cxn ang="0">
                    <a:pos x="0" y="189"/>
                  </a:cxn>
                  <a:cxn ang="0">
                    <a:pos x="0" y="0"/>
                  </a:cxn>
                </a:cxnLst>
                <a:rect l="0" t="0" r="r" b="b"/>
                <a:pathLst>
                  <a:path w="144" h="189">
                    <a:moveTo>
                      <a:pt x="0" y="0"/>
                    </a:moveTo>
                    <a:lnTo>
                      <a:pt x="144" y="8"/>
                    </a:lnTo>
                    <a:lnTo>
                      <a:pt x="144" y="187"/>
                    </a:lnTo>
                    <a:lnTo>
                      <a:pt x="0" y="1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79FF">
                  <a:lumMod val="60000"/>
                  <a:lumOff val="40000"/>
                </a:srgbClr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782905" y="3960223"/>
                <a:ext cx="668085" cy="7219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6"/>
                  </a:cxn>
                  <a:cxn ang="0">
                    <a:pos x="142" y="179"/>
                  </a:cxn>
                  <a:cxn ang="0">
                    <a:pos x="0" y="179"/>
                  </a:cxn>
                  <a:cxn ang="0">
                    <a:pos x="0" y="0"/>
                  </a:cxn>
                </a:cxnLst>
                <a:rect l="0" t="0" r="r" b="b"/>
                <a:pathLst>
                  <a:path w="142" h="179">
                    <a:moveTo>
                      <a:pt x="0" y="0"/>
                    </a:moveTo>
                    <a:lnTo>
                      <a:pt x="142" y="6"/>
                    </a:lnTo>
                    <a:lnTo>
                      <a:pt x="142" y="179"/>
                    </a:lnTo>
                    <a:lnTo>
                      <a:pt x="0" y="17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3758235" y="4689548"/>
                <a:ext cx="677365" cy="751597"/>
              </a:xfrm>
              <a:custGeom>
                <a:avLst/>
                <a:gdLst>
                  <a:gd name="connsiteX0" fmla="*/ 0 w 10000"/>
                  <a:gd name="connsiteY0" fmla="*/ 10000 h 10000"/>
                  <a:gd name="connsiteX1" fmla="*/ 10000 w 10000"/>
                  <a:gd name="connsiteY1" fmla="*/ 9525 h 10000"/>
                  <a:gd name="connsiteX2" fmla="*/ 10000 w 10000"/>
                  <a:gd name="connsiteY2" fmla="*/ 0 h 10000"/>
                  <a:gd name="connsiteX3" fmla="*/ 0 w 10000"/>
                  <a:gd name="connsiteY3" fmla="*/ 0 h 10000"/>
                  <a:gd name="connsiteX4" fmla="*/ 0 w 10000"/>
                  <a:gd name="connsiteY4" fmla="*/ 10000 h 10000"/>
                  <a:gd name="connsiteX0" fmla="*/ 0 w 10000"/>
                  <a:gd name="connsiteY0" fmla="*/ 10000 h 10000"/>
                  <a:gd name="connsiteX1" fmla="*/ 10000 w 10000"/>
                  <a:gd name="connsiteY1" fmla="*/ 9525 h 10000"/>
                  <a:gd name="connsiteX2" fmla="*/ 10000 w 10000"/>
                  <a:gd name="connsiteY2" fmla="*/ 0 h 10000"/>
                  <a:gd name="connsiteX3" fmla="*/ 0 w 10000"/>
                  <a:gd name="connsiteY3" fmla="*/ 0 h 10000"/>
                  <a:gd name="connsiteX4" fmla="*/ 0 w 10000"/>
                  <a:gd name="connsiteY4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0000"/>
                    </a:moveTo>
                    <a:lnTo>
                      <a:pt x="10000" y="9525"/>
                    </a:lnTo>
                    <a:lnTo>
                      <a:pt x="10000" y="0"/>
                    </a:lnTo>
                    <a:lnTo>
                      <a:pt x="0" y="0"/>
                    </a:lnTo>
                    <a:lnTo>
                      <a:pt x="0" y="10000"/>
                    </a:lnTo>
                    <a:close/>
                  </a:path>
                </a:pathLst>
              </a:custGeom>
              <a:solidFill>
                <a:srgbClr val="2A79FF">
                  <a:lumMod val="40000"/>
                  <a:lumOff val="60000"/>
                </a:srgbClr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4435600" y="4689548"/>
                <a:ext cx="668085" cy="715902"/>
              </a:xfrm>
              <a:custGeom>
                <a:avLst/>
                <a:gdLst>
                  <a:gd name="connsiteX0" fmla="*/ 0 w 10000"/>
                  <a:gd name="connsiteY0" fmla="*/ 11667 h 11667"/>
                  <a:gd name="connsiteX1" fmla="*/ 10000 w 10000"/>
                  <a:gd name="connsiteY1" fmla="*/ 11102 h 11667"/>
                  <a:gd name="connsiteX2" fmla="*/ 10000 w 10000"/>
                  <a:gd name="connsiteY2" fmla="*/ 1667 h 11667"/>
                  <a:gd name="connsiteX3" fmla="*/ 0 w 10000"/>
                  <a:gd name="connsiteY3" fmla="*/ 1667 h 11667"/>
                  <a:gd name="connsiteX4" fmla="*/ 0 w 10000"/>
                  <a:gd name="connsiteY4" fmla="*/ 11667 h 11667"/>
                  <a:gd name="connsiteX0" fmla="*/ 0 w 10000"/>
                  <a:gd name="connsiteY0" fmla="*/ 10000 h 10000"/>
                  <a:gd name="connsiteX1" fmla="*/ 10000 w 10000"/>
                  <a:gd name="connsiteY1" fmla="*/ 9435 h 10000"/>
                  <a:gd name="connsiteX2" fmla="*/ 10000 w 10000"/>
                  <a:gd name="connsiteY2" fmla="*/ 0 h 10000"/>
                  <a:gd name="connsiteX3" fmla="*/ 0 w 10000"/>
                  <a:gd name="connsiteY3" fmla="*/ 0 h 10000"/>
                  <a:gd name="connsiteX4" fmla="*/ 0 w 10000"/>
                  <a:gd name="connsiteY4" fmla="*/ 10000 h 10000"/>
                  <a:gd name="connsiteX0" fmla="*/ 0 w 10000"/>
                  <a:gd name="connsiteY0" fmla="*/ 11667 h 11667"/>
                  <a:gd name="connsiteX1" fmla="*/ 10000 w 10000"/>
                  <a:gd name="connsiteY1" fmla="*/ 11102 h 11667"/>
                  <a:gd name="connsiteX2" fmla="*/ 10000 w 10000"/>
                  <a:gd name="connsiteY2" fmla="*/ 1667 h 11667"/>
                  <a:gd name="connsiteX3" fmla="*/ 0 w 10000"/>
                  <a:gd name="connsiteY3" fmla="*/ 1667 h 11667"/>
                  <a:gd name="connsiteX4" fmla="*/ 0 w 10000"/>
                  <a:gd name="connsiteY4" fmla="*/ 11667 h 11667"/>
                  <a:gd name="connsiteX0" fmla="*/ 0 w 10000"/>
                  <a:gd name="connsiteY0" fmla="*/ 9808 h 11102"/>
                  <a:gd name="connsiteX1" fmla="*/ 10000 w 10000"/>
                  <a:gd name="connsiteY1" fmla="*/ 11102 h 11102"/>
                  <a:gd name="connsiteX2" fmla="*/ 10000 w 10000"/>
                  <a:gd name="connsiteY2" fmla="*/ 1667 h 11102"/>
                  <a:gd name="connsiteX3" fmla="*/ 0 w 10000"/>
                  <a:gd name="connsiteY3" fmla="*/ 1667 h 11102"/>
                  <a:gd name="connsiteX4" fmla="*/ 0 w 10000"/>
                  <a:gd name="connsiteY4" fmla="*/ 9808 h 11102"/>
                  <a:gd name="connsiteX0" fmla="*/ 0 w 10000"/>
                  <a:gd name="connsiteY0" fmla="*/ 11713 h 11713"/>
                  <a:gd name="connsiteX1" fmla="*/ 10000 w 10000"/>
                  <a:gd name="connsiteY1" fmla="*/ 11102 h 11713"/>
                  <a:gd name="connsiteX2" fmla="*/ 10000 w 10000"/>
                  <a:gd name="connsiteY2" fmla="*/ 1667 h 11713"/>
                  <a:gd name="connsiteX3" fmla="*/ 0 w 10000"/>
                  <a:gd name="connsiteY3" fmla="*/ 1667 h 11713"/>
                  <a:gd name="connsiteX4" fmla="*/ 0 w 10000"/>
                  <a:gd name="connsiteY4" fmla="*/ 11713 h 11713"/>
                  <a:gd name="connsiteX0" fmla="*/ 0 w 10000"/>
                  <a:gd name="connsiteY0" fmla="*/ 11713 h 11713"/>
                  <a:gd name="connsiteX1" fmla="*/ 10000 w 10000"/>
                  <a:gd name="connsiteY1" fmla="*/ 11302 h 11713"/>
                  <a:gd name="connsiteX2" fmla="*/ 10000 w 10000"/>
                  <a:gd name="connsiteY2" fmla="*/ 1667 h 11713"/>
                  <a:gd name="connsiteX3" fmla="*/ 0 w 10000"/>
                  <a:gd name="connsiteY3" fmla="*/ 1667 h 11713"/>
                  <a:gd name="connsiteX4" fmla="*/ 0 w 10000"/>
                  <a:gd name="connsiteY4" fmla="*/ 11713 h 11713"/>
                  <a:gd name="connsiteX0" fmla="*/ 0 w 10000"/>
                  <a:gd name="connsiteY0" fmla="*/ 10046 h 10046"/>
                  <a:gd name="connsiteX1" fmla="*/ 10000 w 10000"/>
                  <a:gd name="connsiteY1" fmla="*/ 9635 h 10046"/>
                  <a:gd name="connsiteX2" fmla="*/ 10000 w 10000"/>
                  <a:gd name="connsiteY2" fmla="*/ 0 h 10046"/>
                  <a:gd name="connsiteX3" fmla="*/ 0 w 10000"/>
                  <a:gd name="connsiteY3" fmla="*/ 0 h 10046"/>
                  <a:gd name="connsiteX4" fmla="*/ 0 w 10000"/>
                  <a:gd name="connsiteY4" fmla="*/ 10046 h 10046"/>
                  <a:gd name="connsiteX0" fmla="*/ 0 w 10000"/>
                  <a:gd name="connsiteY0" fmla="*/ 10046 h 10046"/>
                  <a:gd name="connsiteX1" fmla="*/ 10000 w 10000"/>
                  <a:gd name="connsiteY1" fmla="*/ 9635 h 10046"/>
                  <a:gd name="connsiteX2" fmla="*/ 10000 w 10000"/>
                  <a:gd name="connsiteY2" fmla="*/ 0 h 10046"/>
                  <a:gd name="connsiteX3" fmla="*/ 0 w 10000"/>
                  <a:gd name="connsiteY3" fmla="*/ 0 h 10046"/>
                  <a:gd name="connsiteX4" fmla="*/ 0 w 10000"/>
                  <a:gd name="connsiteY4" fmla="*/ 10046 h 10046"/>
                  <a:gd name="connsiteX0" fmla="*/ 0 w 10000"/>
                  <a:gd name="connsiteY0" fmla="*/ 10046 h 10046"/>
                  <a:gd name="connsiteX1" fmla="*/ 10000 w 10000"/>
                  <a:gd name="connsiteY1" fmla="*/ 9535 h 10046"/>
                  <a:gd name="connsiteX2" fmla="*/ 10000 w 10000"/>
                  <a:gd name="connsiteY2" fmla="*/ 0 h 10046"/>
                  <a:gd name="connsiteX3" fmla="*/ 0 w 10000"/>
                  <a:gd name="connsiteY3" fmla="*/ 0 h 10046"/>
                  <a:gd name="connsiteX4" fmla="*/ 0 w 10000"/>
                  <a:gd name="connsiteY4" fmla="*/ 10046 h 10046"/>
                  <a:gd name="connsiteX0" fmla="*/ 0 w 10000"/>
                  <a:gd name="connsiteY0" fmla="*/ 10046 h 10046"/>
                  <a:gd name="connsiteX1" fmla="*/ 10000 w 10000"/>
                  <a:gd name="connsiteY1" fmla="*/ 9602 h 10046"/>
                  <a:gd name="connsiteX2" fmla="*/ 10000 w 10000"/>
                  <a:gd name="connsiteY2" fmla="*/ 0 h 10046"/>
                  <a:gd name="connsiteX3" fmla="*/ 0 w 10000"/>
                  <a:gd name="connsiteY3" fmla="*/ 0 h 10046"/>
                  <a:gd name="connsiteX4" fmla="*/ 0 w 10000"/>
                  <a:gd name="connsiteY4" fmla="*/ 10046 h 1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46">
                    <a:moveTo>
                      <a:pt x="0" y="10046"/>
                    </a:moveTo>
                    <a:lnTo>
                      <a:pt x="10000" y="9602"/>
                    </a:lnTo>
                    <a:lnTo>
                      <a:pt x="10000" y="0"/>
                    </a:lnTo>
                    <a:lnTo>
                      <a:pt x="0" y="0"/>
                    </a:lnTo>
                    <a:lnTo>
                      <a:pt x="0" y="100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>
                      <a:lumMod val="40000"/>
                      <a:lumOff val="6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098930" y="4682126"/>
                <a:ext cx="683974" cy="691726"/>
              </a:xfrm>
              <a:custGeom>
                <a:avLst/>
                <a:gdLst>
                  <a:gd name="connsiteX0" fmla="*/ 0 w 10000"/>
                  <a:gd name="connsiteY0" fmla="*/ 118 h 10247"/>
                  <a:gd name="connsiteX1" fmla="*/ 10000 w 10000"/>
                  <a:gd name="connsiteY1" fmla="*/ 0 h 10247"/>
                  <a:gd name="connsiteX2" fmla="*/ 10000 w 10000"/>
                  <a:gd name="connsiteY2" fmla="*/ 9645 h 10247"/>
                  <a:gd name="connsiteX3" fmla="*/ 0 w 10000"/>
                  <a:gd name="connsiteY3" fmla="*/ 10247 h 10247"/>
                  <a:gd name="connsiteX4" fmla="*/ 0 w 10000"/>
                  <a:gd name="connsiteY4" fmla="*/ 118 h 10247"/>
                  <a:gd name="connsiteX0" fmla="*/ 35 w 10035"/>
                  <a:gd name="connsiteY0" fmla="*/ 118 h 10247"/>
                  <a:gd name="connsiteX1" fmla="*/ 10035 w 10035"/>
                  <a:gd name="connsiteY1" fmla="*/ 0 h 10247"/>
                  <a:gd name="connsiteX2" fmla="*/ 10035 w 10035"/>
                  <a:gd name="connsiteY2" fmla="*/ 9645 h 10247"/>
                  <a:gd name="connsiteX3" fmla="*/ 0 w 10035"/>
                  <a:gd name="connsiteY3" fmla="*/ 10247 h 10247"/>
                  <a:gd name="connsiteX4" fmla="*/ 35 w 10035"/>
                  <a:gd name="connsiteY4" fmla="*/ 118 h 10247"/>
                  <a:gd name="connsiteX0" fmla="*/ 70 w 10070"/>
                  <a:gd name="connsiteY0" fmla="*/ 118 h 10142"/>
                  <a:gd name="connsiteX1" fmla="*/ 10070 w 10070"/>
                  <a:gd name="connsiteY1" fmla="*/ 0 h 10142"/>
                  <a:gd name="connsiteX2" fmla="*/ 10070 w 10070"/>
                  <a:gd name="connsiteY2" fmla="*/ 9645 h 10142"/>
                  <a:gd name="connsiteX3" fmla="*/ 0 w 10070"/>
                  <a:gd name="connsiteY3" fmla="*/ 10142 h 10142"/>
                  <a:gd name="connsiteX4" fmla="*/ 70 w 10070"/>
                  <a:gd name="connsiteY4" fmla="*/ 118 h 10142"/>
                  <a:gd name="connsiteX0" fmla="*/ 70 w 10070"/>
                  <a:gd name="connsiteY0" fmla="*/ 118 h 10212"/>
                  <a:gd name="connsiteX1" fmla="*/ 10070 w 10070"/>
                  <a:gd name="connsiteY1" fmla="*/ 0 h 10212"/>
                  <a:gd name="connsiteX2" fmla="*/ 10070 w 10070"/>
                  <a:gd name="connsiteY2" fmla="*/ 9645 h 10212"/>
                  <a:gd name="connsiteX3" fmla="*/ 0 w 10070"/>
                  <a:gd name="connsiteY3" fmla="*/ 10212 h 10212"/>
                  <a:gd name="connsiteX4" fmla="*/ 70 w 10070"/>
                  <a:gd name="connsiteY4" fmla="*/ 118 h 10212"/>
                  <a:gd name="connsiteX0" fmla="*/ 70 w 10070"/>
                  <a:gd name="connsiteY0" fmla="*/ 118 h 10212"/>
                  <a:gd name="connsiteX1" fmla="*/ 10070 w 10070"/>
                  <a:gd name="connsiteY1" fmla="*/ 0 h 10212"/>
                  <a:gd name="connsiteX2" fmla="*/ 10000 w 10070"/>
                  <a:gd name="connsiteY2" fmla="*/ 9715 h 10212"/>
                  <a:gd name="connsiteX3" fmla="*/ 0 w 10070"/>
                  <a:gd name="connsiteY3" fmla="*/ 10212 h 10212"/>
                  <a:gd name="connsiteX4" fmla="*/ 70 w 10070"/>
                  <a:gd name="connsiteY4" fmla="*/ 118 h 1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0" h="10212">
                    <a:moveTo>
                      <a:pt x="70" y="118"/>
                    </a:moveTo>
                    <a:lnTo>
                      <a:pt x="10070" y="0"/>
                    </a:lnTo>
                    <a:cubicBezTo>
                      <a:pt x="10047" y="3238"/>
                      <a:pt x="10023" y="6477"/>
                      <a:pt x="10000" y="9715"/>
                    </a:cubicBezTo>
                    <a:lnTo>
                      <a:pt x="0" y="10212"/>
                    </a:lnTo>
                    <a:cubicBezTo>
                      <a:pt x="12" y="6836"/>
                      <a:pt x="58" y="3494"/>
                      <a:pt x="70" y="118"/>
                    </a:cubicBezTo>
                    <a:close/>
                  </a:path>
                </a:pathLst>
              </a:custGeom>
              <a:solidFill>
                <a:srgbClr val="2A79FF">
                  <a:lumMod val="60000"/>
                  <a:lumOff val="40000"/>
                </a:srgbClr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4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782905" y="4682126"/>
                <a:ext cx="668887" cy="659852"/>
              </a:xfrm>
              <a:custGeom>
                <a:avLst/>
                <a:gdLst>
                  <a:gd name="connsiteX0" fmla="*/ 0 w 10000"/>
                  <a:gd name="connsiteY0" fmla="*/ 9964 h 9964"/>
                  <a:gd name="connsiteX1" fmla="*/ 0 w 10000"/>
                  <a:gd name="connsiteY1" fmla="*/ 0 h 9964"/>
                  <a:gd name="connsiteX2" fmla="*/ 10000 w 10000"/>
                  <a:gd name="connsiteY2" fmla="*/ 0 h 9964"/>
                  <a:gd name="connsiteX3" fmla="*/ 10000 w 10000"/>
                  <a:gd name="connsiteY3" fmla="*/ 9509 h 9964"/>
                  <a:gd name="connsiteX4" fmla="*/ 0 w 10000"/>
                  <a:gd name="connsiteY4" fmla="*/ 9964 h 9964"/>
                  <a:gd name="connsiteX0" fmla="*/ 0 w 10000"/>
                  <a:gd name="connsiteY0" fmla="*/ 10000 h 10000"/>
                  <a:gd name="connsiteX1" fmla="*/ 0 w 10000"/>
                  <a:gd name="connsiteY1" fmla="*/ 0 h 10000"/>
                  <a:gd name="connsiteX2" fmla="*/ 10000 w 10000"/>
                  <a:gd name="connsiteY2" fmla="*/ 0 h 10000"/>
                  <a:gd name="connsiteX3" fmla="*/ 9964 w 10000"/>
                  <a:gd name="connsiteY3" fmla="*/ 9397 h 10000"/>
                  <a:gd name="connsiteX4" fmla="*/ 0 w 10000"/>
                  <a:gd name="connsiteY4" fmla="*/ 10000 h 10000"/>
                  <a:gd name="connsiteX0" fmla="*/ 0 w 10012"/>
                  <a:gd name="connsiteY0" fmla="*/ 10000 h 10000"/>
                  <a:gd name="connsiteX1" fmla="*/ 0 w 10012"/>
                  <a:gd name="connsiteY1" fmla="*/ 0 h 10000"/>
                  <a:gd name="connsiteX2" fmla="*/ 10000 w 10012"/>
                  <a:gd name="connsiteY2" fmla="*/ 0 h 10000"/>
                  <a:gd name="connsiteX3" fmla="*/ 10000 w 10012"/>
                  <a:gd name="connsiteY3" fmla="*/ 9397 h 10000"/>
                  <a:gd name="connsiteX4" fmla="*/ 0 w 10012"/>
                  <a:gd name="connsiteY4" fmla="*/ 10000 h 10000"/>
                  <a:gd name="connsiteX0" fmla="*/ 0 w 10000"/>
                  <a:gd name="connsiteY0" fmla="*/ 10000 h 10000"/>
                  <a:gd name="connsiteX1" fmla="*/ 0 w 10000"/>
                  <a:gd name="connsiteY1" fmla="*/ 0 h 10000"/>
                  <a:gd name="connsiteX2" fmla="*/ 10000 w 10000"/>
                  <a:gd name="connsiteY2" fmla="*/ 0 h 10000"/>
                  <a:gd name="connsiteX3" fmla="*/ 9964 w 10000"/>
                  <a:gd name="connsiteY3" fmla="*/ 9433 h 10000"/>
                  <a:gd name="connsiteX4" fmla="*/ 0 w 10000"/>
                  <a:gd name="connsiteY4" fmla="*/ 10000 h 10000"/>
                  <a:gd name="connsiteX0" fmla="*/ 0 w 10012"/>
                  <a:gd name="connsiteY0" fmla="*/ 10000 h 10000"/>
                  <a:gd name="connsiteX1" fmla="*/ 0 w 10012"/>
                  <a:gd name="connsiteY1" fmla="*/ 0 h 10000"/>
                  <a:gd name="connsiteX2" fmla="*/ 10000 w 10012"/>
                  <a:gd name="connsiteY2" fmla="*/ 0 h 10000"/>
                  <a:gd name="connsiteX3" fmla="*/ 10000 w 10012"/>
                  <a:gd name="connsiteY3" fmla="*/ 9506 h 10000"/>
                  <a:gd name="connsiteX4" fmla="*/ 0 w 10012"/>
                  <a:gd name="connsiteY4" fmla="*/ 10000 h 10000"/>
                  <a:gd name="connsiteX0" fmla="*/ 0 w 10012"/>
                  <a:gd name="connsiteY0" fmla="*/ 10109 h 10109"/>
                  <a:gd name="connsiteX1" fmla="*/ 0 w 10012"/>
                  <a:gd name="connsiteY1" fmla="*/ 0 h 10109"/>
                  <a:gd name="connsiteX2" fmla="*/ 10000 w 10012"/>
                  <a:gd name="connsiteY2" fmla="*/ 0 h 10109"/>
                  <a:gd name="connsiteX3" fmla="*/ 10000 w 10012"/>
                  <a:gd name="connsiteY3" fmla="*/ 9506 h 10109"/>
                  <a:gd name="connsiteX4" fmla="*/ 0 w 10012"/>
                  <a:gd name="connsiteY4" fmla="*/ 10109 h 10109"/>
                  <a:gd name="connsiteX0" fmla="*/ 0 w 10012"/>
                  <a:gd name="connsiteY0" fmla="*/ 10109 h 10109"/>
                  <a:gd name="connsiteX1" fmla="*/ 0 w 10012"/>
                  <a:gd name="connsiteY1" fmla="*/ 0 h 10109"/>
                  <a:gd name="connsiteX2" fmla="*/ 10000 w 10012"/>
                  <a:gd name="connsiteY2" fmla="*/ 0 h 10109"/>
                  <a:gd name="connsiteX3" fmla="*/ 10000 w 10012"/>
                  <a:gd name="connsiteY3" fmla="*/ 9615 h 10109"/>
                  <a:gd name="connsiteX4" fmla="*/ 0 w 10012"/>
                  <a:gd name="connsiteY4" fmla="*/ 10109 h 10109"/>
                  <a:gd name="connsiteX0" fmla="*/ 0 w 10048"/>
                  <a:gd name="connsiteY0" fmla="*/ 10109 h 10109"/>
                  <a:gd name="connsiteX1" fmla="*/ 0 w 10048"/>
                  <a:gd name="connsiteY1" fmla="*/ 0 h 10109"/>
                  <a:gd name="connsiteX2" fmla="*/ 10000 w 10048"/>
                  <a:gd name="connsiteY2" fmla="*/ 0 h 10109"/>
                  <a:gd name="connsiteX3" fmla="*/ 10036 w 10048"/>
                  <a:gd name="connsiteY3" fmla="*/ 8083 h 10109"/>
                  <a:gd name="connsiteX4" fmla="*/ 0 w 10048"/>
                  <a:gd name="connsiteY4" fmla="*/ 10109 h 10109"/>
                  <a:gd name="connsiteX0" fmla="*/ 0 w 10012"/>
                  <a:gd name="connsiteY0" fmla="*/ 10109 h 10109"/>
                  <a:gd name="connsiteX1" fmla="*/ 0 w 10012"/>
                  <a:gd name="connsiteY1" fmla="*/ 0 h 10109"/>
                  <a:gd name="connsiteX2" fmla="*/ 10000 w 10012"/>
                  <a:gd name="connsiteY2" fmla="*/ 0 h 10109"/>
                  <a:gd name="connsiteX3" fmla="*/ 10000 w 10012"/>
                  <a:gd name="connsiteY3" fmla="*/ 9542 h 10109"/>
                  <a:gd name="connsiteX4" fmla="*/ 0 w 10012"/>
                  <a:gd name="connsiteY4" fmla="*/ 10109 h 1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2" h="10109">
                    <a:moveTo>
                      <a:pt x="0" y="10109"/>
                    </a:moveTo>
                    <a:lnTo>
                      <a:pt x="0" y="0"/>
                    </a:lnTo>
                    <a:lnTo>
                      <a:pt x="10000" y="0"/>
                    </a:lnTo>
                    <a:cubicBezTo>
                      <a:pt x="9988" y="3132"/>
                      <a:pt x="10012" y="6410"/>
                      <a:pt x="10000" y="9542"/>
                    </a:cubicBezTo>
                    <a:lnTo>
                      <a:pt x="0" y="1010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0800000" scaled="1"/>
                <a:tileRect/>
              </a:gra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5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450991" y="1553259"/>
                <a:ext cx="668085" cy="9909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34"/>
                  </a:cxn>
                  <a:cxn ang="0">
                    <a:pos x="142" y="247"/>
                  </a:cxn>
                  <a:cxn ang="0">
                    <a:pos x="0" y="221"/>
                  </a:cxn>
                  <a:cxn ang="0">
                    <a:pos x="0" y="0"/>
                  </a:cxn>
                </a:cxnLst>
                <a:rect l="0" t="0" r="r" b="b"/>
                <a:pathLst>
                  <a:path w="142" h="247">
                    <a:moveTo>
                      <a:pt x="0" y="0"/>
                    </a:moveTo>
                    <a:lnTo>
                      <a:pt x="142" y="34"/>
                    </a:lnTo>
                    <a:lnTo>
                      <a:pt x="142" y="247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79FF"/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6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450991" y="2440328"/>
                <a:ext cx="668085" cy="849953"/>
              </a:xfrm>
              <a:custGeom>
                <a:avLst/>
                <a:gdLst/>
                <a:ahLst/>
                <a:cxnLst>
                  <a:cxn ang="0">
                    <a:pos x="142" y="26"/>
                  </a:cxn>
                  <a:cxn ang="0">
                    <a:pos x="142" y="211"/>
                  </a:cxn>
                  <a:cxn ang="0">
                    <a:pos x="0" y="195"/>
                  </a:cxn>
                  <a:cxn ang="0">
                    <a:pos x="0" y="0"/>
                  </a:cxn>
                  <a:cxn ang="0">
                    <a:pos x="142" y="26"/>
                  </a:cxn>
                </a:cxnLst>
                <a:rect l="0" t="0" r="r" b="b"/>
                <a:pathLst>
                  <a:path w="142" h="211">
                    <a:moveTo>
                      <a:pt x="142" y="26"/>
                    </a:moveTo>
                    <a:lnTo>
                      <a:pt x="142" y="211"/>
                    </a:lnTo>
                    <a:lnTo>
                      <a:pt x="0" y="195"/>
                    </a:lnTo>
                    <a:lnTo>
                      <a:pt x="0" y="0"/>
                    </a:lnTo>
                    <a:lnTo>
                      <a:pt x="142" y="26"/>
                    </a:lnTo>
                    <a:close/>
                  </a:path>
                </a:pathLst>
              </a:custGeom>
              <a:solidFill>
                <a:srgbClr val="2A79FF"/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7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450991" y="3225329"/>
                <a:ext cx="668085" cy="783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6"/>
                  </a:cxn>
                  <a:cxn ang="0">
                    <a:pos x="142" y="195"/>
                  </a:cxn>
                  <a:cxn ang="0">
                    <a:pos x="0" y="189"/>
                  </a:cxn>
                  <a:cxn ang="0">
                    <a:pos x="0" y="0"/>
                  </a:cxn>
                </a:cxnLst>
                <a:rect l="0" t="0" r="r" b="b"/>
                <a:pathLst>
                  <a:path w="142" h="195">
                    <a:moveTo>
                      <a:pt x="0" y="0"/>
                    </a:moveTo>
                    <a:lnTo>
                      <a:pt x="142" y="16"/>
                    </a:lnTo>
                    <a:lnTo>
                      <a:pt x="142" y="195"/>
                    </a:lnTo>
                    <a:lnTo>
                      <a:pt x="0" y="1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79FF"/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8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450991" y="3984347"/>
                <a:ext cx="668085" cy="697778"/>
              </a:xfrm>
              <a:custGeom>
                <a:avLst/>
                <a:gdLst/>
                <a:ahLst/>
                <a:cxnLst>
                  <a:cxn ang="0">
                    <a:pos x="142" y="6"/>
                  </a:cxn>
                  <a:cxn ang="0">
                    <a:pos x="142" y="171"/>
                  </a:cxn>
                  <a:cxn ang="0">
                    <a:pos x="0" y="173"/>
                  </a:cxn>
                  <a:cxn ang="0">
                    <a:pos x="0" y="0"/>
                  </a:cxn>
                  <a:cxn ang="0">
                    <a:pos x="142" y="6"/>
                  </a:cxn>
                </a:cxnLst>
                <a:rect l="0" t="0" r="r" b="b"/>
                <a:pathLst>
                  <a:path w="142" h="173">
                    <a:moveTo>
                      <a:pt x="142" y="6"/>
                    </a:moveTo>
                    <a:lnTo>
                      <a:pt x="142" y="171"/>
                    </a:lnTo>
                    <a:lnTo>
                      <a:pt x="0" y="173"/>
                    </a:lnTo>
                    <a:lnTo>
                      <a:pt x="0" y="0"/>
                    </a:lnTo>
                    <a:lnTo>
                      <a:pt x="142" y="6"/>
                    </a:lnTo>
                    <a:close/>
                  </a:path>
                </a:pathLst>
              </a:custGeom>
              <a:solidFill>
                <a:srgbClr val="2A79FF"/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9" name="_color1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450991" y="4670991"/>
                <a:ext cx="668085" cy="635231"/>
              </a:xfrm>
              <a:custGeom>
                <a:avLst/>
                <a:gdLst>
                  <a:gd name="connsiteX0" fmla="*/ 0 w 10000"/>
                  <a:gd name="connsiteY0" fmla="*/ 10038 h 10038"/>
                  <a:gd name="connsiteX1" fmla="*/ 10000 w 10000"/>
                  <a:gd name="connsiteY1" fmla="*/ 9490 h 10038"/>
                  <a:gd name="connsiteX2" fmla="*/ 10000 w 10000"/>
                  <a:gd name="connsiteY2" fmla="*/ 0 h 10038"/>
                  <a:gd name="connsiteX3" fmla="*/ 0 w 10000"/>
                  <a:gd name="connsiteY3" fmla="*/ 127 h 10038"/>
                  <a:gd name="connsiteX4" fmla="*/ 0 w 10000"/>
                  <a:gd name="connsiteY4" fmla="*/ 10038 h 1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38">
                    <a:moveTo>
                      <a:pt x="0" y="10038"/>
                    </a:moveTo>
                    <a:lnTo>
                      <a:pt x="10000" y="9490"/>
                    </a:lnTo>
                    <a:lnTo>
                      <a:pt x="10000" y="0"/>
                    </a:lnTo>
                    <a:lnTo>
                      <a:pt x="0" y="127"/>
                    </a:lnTo>
                    <a:lnTo>
                      <a:pt x="0" y="10038"/>
                    </a:lnTo>
                    <a:close/>
                  </a:path>
                </a:pathLst>
              </a:custGeom>
              <a:solidFill>
                <a:srgbClr val="2A79FF"/>
              </a:solidFill>
              <a:ln w="12700">
                <a:solidFill>
                  <a:srgbClr val="2A79FF">
                    <a:lumMod val="20000"/>
                    <a:lumOff val="80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20164</TotalTime>
  <Words>194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1057</cp:revision>
  <dcterms:created xsi:type="dcterms:W3CDTF">2009-02-11T05:37:22Z</dcterms:created>
  <dcterms:modified xsi:type="dcterms:W3CDTF">2013-01-05T01:14:37Z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