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7"/>
  </p:notesMasterIdLst>
  <p:handoutMasterIdLst>
    <p:handoutMasterId r:id="rId8"/>
  </p:handoutMasterIdLst>
  <p:sldIdLst>
    <p:sldId id="305" r:id="rId3"/>
    <p:sldId id="307" r:id="rId4"/>
    <p:sldId id="308" r:id="rId5"/>
    <p:sldId id="306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_h1"/>
          <p:cNvSpPr txBox="1">
            <a:spLocks/>
          </p:cNvSpPr>
          <p:nvPr/>
        </p:nvSpPr>
        <p:spPr bwMode="gray">
          <a:xfrm>
            <a:off x="323850" y="1178314"/>
            <a:ext cx="8497092" cy="61645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Text Spheres</a:t>
            </a:r>
            <a:endParaRPr kumimoji="0" lang="de-DE" sz="3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44" name="_h2"/>
          <p:cNvSpPr txBox="1">
            <a:spLocks/>
          </p:cNvSpPr>
          <p:nvPr/>
        </p:nvSpPr>
        <p:spPr bwMode="gray">
          <a:xfrm>
            <a:off x="323850" y="1794769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sp>
        <p:nvSpPr>
          <p:cNvPr id="45" name="Ellipse 22"/>
          <p:cNvSpPr/>
          <p:nvPr/>
        </p:nvSpPr>
        <p:spPr bwMode="gray">
          <a:xfrm>
            <a:off x="493713" y="3932213"/>
            <a:ext cx="1296509" cy="1296987"/>
          </a:xfrm>
          <a:prstGeom prst="ellipse">
            <a:avLst/>
          </a:prstGeom>
          <a:solidFill>
            <a:srgbClr val="E6E6E6"/>
          </a:solidFill>
          <a:ln w="25400" cap="flat" cmpd="sng" algn="ctr">
            <a:noFill/>
            <a:prstDash val="solid"/>
          </a:ln>
          <a:effectLst>
            <a:outerShdw blurRad="139700" dir="4920000" sy="23000" kx="-1200000" algn="bl" rotWithShape="0">
              <a:prstClr val="black">
                <a:alpha val="25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balanced" dir="t">
              <a:rot lat="0" lon="0" rev="17400000"/>
            </a:lightRig>
          </a:scene3d>
          <a:sp3d prstMaterial="metal">
            <a:bevelT w="647700" h="647700"/>
            <a:bevelB w="647700" h="6477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1">
                <a:ln>
                  <a:noFill/>
                </a:ln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Calibri"/>
                <a:ea typeface="+mn-ea"/>
                <a:cs typeface="+mn-cs"/>
              </a:rPr>
              <a:t>S</a:t>
            </a:r>
          </a:p>
        </p:txBody>
      </p:sp>
      <p:sp>
        <p:nvSpPr>
          <p:cNvPr id="46" name="Ellipse 25"/>
          <p:cNvSpPr/>
          <p:nvPr/>
        </p:nvSpPr>
        <p:spPr bwMode="gray">
          <a:xfrm>
            <a:off x="1642878" y="3932213"/>
            <a:ext cx="1296509" cy="1296987"/>
          </a:xfrm>
          <a:prstGeom prst="ellipse">
            <a:avLst/>
          </a:prstGeom>
          <a:solidFill>
            <a:srgbClr val="E6E6E6"/>
          </a:solidFill>
          <a:ln w="25400" cap="flat" cmpd="sng" algn="ctr">
            <a:noFill/>
            <a:prstDash val="solid"/>
          </a:ln>
          <a:effectLst>
            <a:outerShdw blurRad="139700" dir="4920000" sy="23000" kx="-1200000" algn="bl" rotWithShape="0">
              <a:prstClr val="black">
                <a:alpha val="25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balanced" dir="t">
              <a:rot lat="0" lon="0" rev="17400000"/>
            </a:lightRig>
          </a:scene3d>
          <a:sp3d prstMaterial="metal">
            <a:bevelT w="647700" h="647700"/>
            <a:bevelB w="647700" h="6477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1">
                <a:ln>
                  <a:noFill/>
                </a:ln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Calibri"/>
                <a:ea typeface="+mn-ea"/>
                <a:cs typeface="+mn-cs"/>
              </a:rPr>
              <a:t>U</a:t>
            </a:r>
          </a:p>
        </p:txBody>
      </p:sp>
      <p:sp>
        <p:nvSpPr>
          <p:cNvPr id="47" name="Ellipse 26"/>
          <p:cNvSpPr/>
          <p:nvPr/>
        </p:nvSpPr>
        <p:spPr bwMode="gray">
          <a:xfrm>
            <a:off x="2792044" y="3932213"/>
            <a:ext cx="1296509" cy="1296987"/>
          </a:xfrm>
          <a:prstGeom prst="ellipse">
            <a:avLst/>
          </a:prstGeom>
          <a:solidFill>
            <a:srgbClr val="E6E6E6"/>
          </a:solidFill>
          <a:ln w="25400" cap="flat" cmpd="sng" algn="ctr">
            <a:noFill/>
            <a:prstDash val="solid"/>
          </a:ln>
          <a:effectLst>
            <a:outerShdw blurRad="139700" dir="4920000" sy="23000" kx="-1200000" algn="bl" rotWithShape="0">
              <a:prstClr val="black">
                <a:alpha val="25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balanced" dir="t">
              <a:rot lat="0" lon="0" rev="17400000"/>
            </a:lightRig>
          </a:scene3d>
          <a:sp3d prstMaterial="metal">
            <a:bevelT w="647700" h="647700"/>
            <a:bevelB w="647700" h="6477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1">
                <a:ln>
                  <a:noFill/>
                </a:ln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Calibri"/>
                <a:ea typeface="+mn-ea"/>
                <a:cs typeface="+mn-cs"/>
              </a:rPr>
              <a:t>C</a:t>
            </a:r>
          </a:p>
        </p:txBody>
      </p:sp>
      <p:sp>
        <p:nvSpPr>
          <p:cNvPr id="48" name="_color1"/>
          <p:cNvSpPr/>
          <p:nvPr/>
        </p:nvSpPr>
        <p:spPr bwMode="gray">
          <a:xfrm>
            <a:off x="3941209" y="3932213"/>
            <a:ext cx="1296509" cy="1296987"/>
          </a:xfrm>
          <a:prstGeom prst="ellipse">
            <a:avLst/>
          </a:prstGeom>
          <a:solidFill>
            <a:srgbClr val="2A79FF"/>
          </a:solidFill>
          <a:ln w="25400" cap="flat" cmpd="sng" algn="ctr">
            <a:noFill/>
            <a:prstDash val="solid"/>
          </a:ln>
          <a:effectLst>
            <a:outerShdw blurRad="139700" dir="4920000" sy="23000" kx="-1200000" algn="bl" rotWithShape="0">
              <a:prstClr val="black">
                <a:alpha val="25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balanced" dir="t">
              <a:rot lat="0" lon="0" rev="17400000"/>
            </a:lightRig>
          </a:scene3d>
          <a:sp3d prstMaterial="metal">
            <a:bevelT w="647700" h="647700"/>
            <a:bevelB w="647700" h="6477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1">
                <a:ln>
                  <a:noFill/>
                </a:ln>
                <a:solidFill>
                  <a:sysClr val="window" lastClr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</a:t>
            </a:r>
          </a:p>
        </p:txBody>
      </p:sp>
      <p:sp>
        <p:nvSpPr>
          <p:cNvPr id="49" name="Ellipse 28"/>
          <p:cNvSpPr/>
          <p:nvPr/>
        </p:nvSpPr>
        <p:spPr bwMode="gray">
          <a:xfrm>
            <a:off x="5090374" y="3932213"/>
            <a:ext cx="1296509" cy="1296987"/>
          </a:xfrm>
          <a:prstGeom prst="ellipse">
            <a:avLst/>
          </a:prstGeom>
          <a:solidFill>
            <a:srgbClr val="E6E6E6"/>
          </a:solidFill>
          <a:ln w="25400" cap="flat" cmpd="sng" algn="ctr">
            <a:noFill/>
            <a:prstDash val="solid"/>
          </a:ln>
          <a:effectLst>
            <a:outerShdw blurRad="139700" dir="4920000" sy="23000" kx="-1200000" algn="bl" rotWithShape="0">
              <a:prstClr val="black">
                <a:alpha val="25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balanced" dir="t">
              <a:rot lat="0" lon="0" rev="17400000"/>
            </a:lightRig>
          </a:scene3d>
          <a:sp3d prstMaterial="metal">
            <a:bevelT w="647700" h="647700"/>
            <a:bevelB w="647700" h="6477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1">
                <a:ln>
                  <a:noFill/>
                </a:ln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Calibri"/>
                <a:ea typeface="+mn-ea"/>
                <a:cs typeface="+mn-cs"/>
              </a:rPr>
              <a:t>E</a:t>
            </a:r>
          </a:p>
        </p:txBody>
      </p:sp>
      <p:sp>
        <p:nvSpPr>
          <p:cNvPr id="50" name="_color1"/>
          <p:cNvSpPr/>
          <p:nvPr/>
        </p:nvSpPr>
        <p:spPr bwMode="gray">
          <a:xfrm>
            <a:off x="6239539" y="3932213"/>
            <a:ext cx="1296509" cy="1296987"/>
          </a:xfrm>
          <a:prstGeom prst="ellipse">
            <a:avLst/>
          </a:prstGeom>
          <a:solidFill>
            <a:srgbClr val="2A79FF"/>
          </a:solidFill>
          <a:ln w="25400" cap="flat" cmpd="sng" algn="ctr">
            <a:noFill/>
            <a:prstDash val="solid"/>
          </a:ln>
          <a:effectLst>
            <a:outerShdw blurRad="139700" dir="4920000" sy="23000" kx="-1200000" algn="bl" rotWithShape="0">
              <a:prstClr val="black">
                <a:alpha val="25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balanced" dir="t">
              <a:rot lat="0" lon="0" rev="17400000"/>
            </a:lightRig>
          </a:scene3d>
          <a:sp3d prstMaterial="metal">
            <a:bevelT w="647700" h="647700"/>
            <a:bevelB w="647700" h="6477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1">
                <a:ln>
                  <a:noFill/>
                </a:ln>
                <a:solidFill>
                  <a:sysClr val="window" lastClr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S</a:t>
            </a:r>
          </a:p>
        </p:txBody>
      </p:sp>
      <p:sp>
        <p:nvSpPr>
          <p:cNvPr id="51" name="Ellipse 33"/>
          <p:cNvSpPr/>
          <p:nvPr/>
        </p:nvSpPr>
        <p:spPr bwMode="gray">
          <a:xfrm>
            <a:off x="7388704" y="3932213"/>
            <a:ext cx="1296509" cy="1296987"/>
          </a:xfrm>
          <a:prstGeom prst="ellipse">
            <a:avLst/>
          </a:prstGeom>
          <a:solidFill>
            <a:srgbClr val="E6E6E6"/>
          </a:solidFill>
          <a:ln w="25400" cap="flat" cmpd="sng" algn="ctr">
            <a:noFill/>
            <a:prstDash val="solid"/>
          </a:ln>
          <a:effectLst>
            <a:outerShdw blurRad="139700" dir="4920000" sy="23000" kx="-1200000" algn="bl" rotWithShape="0">
              <a:prstClr val="black">
                <a:alpha val="25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balanced" dir="t">
              <a:rot lat="0" lon="0" rev="17400000"/>
            </a:lightRig>
          </a:scene3d>
          <a:sp3d prstMaterial="metal">
            <a:bevelT w="647700" h="647700"/>
            <a:bevelB w="647700" h="6477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1">
                <a:ln>
                  <a:noFill/>
                </a:ln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Calibri"/>
                <a:ea typeface="+mn-ea"/>
                <a:cs typeface="+mn-cs"/>
              </a:rPr>
              <a:t>S</a:t>
            </a:r>
          </a:p>
        </p:txBody>
      </p:sp>
      <p:grpSp>
        <p:nvGrpSpPr>
          <p:cNvPr id="52" name="Gruppieren 53"/>
          <p:cNvGrpSpPr/>
          <p:nvPr/>
        </p:nvGrpSpPr>
        <p:grpSpPr bwMode="gray">
          <a:xfrm>
            <a:off x="6885906" y="2474980"/>
            <a:ext cx="1735339" cy="1414182"/>
            <a:chOff x="3658611" y="1535205"/>
            <a:chExt cx="1735339" cy="1414182"/>
          </a:xfrm>
        </p:grpSpPr>
        <p:sp>
          <p:nvSpPr>
            <p:cNvPr id="53" name="Line 16" descr="© INSCALE GmbH, 26.05.2010&#10;http://www.presentationload.com/"/>
            <p:cNvSpPr>
              <a:spLocks noChangeShapeType="1"/>
            </p:cNvSpPr>
            <p:nvPr/>
          </p:nvSpPr>
          <p:spPr bwMode="gray">
            <a:xfrm>
              <a:off x="3658611" y="1596390"/>
              <a:ext cx="0" cy="1352997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Text Box 15" descr="© INSCALE GmbH, 26.05.2010&#10;http://www.presentationload.com/"/>
            <p:cNvSpPr txBox="1">
              <a:spLocks noChangeArrowheads="1"/>
            </p:cNvSpPr>
            <p:nvPr/>
          </p:nvSpPr>
          <p:spPr bwMode="gray">
            <a:xfrm>
              <a:off x="3660400" y="1535205"/>
              <a:ext cx="1733550" cy="789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0000" tIns="0" rIns="0" bIns="0" anchor="t" anchorCtr="0">
              <a:spAutoFit/>
            </a:bodyPr>
            <a:lstStyle/>
            <a:p>
              <a:pPr marL="0" marR="0" lvl="0" indent="0" defTabSz="801688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text can </a:t>
              </a:r>
              <a:br>
                <a:rPr kumimoji="0" lang="en-US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</a:br>
              <a:r>
                <a:rPr kumimoji="0" lang="en-US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be replaced with </a:t>
              </a:r>
              <a:br>
                <a:rPr kumimoji="0" lang="en-US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</a:br>
              <a:r>
                <a:rPr kumimoji="0" lang="en-US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your own text.</a:t>
              </a:r>
              <a:endParaRPr kumimoji="0" lang="en-US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5" name="Gruppieren 15"/>
          <p:cNvGrpSpPr/>
          <p:nvPr/>
        </p:nvGrpSpPr>
        <p:grpSpPr bwMode="gray">
          <a:xfrm>
            <a:off x="2838450" y="2474980"/>
            <a:ext cx="1733550" cy="1414182"/>
            <a:chOff x="2838450" y="1535205"/>
            <a:chExt cx="1733550" cy="1414182"/>
          </a:xfrm>
        </p:grpSpPr>
        <p:sp>
          <p:nvSpPr>
            <p:cNvPr id="56" name="Line 16" descr="© INSCALE GmbH, 26.05.2010&#10;http://www.presentationload.com/"/>
            <p:cNvSpPr>
              <a:spLocks noChangeShapeType="1"/>
            </p:cNvSpPr>
            <p:nvPr/>
          </p:nvSpPr>
          <p:spPr bwMode="gray">
            <a:xfrm>
              <a:off x="4572000" y="1596390"/>
              <a:ext cx="0" cy="1352997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Text Box 15" descr="© INSCALE GmbH, 26.05.2010&#10;http://www.presentationload.com/"/>
            <p:cNvSpPr txBox="1">
              <a:spLocks noChangeArrowheads="1"/>
            </p:cNvSpPr>
            <p:nvPr/>
          </p:nvSpPr>
          <p:spPr bwMode="gray">
            <a:xfrm>
              <a:off x="2838450" y="1535205"/>
              <a:ext cx="1733550" cy="789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90000" bIns="0" anchor="t" anchorCtr="0">
              <a:spAutoFit/>
            </a:bodyPr>
            <a:lstStyle/>
            <a:p>
              <a:pPr marL="0" marR="0" lvl="0" indent="0" algn="r" defTabSz="801688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text can </a:t>
              </a:r>
              <a:br>
                <a:rPr kumimoji="0" lang="en-US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</a:br>
              <a:r>
                <a:rPr kumimoji="0" lang="en-US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be replaced with </a:t>
              </a:r>
              <a:br>
                <a:rPr kumimoji="0" lang="en-US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</a:br>
              <a:r>
                <a:rPr kumimoji="0" lang="en-US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your own text.</a:t>
              </a:r>
              <a:endParaRPr kumimoji="0" lang="en-US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_h1"/>
          <p:cNvSpPr txBox="1">
            <a:spLocks/>
          </p:cNvSpPr>
          <p:nvPr/>
        </p:nvSpPr>
        <p:spPr bwMode="gray">
          <a:xfrm>
            <a:off x="323850" y="1268760"/>
            <a:ext cx="8497092" cy="61645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0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Text Spheres</a:t>
            </a:r>
            <a:endParaRPr kumimoji="0" lang="de-DE" sz="3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18" name="_h2"/>
          <p:cNvSpPr txBox="1">
            <a:spLocks/>
          </p:cNvSpPr>
          <p:nvPr/>
        </p:nvSpPr>
        <p:spPr bwMode="gray">
          <a:xfrm>
            <a:off x="323850" y="1885215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sp>
        <p:nvSpPr>
          <p:cNvPr id="19" name="Ellipse 22"/>
          <p:cNvSpPr/>
          <p:nvPr/>
        </p:nvSpPr>
        <p:spPr bwMode="gray">
          <a:xfrm>
            <a:off x="493713" y="4022659"/>
            <a:ext cx="1296509" cy="1296987"/>
          </a:xfrm>
          <a:prstGeom prst="ellipse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>
            <a:outerShdw blurRad="139700" dir="4920000" sy="23000" kx="-1200000" algn="bl" rotWithShape="0">
              <a:prstClr val="black">
                <a:alpha val="25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balanced" dir="t">
              <a:rot lat="0" lon="0" rev="17400000"/>
            </a:lightRig>
          </a:scene3d>
          <a:sp3d prstMaterial="metal">
            <a:bevelT w="647700" h="647700"/>
            <a:bevelB w="647700" h="6477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</a:t>
            </a:r>
          </a:p>
        </p:txBody>
      </p:sp>
      <p:sp>
        <p:nvSpPr>
          <p:cNvPr id="20" name="Ellipse 25"/>
          <p:cNvSpPr/>
          <p:nvPr/>
        </p:nvSpPr>
        <p:spPr bwMode="gray">
          <a:xfrm>
            <a:off x="1642878" y="4022659"/>
            <a:ext cx="1296509" cy="1296987"/>
          </a:xfrm>
          <a:prstGeom prst="ellipse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>
            <a:outerShdw blurRad="139700" dir="4920000" sy="23000" kx="-1200000" algn="bl" rotWithShape="0">
              <a:prstClr val="black">
                <a:alpha val="25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balanced" dir="t">
              <a:rot lat="0" lon="0" rev="17400000"/>
            </a:lightRig>
          </a:scene3d>
          <a:sp3d prstMaterial="metal">
            <a:bevelT w="647700" h="647700"/>
            <a:bevelB w="647700" h="6477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</a:t>
            </a:r>
          </a:p>
        </p:txBody>
      </p:sp>
      <p:sp>
        <p:nvSpPr>
          <p:cNvPr id="21" name="Ellipse 26"/>
          <p:cNvSpPr/>
          <p:nvPr/>
        </p:nvSpPr>
        <p:spPr bwMode="gray">
          <a:xfrm>
            <a:off x="2792044" y="4022659"/>
            <a:ext cx="1296509" cy="1296987"/>
          </a:xfrm>
          <a:prstGeom prst="ellipse">
            <a:avLst/>
          </a:prstGeom>
          <a:solidFill>
            <a:srgbClr val="E6E6E6"/>
          </a:solidFill>
          <a:ln w="25400" cap="flat" cmpd="sng" algn="ctr">
            <a:noFill/>
            <a:prstDash val="solid"/>
          </a:ln>
          <a:effectLst>
            <a:outerShdw blurRad="139700" dir="4920000" sy="23000" kx="-1200000" algn="bl" rotWithShape="0">
              <a:prstClr val="black">
                <a:alpha val="25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balanced" dir="t">
              <a:rot lat="0" lon="0" rev="17400000"/>
            </a:lightRig>
          </a:scene3d>
          <a:sp3d prstMaterial="metal">
            <a:bevelT w="647700" h="647700"/>
            <a:bevelB w="647700" h="6477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1">
                <a:ln>
                  <a:noFill/>
                </a:ln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Calibri"/>
                <a:ea typeface="+mn-ea"/>
                <a:cs typeface="+mn-cs"/>
              </a:rPr>
              <a:t>C</a:t>
            </a:r>
          </a:p>
        </p:txBody>
      </p:sp>
      <p:sp>
        <p:nvSpPr>
          <p:cNvPr id="22" name="_color1"/>
          <p:cNvSpPr/>
          <p:nvPr/>
        </p:nvSpPr>
        <p:spPr bwMode="gray">
          <a:xfrm>
            <a:off x="3941209" y="4022659"/>
            <a:ext cx="1296509" cy="1296987"/>
          </a:xfrm>
          <a:prstGeom prst="ellipse">
            <a:avLst/>
          </a:prstGeom>
          <a:solidFill>
            <a:srgbClr val="2A79FF"/>
          </a:solidFill>
          <a:ln w="25400" cap="flat" cmpd="sng" algn="ctr">
            <a:noFill/>
            <a:prstDash val="solid"/>
          </a:ln>
          <a:effectLst>
            <a:outerShdw blurRad="139700" dir="4920000" sy="23000" kx="-1200000" algn="bl" rotWithShape="0">
              <a:prstClr val="black">
                <a:alpha val="25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balanced" dir="t">
              <a:rot lat="0" lon="0" rev="17400000"/>
            </a:lightRig>
          </a:scene3d>
          <a:sp3d prstMaterial="metal">
            <a:bevelT w="647700" h="647700"/>
            <a:bevelB w="647700" h="6477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1">
                <a:ln>
                  <a:noFill/>
                </a:ln>
                <a:solidFill>
                  <a:sysClr val="window" lastClr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</a:t>
            </a:r>
          </a:p>
        </p:txBody>
      </p:sp>
      <p:sp>
        <p:nvSpPr>
          <p:cNvPr id="23" name="Ellipse 28"/>
          <p:cNvSpPr/>
          <p:nvPr/>
        </p:nvSpPr>
        <p:spPr bwMode="gray">
          <a:xfrm>
            <a:off x="5090374" y="4022659"/>
            <a:ext cx="1296509" cy="1296987"/>
          </a:xfrm>
          <a:prstGeom prst="ellipse">
            <a:avLst/>
          </a:prstGeom>
          <a:solidFill>
            <a:srgbClr val="E6E6E6"/>
          </a:solidFill>
          <a:ln w="25400" cap="flat" cmpd="sng" algn="ctr">
            <a:noFill/>
            <a:prstDash val="solid"/>
          </a:ln>
          <a:effectLst>
            <a:outerShdw blurRad="139700" dir="4920000" sy="23000" kx="-1200000" algn="bl" rotWithShape="0">
              <a:prstClr val="black">
                <a:alpha val="25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balanced" dir="t">
              <a:rot lat="0" lon="0" rev="17400000"/>
            </a:lightRig>
          </a:scene3d>
          <a:sp3d prstMaterial="metal">
            <a:bevelT w="647700" h="647700"/>
            <a:bevelB w="647700" h="6477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1">
                <a:ln>
                  <a:noFill/>
                </a:ln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Calibri"/>
                <a:ea typeface="+mn-ea"/>
                <a:cs typeface="+mn-cs"/>
              </a:rPr>
              <a:t>E</a:t>
            </a:r>
          </a:p>
        </p:txBody>
      </p:sp>
      <p:sp>
        <p:nvSpPr>
          <p:cNvPr id="24" name="_color1"/>
          <p:cNvSpPr/>
          <p:nvPr/>
        </p:nvSpPr>
        <p:spPr bwMode="gray">
          <a:xfrm>
            <a:off x="6239539" y="4022659"/>
            <a:ext cx="1296509" cy="1296987"/>
          </a:xfrm>
          <a:prstGeom prst="ellipse">
            <a:avLst/>
          </a:prstGeom>
          <a:solidFill>
            <a:srgbClr val="2A79FF"/>
          </a:solidFill>
          <a:ln w="25400" cap="flat" cmpd="sng" algn="ctr">
            <a:noFill/>
            <a:prstDash val="solid"/>
          </a:ln>
          <a:effectLst>
            <a:outerShdw blurRad="139700" dir="4920000" sy="23000" kx="-1200000" algn="bl" rotWithShape="0">
              <a:prstClr val="black">
                <a:alpha val="25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balanced" dir="t">
              <a:rot lat="0" lon="0" rev="17400000"/>
            </a:lightRig>
          </a:scene3d>
          <a:sp3d prstMaterial="metal">
            <a:bevelT w="647700" h="647700"/>
            <a:bevelB w="647700" h="6477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1">
                <a:ln>
                  <a:noFill/>
                </a:ln>
                <a:solidFill>
                  <a:sysClr val="window" lastClr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S</a:t>
            </a:r>
          </a:p>
        </p:txBody>
      </p:sp>
      <p:sp>
        <p:nvSpPr>
          <p:cNvPr id="25" name="Ellipse 33"/>
          <p:cNvSpPr/>
          <p:nvPr/>
        </p:nvSpPr>
        <p:spPr bwMode="gray">
          <a:xfrm>
            <a:off x="7388704" y="4022659"/>
            <a:ext cx="1296509" cy="1296987"/>
          </a:xfrm>
          <a:prstGeom prst="ellipse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>
            <a:outerShdw blurRad="139700" dir="4920000" sy="23000" kx="-1200000" algn="bl" rotWithShape="0">
              <a:prstClr val="black">
                <a:alpha val="25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balanced" dir="t">
              <a:rot lat="0" lon="0" rev="17400000"/>
            </a:lightRig>
          </a:scene3d>
          <a:sp3d prstMaterial="metal">
            <a:bevelT w="647700" h="647700"/>
            <a:bevelB w="647700" h="6477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</a:t>
            </a:r>
          </a:p>
        </p:txBody>
      </p:sp>
      <p:grpSp>
        <p:nvGrpSpPr>
          <p:cNvPr id="26" name="Gruppieren 53"/>
          <p:cNvGrpSpPr/>
          <p:nvPr/>
        </p:nvGrpSpPr>
        <p:grpSpPr bwMode="gray">
          <a:xfrm>
            <a:off x="6885906" y="2565426"/>
            <a:ext cx="1735339" cy="1414182"/>
            <a:chOff x="3658611" y="1535205"/>
            <a:chExt cx="1735339" cy="1414182"/>
          </a:xfrm>
        </p:grpSpPr>
        <p:sp>
          <p:nvSpPr>
            <p:cNvPr id="27" name="Line 16" descr="© INSCALE GmbH, 26.05.2010&#10;http://www.presentationload.com/"/>
            <p:cNvSpPr>
              <a:spLocks noChangeShapeType="1"/>
            </p:cNvSpPr>
            <p:nvPr/>
          </p:nvSpPr>
          <p:spPr bwMode="gray">
            <a:xfrm>
              <a:off x="3658611" y="1596390"/>
              <a:ext cx="0" cy="1352997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Text Box 15" descr="© INSCALE GmbH, 26.05.2010&#10;http://www.presentationload.com/"/>
            <p:cNvSpPr txBox="1">
              <a:spLocks noChangeArrowheads="1"/>
            </p:cNvSpPr>
            <p:nvPr/>
          </p:nvSpPr>
          <p:spPr bwMode="gray">
            <a:xfrm>
              <a:off x="3660400" y="1535205"/>
              <a:ext cx="1733550" cy="789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0000" tIns="0" rIns="0" bIns="0" anchor="t" anchorCtr="0">
              <a:spAutoFit/>
            </a:bodyPr>
            <a:lstStyle/>
            <a:p>
              <a:pPr marL="0" marR="0" lvl="0" indent="0" defTabSz="801688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text can </a:t>
              </a:r>
              <a:br>
                <a:rPr kumimoji="0" lang="en-US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</a:br>
              <a:r>
                <a:rPr kumimoji="0" lang="en-US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be replaced with </a:t>
              </a:r>
              <a:br>
                <a:rPr kumimoji="0" lang="en-US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</a:br>
              <a:r>
                <a:rPr kumimoji="0" lang="en-US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your own text.</a:t>
              </a:r>
              <a:endParaRPr kumimoji="0" lang="en-US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9" name="Gruppieren 15"/>
          <p:cNvGrpSpPr/>
          <p:nvPr/>
        </p:nvGrpSpPr>
        <p:grpSpPr bwMode="gray">
          <a:xfrm>
            <a:off x="2838450" y="2565426"/>
            <a:ext cx="1733550" cy="1414182"/>
            <a:chOff x="2838450" y="1535205"/>
            <a:chExt cx="1733550" cy="1414182"/>
          </a:xfrm>
        </p:grpSpPr>
        <p:sp>
          <p:nvSpPr>
            <p:cNvPr id="30" name="Line 16" descr="© INSCALE GmbH, 26.05.2010&#10;http://www.presentationload.com/"/>
            <p:cNvSpPr>
              <a:spLocks noChangeShapeType="1"/>
            </p:cNvSpPr>
            <p:nvPr/>
          </p:nvSpPr>
          <p:spPr bwMode="gray">
            <a:xfrm>
              <a:off x="4572000" y="1596390"/>
              <a:ext cx="0" cy="1352997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Text Box 15" descr="© INSCALE GmbH, 26.05.2010&#10;http://www.presentationload.com/"/>
            <p:cNvSpPr txBox="1">
              <a:spLocks noChangeArrowheads="1"/>
            </p:cNvSpPr>
            <p:nvPr/>
          </p:nvSpPr>
          <p:spPr bwMode="gray">
            <a:xfrm>
              <a:off x="2838450" y="1535205"/>
              <a:ext cx="1733550" cy="789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90000" bIns="0" anchor="t" anchorCtr="0">
              <a:spAutoFit/>
            </a:bodyPr>
            <a:lstStyle/>
            <a:p>
              <a:pPr marL="0" marR="0" lvl="0" indent="0" algn="r" defTabSz="801688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text can </a:t>
              </a:r>
              <a:br>
                <a:rPr kumimoji="0" lang="en-US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</a:br>
              <a:r>
                <a:rPr kumimoji="0" lang="en-US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be replaced with </a:t>
              </a:r>
              <a:br>
                <a:rPr kumimoji="0" lang="en-US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</a:br>
              <a:r>
                <a:rPr kumimoji="0" lang="en-US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your own text.</a:t>
              </a:r>
              <a:endParaRPr kumimoji="0" lang="en-US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0053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_h1"/>
          <p:cNvSpPr txBox="1">
            <a:spLocks/>
          </p:cNvSpPr>
          <p:nvPr/>
        </p:nvSpPr>
        <p:spPr bwMode="gray">
          <a:xfrm>
            <a:off x="323850" y="1250322"/>
            <a:ext cx="8497092" cy="61645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0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Text Spheres</a:t>
            </a:r>
            <a:endParaRPr kumimoji="0" lang="de-DE" sz="3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18" name="_h2"/>
          <p:cNvSpPr txBox="1">
            <a:spLocks/>
          </p:cNvSpPr>
          <p:nvPr/>
        </p:nvSpPr>
        <p:spPr bwMode="gray">
          <a:xfrm>
            <a:off x="323850" y="1866777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sp>
        <p:nvSpPr>
          <p:cNvPr id="19" name="Ellipse 22"/>
          <p:cNvSpPr/>
          <p:nvPr/>
        </p:nvSpPr>
        <p:spPr bwMode="gray">
          <a:xfrm>
            <a:off x="493713" y="4004221"/>
            <a:ext cx="1296509" cy="1296987"/>
          </a:xfrm>
          <a:prstGeom prst="ellipse">
            <a:avLst/>
          </a:prstGeom>
          <a:solidFill>
            <a:srgbClr val="E6E6E6"/>
          </a:solidFill>
          <a:ln w="25400" cap="flat" cmpd="sng" algn="ctr">
            <a:noFill/>
            <a:prstDash val="solid"/>
          </a:ln>
          <a:effectLst>
            <a:outerShdw blurRad="139700" dir="4920000" sy="23000" kx="-1200000" algn="bl" rotWithShape="0">
              <a:prstClr val="black">
                <a:alpha val="25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balanced" dir="t">
              <a:rot lat="0" lon="0" rev="17400000"/>
            </a:lightRig>
          </a:scene3d>
          <a:sp3d prstMaterial="metal">
            <a:bevelT w="647700" h="647700"/>
            <a:bevelB w="647700" h="6477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</a:t>
            </a:r>
          </a:p>
        </p:txBody>
      </p:sp>
      <p:sp>
        <p:nvSpPr>
          <p:cNvPr id="20" name="Ellipse 25"/>
          <p:cNvSpPr/>
          <p:nvPr/>
        </p:nvSpPr>
        <p:spPr bwMode="gray">
          <a:xfrm>
            <a:off x="1642878" y="4004221"/>
            <a:ext cx="1296509" cy="1296987"/>
          </a:xfrm>
          <a:prstGeom prst="ellipse">
            <a:avLst/>
          </a:prstGeom>
          <a:solidFill>
            <a:srgbClr val="E6E6E6"/>
          </a:solidFill>
          <a:ln w="25400" cap="flat" cmpd="sng" algn="ctr">
            <a:noFill/>
            <a:prstDash val="solid"/>
          </a:ln>
          <a:effectLst>
            <a:outerShdw blurRad="139700" dir="4920000" sy="23000" kx="-1200000" algn="bl" rotWithShape="0">
              <a:prstClr val="black">
                <a:alpha val="25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balanced" dir="t">
              <a:rot lat="0" lon="0" rev="17400000"/>
            </a:lightRig>
          </a:scene3d>
          <a:sp3d prstMaterial="metal">
            <a:bevelT w="647700" h="647700"/>
            <a:bevelB w="647700" h="6477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</a:t>
            </a:r>
          </a:p>
        </p:txBody>
      </p:sp>
      <p:sp>
        <p:nvSpPr>
          <p:cNvPr id="21" name="Ellipse 26"/>
          <p:cNvSpPr/>
          <p:nvPr/>
        </p:nvSpPr>
        <p:spPr bwMode="gray">
          <a:xfrm>
            <a:off x="2792044" y="4004221"/>
            <a:ext cx="1296509" cy="1296987"/>
          </a:xfrm>
          <a:prstGeom prst="ellipse">
            <a:avLst/>
          </a:prstGeom>
          <a:solidFill>
            <a:srgbClr val="E6E6E6"/>
          </a:solidFill>
          <a:ln w="25400" cap="flat" cmpd="sng" algn="ctr">
            <a:noFill/>
            <a:prstDash val="solid"/>
          </a:ln>
          <a:effectLst>
            <a:outerShdw blurRad="139700" dir="4920000" sy="23000" kx="-1200000" algn="bl" rotWithShape="0">
              <a:prstClr val="black">
                <a:alpha val="25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balanced" dir="t">
              <a:rot lat="0" lon="0" rev="17400000"/>
            </a:lightRig>
          </a:scene3d>
          <a:sp3d prstMaterial="metal">
            <a:bevelT w="647700" h="647700"/>
            <a:bevelB w="647700" h="6477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1">
                <a:ln>
                  <a:noFill/>
                </a:ln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Calibri"/>
                <a:ea typeface="+mn-ea"/>
                <a:cs typeface="+mn-cs"/>
              </a:rPr>
              <a:t>C</a:t>
            </a:r>
          </a:p>
        </p:txBody>
      </p:sp>
      <p:sp>
        <p:nvSpPr>
          <p:cNvPr id="22" name="_color1"/>
          <p:cNvSpPr/>
          <p:nvPr/>
        </p:nvSpPr>
        <p:spPr bwMode="gray">
          <a:xfrm>
            <a:off x="3941209" y="4004221"/>
            <a:ext cx="1296509" cy="1296987"/>
          </a:xfrm>
          <a:prstGeom prst="ellipse">
            <a:avLst/>
          </a:prstGeom>
          <a:solidFill>
            <a:srgbClr val="2A79FF"/>
          </a:solidFill>
          <a:ln w="25400" cap="flat" cmpd="sng" algn="ctr">
            <a:noFill/>
            <a:prstDash val="solid"/>
          </a:ln>
          <a:effectLst>
            <a:outerShdw blurRad="139700" dir="4920000" sy="23000" kx="-1200000" algn="bl" rotWithShape="0">
              <a:prstClr val="black">
                <a:alpha val="25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balanced" dir="t">
              <a:rot lat="0" lon="0" rev="17400000"/>
            </a:lightRig>
          </a:scene3d>
          <a:sp3d prstMaterial="metal">
            <a:bevelT w="647700" h="647700"/>
            <a:bevelB w="647700" h="6477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1">
                <a:ln>
                  <a:noFill/>
                </a:ln>
                <a:solidFill>
                  <a:sysClr val="window" lastClr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</a:t>
            </a:r>
          </a:p>
        </p:txBody>
      </p:sp>
      <p:sp>
        <p:nvSpPr>
          <p:cNvPr id="23" name="Ellipse 28"/>
          <p:cNvSpPr/>
          <p:nvPr/>
        </p:nvSpPr>
        <p:spPr bwMode="gray">
          <a:xfrm>
            <a:off x="5090374" y="4004221"/>
            <a:ext cx="1296509" cy="1296987"/>
          </a:xfrm>
          <a:prstGeom prst="ellipse">
            <a:avLst/>
          </a:prstGeom>
          <a:solidFill>
            <a:srgbClr val="E6E6E6"/>
          </a:solidFill>
          <a:ln w="25400" cap="flat" cmpd="sng" algn="ctr">
            <a:noFill/>
            <a:prstDash val="solid"/>
          </a:ln>
          <a:effectLst>
            <a:outerShdw blurRad="139700" dir="4920000" sy="23000" kx="-1200000" algn="bl" rotWithShape="0">
              <a:prstClr val="black">
                <a:alpha val="25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balanced" dir="t">
              <a:rot lat="0" lon="0" rev="17400000"/>
            </a:lightRig>
          </a:scene3d>
          <a:sp3d prstMaterial="metal">
            <a:bevelT w="647700" h="647700"/>
            <a:bevelB w="647700" h="6477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1">
                <a:ln>
                  <a:noFill/>
                </a:ln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Calibri"/>
                <a:ea typeface="+mn-ea"/>
                <a:cs typeface="+mn-cs"/>
              </a:rPr>
              <a:t>E</a:t>
            </a:r>
          </a:p>
        </p:txBody>
      </p:sp>
      <p:sp>
        <p:nvSpPr>
          <p:cNvPr id="24" name="_color1"/>
          <p:cNvSpPr/>
          <p:nvPr/>
        </p:nvSpPr>
        <p:spPr bwMode="gray">
          <a:xfrm>
            <a:off x="6239539" y="4004221"/>
            <a:ext cx="1296509" cy="1296987"/>
          </a:xfrm>
          <a:prstGeom prst="ellipse">
            <a:avLst/>
          </a:prstGeom>
          <a:solidFill>
            <a:srgbClr val="2A79FF"/>
          </a:solidFill>
          <a:ln w="25400" cap="flat" cmpd="sng" algn="ctr">
            <a:noFill/>
            <a:prstDash val="solid"/>
          </a:ln>
          <a:effectLst>
            <a:outerShdw blurRad="139700" dir="4920000" sy="23000" kx="-1200000" algn="bl" rotWithShape="0">
              <a:prstClr val="black">
                <a:alpha val="25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balanced" dir="t">
              <a:rot lat="0" lon="0" rev="17400000"/>
            </a:lightRig>
          </a:scene3d>
          <a:sp3d prstMaterial="metal">
            <a:bevelT w="647700" h="647700"/>
            <a:bevelB w="647700" h="6477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1">
                <a:ln>
                  <a:noFill/>
                </a:ln>
                <a:solidFill>
                  <a:sysClr val="window" lastClr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S</a:t>
            </a:r>
          </a:p>
        </p:txBody>
      </p:sp>
      <p:sp>
        <p:nvSpPr>
          <p:cNvPr id="25" name="Ellipse 33"/>
          <p:cNvSpPr/>
          <p:nvPr/>
        </p:nvSpPr>
        <p:spPr bwMode="gray">
          <a:xfrm>
            <a:off x="7388704" y="4004221"/>
            <a:ext cx="1296509" cy="1296987"/>
          </a:xfrm>
          <a:prstGeom prst="ellipse">
            <a:avLst/>
          </a:prstGeom>
          <a:solidFill>
            <a:srgbClr val="E6E6E6"/>
          </a:solidFill>
          <a:ln w="25400" cap="flat" cmpd="sng" algn="ctr">
            <a:noFill/>
            <a:prstDash val="solid"/>
          </a:ln>
          <a:effectLst>
            <a:outerShdw blurRad="139700" dir="4920000" sy="23000" kx="-1200000" algn="bl" rotWithShape="0">
              <a:prstClr val="black">
                <a:alpha val="25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balanced" dir="t">
              <a:rot lat="0" lon="0" rev="17400000"/>
            </a:lightRig>
          </a:scene3d>
          <a:sp3d prstMaterial="metal">
            <a:bevelT w="647700" h="647700"/>
            <a:bevelB w="647700" h="6477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1">
                <a:ln>
                  <a:noFill/>
                </a:ln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Calibri"/>
                <a:ea typeface="+mn-ea"/>
                <a:cs typeface="+mn-cs"/>
              </a:rPr>
              <a:t>S</a:t>
            </a:r>
          </a:p>
        </p:txBody>
      </p:sp>
      <p:grpSp>
        <p:nvGrpSpPr>
          <p:cNvPr id="26" name="Gruppieren 53"/>
          <p:cNvGrpSpPr/>
          <p:nvPr/>
        </p:nvGrpSpPr>
        <p:grpSpPr bwMode="gray">
          <a:xfrm>
            <a:off x="6885906" y="2546988"/>
            <a:ext cx="1735339" cy="1414182"/>
            <a:chOff x="3658611" y="1535205"/>
            <a:chExt cx="1735339" cy="1414182"/>
          </a:xfrm>
        </p:grpSpPr>
        <p:sp>
          <p:nvSpPr>
            <p:cNvPr id="27" name="Line 16" descr="© INSCALE GmbH, 26.05.2010&#10;http://www.presentationload.com/"/>
            <p:cNvSpPr>
              <a:spLocks noChangeShapeType="1"/>
            </p:cNvSpPr>
            <p:nvPr/>
          </p:nvSpPr>
          <p:spPr bwMode="gray">
            <a:xfrm>
              <a:off x="3658611" y="1596390"/>
              <a:ext cx="0" cy="1352997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Text Box 15" descr="© INSCALE GmbH, 26.05.2010&#10;http://www.presentationload.com/"/>
            <p:cNvSpPr txBox="1">
              <a:spLocks noChangeArrowheads="1"/>
            </p:cNvSpPr>
            <p:nvPr/>
          </p:nvSpPr>
          <p:spPr bwMode="gray">
            <a:xfrm>
              <a:off x="3660400" y="1535205"/>
              <a:ext cx="1733550" cy="789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0000" tIns="0" rIns="0" bIns="0" anchor="t" anchorCtr="0">
              <a:spAutoFit/>
            </a:bodyPr>
            <a:lstStyle/>
            <a:p>
              <a:pPr marL="0" marR="0" lvl="0" indent="0" defTabSz="801688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text can </a:t>
              </a:r>
              <a:br>
                <a:rPr kumimoji="0" lang="en-US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</a:br>
              <a:r>
                <a:rPr kumimoji="0" lang="en-US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be replaced with </a:t>
              </a:r>
              <a:br>
                <a:rPr kumimoji="0" lang="en-US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</a:br>
              <a:r>
                <a:rPr kumimoji="0" lang="en-US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your own text.</a:t>
              </a:r>
              <a:endParaRPr kumimoji="0" lang="en-US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9" name="Gruppieren 15"/>
          <p:cNvGrpSpPr/>
          <p:nvPr/>
        </p:nvGrpSpPr>
        <p:grpSpPr bwMode="gray">
          <a:xfrm>
            <a:off x="2838450" y="2546988"/>
            <a:ext cx="1733550" cy="1414182"/>
            <a:chOff x="2838450" y="1535205"/>
            <a:chExt cx="1733550" cy="1414182"/>
          </a:xfrm>
        </p:grpSpPr>
        <p:sp>
          <p:nvSpPr>
            <p:cNvPr id="30" name="Line 16" descr="© INSCALE GmbH, 26.05.2010&#10;http://www.presentationload.com/"/>
            <p:cNvSpPr>
              <a:spLocks noChangeShapeType="1"/>
            </p:cNvSpPr>
            <p:nvPr/>
          </p:nvSpPr>
          <p:spPr bwMode="gray">
            <a:xfrm>
              <a:off x="4572000" y="1596390"/>
              <a:ext cx="0" cy="1352997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Text Box 15" descr="© INSCALE GmbH, 26.05.2010&#10;http://www.presentationload.com/"/>
            <p:cNvSpPr txBox="1">
              <a:spLocks noChangeArrowheads="1"/>
            </p:cNvSpPr>
            <p:nvPr/>
          </p:nvSpPr>
          <p:spPr bwMode="gray">
            <a:xfrm>
              <a:off x="2838450" y="1535205"/>
              <a:ext cx="1733550" cy="789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90000" bIns="0" anchor="t" anchorCtr="0">
              <a:spAutoFit/>
            </a:bodyPr>
            <a:lstStyle/>
            <a:p>
              <a:pPr marL="0" marR="0" lvl="0" indent="0" algn="r" defTabSz="801688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text can </a:t>
              </a:r>
              <a:br>
                <a:rPr kumimoji="0" lang="en-US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</a:br>
              <a:r>
                <a:rPr kumimoji="0" lang="en-US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be replaced with </a:t>
              </a:r>
              <a:br>
                <a:rPr kumimoji="0" lang="en-US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</a:br>
              <a:r>
                <a:rPr kumimoji="0" lang="en-US" sz="18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your own text.</a:t>
              </a:r>
              <a:endParaRPr kumimoji="0" lang="en-US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8524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19520</TotalTime>
  <Words>222</Words>
  <Application>Microsoft Office PowerPoint</Application>
  <PresentationFormat>全屏显示(4:3)</PresentationFormat>
  <Paragraphs>51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917</cp:revision>
  <dcterms:created xsi:type="dcterms:W3CDTF">2009-02-11T05:37:22Z</dcterms:created>
  <dcterms:modified xsi:type="dcterms:W3CDTF">2013-01-04T14:03:05Z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