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8" r:id="rId1"/>
    <p:sldMasterId id="2147483700" r:id="rId2"/>
  </p:sldMasterIdLst>
  <p:notesMasterIdLst>
    <p:notesMasterId r:id="rId7"/>
  </p:notesMasterIdLst>
  <p:sldIdLst>
    <p:sldId id="272" r:id="rId3"/>
    <p:sldId id="273" r:id="rId4"/>
    <p:sldId id="274" r:id="rId5"/>
    <p:sldId id="263" r:id="rId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108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5582AF-26E3-4AFF-A35F-6766EB700DB6}" type="datetimeFigureOut">
              <a:rPr lang="zh-CN" altLang="en-US" smtClean="0"/>
              <a:t>2013/1/4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334725-1E16-45E3-9B45-EAE23480A11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73390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5BE2B1E8-8677-483B-AABE-31FE0A2C53EF}" type="slidenum">
              <a:rPr sz="1200" noProof="1">
                <a:solidFill>
                  <a:prstClr val="black"/>
                </a:solidFill>
              </a:rPr>
              <a:pPr algn="r"/>
              <a:t>1</a:t>
            </a:fld>
            <a:endParaRPr lang="de-DE" sz="1200" noProof="1">
              <a:solidFill>
                <a:prstClr val="black"/>
              </a:solidFill>
            </a:endParaRPr>
          </a:p>
        </p:txBody>
      </p:sp>
      <p:sp>
        <p:nvSpPr>
          <p:cNvPr id="33795" name="Rectangle 7"/>
          <p:cNvSpPr txBox="1">
            <a:spLocks noGrp="1" noChangeArrowheads="1"/>
          </p:cNvSpPr>
          <p:nvPr/>
        </p:nvSpPr>
        <p:spPr bwMode="auto">
          <a:xfrm>
            <a:off x="3887788" y="8689976"/>
            <a:ext cx="2970212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4824" tIns="47416" rIns="94824" bIns="47416" anchor="b"/>
          <a:lstStyle/>
          <a:p>
            <a:pPr algn="r" defTabSz="947738"/>
            <a:fld id="{05B6D3EA-E3E5-4324-98EB-7942EF86D685}" type="slidenum">
              <a:rPr lang="en-GB" sz="1300">
                <a:solidFill>
                  <a:prstClr val="black"/>
                </a:solidFill>
              </a:rPr>
              <a:pPr algn="r" defTabSz="947738"/>
              <a:t>1</a:t>
            </a:fld>
            <a:endParaRPr lang="en-GB" sz="1300" dirty="0">
              <a:solidFill>
                <a:prstClr val="black"/>
              </a:solidFill>
            </a:endParaRPr>
          </a:p>
        </p:txBody>
      </p:sp>
      <p:sp>
        <p:nvSpPr>
          <p:cNvPr id="3379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3588" cy="3430588"/>
          </a:xfrm>
          <a:ln/>
        </p:spPr>
      </p:sp>
      <p:sp>
        <p:nvSpPr>
          <p:cNvPr id="3379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1" y="4343400"/>
            <a:ext cx="5029200" cy="4114800"/>
          </a:xfrm>
          <a:noFill/>
          <a:ln/>
        </p:spPr>
        <p:txBody>
          <a:bodyPr lIns="94824" tIns="47416" rIns="94824" bIns="47416"/>
          <a:lstStyle/>
          <a:p>
            <a:pPr eaLnBrk="1" hangingPunct="1"/>
            <a:endParaRPr lang="de-DE" noProof="1" smtClean="0"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5BE2B1E8-8677-483B-AABE-31FE0A2C53EF}" type="slidenum">
              <a:rPr sz="1200" noProof="1">
                <a:solidFill>
                  <a:prstClr val="black"/>
                </a:solidFill>
              </a:rPr>
              <a:pPr algn="r"/>
              <a:t>2</a:t>
            </a:fld>
            <a:endParaRPr lang="de-DE" sz="1200" noProof="1">
              <a:solidFill>
                <a:prstClr val="black"/>
              </a:solidFill>
            </a:endParaRPr>
          </a:p>
        </p:txBody>
      </p:sp>
      <p:sp>
        <p:nvSpPr>
          <p:cNvPr id="33795" name="Rectangle 7"/>
          <p:cNvSpPr txBox="1">
            <a:spLocks noGrp="1" noChangeArrowheads="1"/>
          </p:cNvSpPr>
          <p:nvPr/>
        </p:nvSpPr>
        <p:spPr bwMode="auto">
          <a:xfrm>
            <a:off x="3887788" y="8689976"/>
            <a:ext cx="2970212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4824" tIns="47416" rIns="94824" bIns="47416" anchor="b"/>
          <a:lstStyle/>
          <a:p>
            <a:pPr algn="r" defTabSz="947738"/>
            <a:fld id="{05B6D3EA-E3E5-4324-98EB-7942EF86D685}" type="slidenum">
              <a:rPr lang="en-GB" sz="1300">
                <a:solidFill>
                  <a:prstClr val="black"/>
                </a:solidFill>
              </a:rPr>
              <a:pPr algn="r" defTabSz="947738"/>
              <a:t>2</a:t>
            </a:fld>
            <a:endParaRPr lang="en-GB" sz="1300" dirty="0">
              <a:solidFill>
                <a:prstClr val="black"/>
              </a:solidFill>
            </a:endParaRPr>
          </a:p>
        </p:txBody>
      </p:sp>
      <p:sp>
        <p:nvSpPr>
          <p:cNvPr id="3379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3588" cy="3430588"/>
          </a:xfrm>
          <a:ln/>
        </p:spPr>
      </p:sp>
      <p:sp>
        <p:nvSpPr>
          <p:cNvPr id="3379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1" y="4343400"/>
            <a:ext cx="5029200" cy="4114800"/>
          </a:xfrm>
          <a:noFill/>
          <a:ln/>
        </p:spPr>
        <p:txBody>
          <a:bodyPr lIns="94824" tIns="47416" rIns="94824" bIns="47416"/>
          <a:lstStyle/>
          <a:p>
            <a:pPr eaLnBrk="1" hangingPunct="1"/>
            <a:endParaRPr lang="de-DE" noProof="1" smtClean="0"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5BE2B1E8-8677-483B-AABE-31FE0A2C53EF}" type="slidenum">
              <a:rPr sz="1200" noProof="1">
                <a:solidFill>
                  <a:prstClr val="black"/>
                </a:solidFill>
              </a:rPr>
              <a:pPr algn="r"/>
              <a:t>3</a:t>
            </a:fld>
            <a:endParaRPr lang="de-DE" sz="1200" noProof="1">
              <a:solidFill>
                <a:prstClr val="black"/>
              </a:solidFill>
            </a:endParaRPr>
          </a:p>
        </p:txBody>
      </p:sp>
      <p:sp>
        <p:nvSpPr>
          <p:cNvPr id="33795" name="Rectangle 7"/>
          <p:cNvSpPr txBox="1">
            <a:spLocks noGrp="1" noChangeArrowheads="1"/>
          </p:cNvSpPr>
          <p:nvPr/>
        </p:nvSpPr>
        <p:spPr bwMode="auto">
          <a:xfrm>
            <a:off x="3887788" y="8689976"/>
            <a:ext cx="2970212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4824" tIns="47416" rIns="94824" bIns="47416" anchor="b"/>
          <a:lstStyle/>
          <a:p>
            <a:pPr algn="r" defTabSz="947738"/>
            <a:fld id="{05B6D3EA-E3E5-4324-98EB-7942EF86D685}" type="slidenum">
              <a:rPr lang="en-GB" sz="1300">
                <a:solidFill>
                  <a:prstClr val="black"/>
                </a:solidFill>
              </a:rPr>
              <a:pPr algn="r" defTabSz="947738"/>
              <a:t>3</a:t>
            </a:fld>
            <a:endParaRPr lang="en-GB" sz="1300" dirty="0">
              <a:solidFill>
                <a:prstClr val="black"/>
              </a:solidFill>
            </a:endParaRPr>
          </a:p>
        </p:txBody>
      </p:sp>
      <p:sp>
        <p:nvSpPr>
          <p:cNvPr id="3379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3588" cy="3430588"/>
          </a:xfrm>
          <a:ln/>
        </p:spPr>
      </p:sp>
      <p:sp>
        <p:nvSpPr>
          <p:cNvPr id="3379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1" y="4343400"/>
            <a:ext cx="5029200" cy="4114800"/>
          </a:xfrm>
          <a:noFill/>
          <a:ln/>
        </p:spPr>
        <p:txBody>
          <a:bodyPr lIns="94824" tIns="47416" rIns="94824" bIns="47416"/>
          <a:lstStyle/>
          <a:p>
            <a:pPr eaLnBrk="1" hangingPunct="1"/>
            <a:endParaRPr lang="de-DE" noProof="1" smtClean="0">
              <a:cs typeface="Arial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3" Type="http://schemas.openxmlformats.org/officeDocument/2006/relationships/image" Target="../media/image1.jpeg"/><Relationship Id="rId7" Type="http://schemas.openxmlformats.org/officeDocument/2006/relationships/image" Target="../media/image4.png"/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Relationship Id="rId6" Type="http://schemas.openxmlformats.org/officeDocument/2006/relationships/image" Target="../media/image3.png"/><Relationship Id="rId5" Type="http://schemas.microsoft.com/office/2007/relationships/hdphoto" Target="../media/hdphoto1.wdp"/><Relationship Id="rId4" Type="http://schemas.openxmlformats.org/officeDocument/2006/relationships/image" Target="../media/image2.jpe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94228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31565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737416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3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7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8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21648282"/>
      </p:ext>
    </p:extLst>
  </p:cSld>
  <p:clrMapOvr>
    <a:masterClrMapping/>
  </p:clrMapOvr>
  <p:transition spd="med" advTm="2000">
    <p:split/>
    <p:sndAc>
      <p:stSnd>
        <p:snd r:embed="rId1" name="push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22020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68324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12090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96580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301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66991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15767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15118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55258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323849" y="1554954"/>
            <a:ext cx="8497093" cy="4247359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de-DE" dirty="0" smtClean="0"/>
              <a:t>Textmasterformate durch Klicken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</p:txBody>
      </p:sp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323851" y="-1"/>
            <a:ext cx="8497092" cy="1090810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323849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C278B3-BD69-4179-9540-0EA0298FAE68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04.01.2013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2457449" y="6356350"/>
            <a:ext cx="422989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687343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9F03DF-85AB-4396-8C4E-CF92A1FB3B1F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81911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</p:sldLayoutIdLst>
  <p:transition spd="med" advTm="2000">
    <p:split/>
    <p:sndAc>
      <p:stSnd>
        <p:snd r:embed="rId3" name="push.wav"/>
      </p:stSnd>
    </p:sndAc>
  </p:transition>
  <p:txStyles>
    <p:titleStyle>
      <a:lvl1pPr algn="l" defTabSz="914400" rtl="0" eaLnBrk="1" latinLnBrk="0" hangingPunct="1">
        <a:spcBef>
          <a:spcPct val="0"/>
        </a:spcBef>
        <a:buNone/>
        <a:defRPr sz="30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6213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360363" indent="-184150" algn="l" defTabSz="914400" rtl="0" eaLnBrk="1" latinLnBrk="0" hangingPunct="1">
        <a:spcBef>
          <a:spcPct val="20000"/>
        </a:spcBef>
        <a:buFont typeface="Symbol" pitchFamily="18" charset="2"/>
        <a:buChar char="-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536575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720725" indent="-184150" algn="l" defTabSz="914400" rtl="0" eaLnBrk="1" latinLnBrk="0" hangingPunct="1">
        <a:spcBef>
          <a:spcPct val="20000"/>
        </a:spcBef>
        <a:buFont typeface="Symbol" pitchFamily="18" charset="2"/>
        <a:buChar char="-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896938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6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5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_h1"/>
          <p:cNvSpPr>
            <a:spLocks noGrp="1" noChangeArrowheads="1"/>
          </p:cNvSpPr>
          <p:nvPr>
            <p:ph type="title" idx="4294967295"/>
          </p:nvPr>
        </p:nvSpPr>
        <p:spPr bwMode="gray">
          <a:xfrm>
            <a:off x="828228" y="44624"/>
            <a:ext cx="8496300" cy="617538"/>
          </a:xfrm>
        </p:spPr>
        <p:txBody>
          <a:bodyPr>
            <a:normAutofit/>
          </a:bodyPr>
          <a:lstStyle/>
          <a:p>
            <a:r>
              <a:rPr lang="en-US" noProof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Sliced Triangle</a:t>
            </a:r>
            <a:endParaRPr lang="de-DE" noProof="1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_h2"/>
          <p:cNvSpPr>
            <a:spLocks noGrp="1"/>
          </p:cNvSpPr>
          <p:nvPr>
            <p:ph type="body" sz="quarter" idx="4294967295"/>
          </p:nvPr>
        </p:nvSpPr>
        <p:spPr bwMode="gray">
          <a:xfrm>
            <a:off x="0" y="855663"/>
            <a:ext cx="8496300" cy="334962"/>
          </a:xfrm>
        </p:spPr>
        <p:txBody>
          <a:bodyPr/>
          <a:lstStyle/>
          <a:p>
            <a:r>
              <a:rPr lang="de-DE" noProof="1" smtClean="0"/>
              <a:t>Enter your subheadline here</a:t>
            </a:r>
          </a:p>
        </p:txBody>
      </p:sp>
      <p:sp>
        <p:nvSpPr>
          <p:cNvPr id="16" name="_text"/>
          <p:cNvSpPr txBox="1">
            <a:spLocks/>
          </p:cNvSpPr>
          <p:nvPr/>
        </p:nvSpPr>
        <p:spPr bwMode="gray">
          <a:xfrm>
            <a:off x="323850" y="1554163"/>
            <a:ext cx="4175125" cy="424815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marL="180000" indent="-180000">
              <a:lnSpc>
                <a:spcPct val="95000"/>
              </a:lnSpc>
              <a:spcAft>
                <a:spcPts val="800"/>
              </a:spcAft>
              <a:buFont typeface="Wingdings" pitchFamily="2" charset="2"/>
              <a:buChar char="§"/>
              <a:defRPr/>
            </a:pPr>
            <a:r>
              <a:rPr lang="en-US" dirty="0" smtClean="0">
                <a:solidFill>
                  <a:prstClr val="black"/>
                </a:solidFill>
              </a:rPr>
              <a:t>This is a placeholder text. This text can be replaced with your own text.</a:t>
            </a:r>
            <a:endParaRPr lang="en-GB" dirty="0" smtClean="0">
              <a:solidFill>
                <a:prstClr val="black"/>
              </a:solidFill>
            </a:endParaRPr>
          </a:p>
          <a:p>
            <a:pPr marL="180000" indent="-180000">
              <a:lnSpc>
                <a:spcPct val="95000"/>
              </a:lnSpc>
              <a:spcAft>
                <a:spcPts val="800"/>
              </a:spcAft>
              <a:buFont typeface="Wingdings" pitchFamily="2" charset="2"/>
              <a:buChar char="§"/>
              <a:defRPr/>
            </a:pPr>
            <a:r>
              <a:rPr lang="en-US" dirty="0" smtClean="0">
                <a:solidFill>
                  <a:prstClr val="black"/>
                </a:solidFill>
              </a:rPr>
              <a:t>The text demonstrates how your own text will look when you replace the placeholder with your own text.</a:t>
            </a:r>
            <a:endParaRPr lang="en-GB" dirty="0" smtClean="0">
              <a:solidFill>
                <a:prstClr val="black"/>
              </a:solidFill>
            </a:endParaRPr>
          </a:p>
          <a:p>
            <a:pPr marL="180000" indent="-180000">
              <a:lnSpc>
                <a:spcPct val="95000"/>
              </a:lnSpc>
              <a:spcAft>
                <a:spcPts val="800"/>
              </a:spcAft>
              <a:buFont typeface="Wingdings" pitchFamily="2" charset="2"/>
              <a:buChar char="§"/>
              <a:defRPr/>
            </a:pPr>
            <a:r>
              <a:rPr lang="en-US" dirty="0" smtClean="0">
                <a:solidFill>
                  <a:prstClr val="black"/>
                </a:solidFill>
              </a:rPr>
              <a:t>If you don’t want to use the style and size of the fonts as used in this placeholder it’s possible to replace it by selecting different options.</a:t>
            </a:r>
            <a:endParaRPr lang="en-GB" dirty="0" smtClean="0">
              <a:solidFill>
                <a:prstClr val="black"/>
              </a:solidFill>
            </a:endParaRPr>
          </a:p>
        </p:txBody>
      </p:sp>
      <p:grpSp>
        <p:nvGrpSpPr>
          <p:cNvPr id="2" name="Gruppieren 33"/>
          <p:cNvGrpSpPr/>
          <p:nvPr/>
        </p:nvGrpSpPr>
        <p:grpSpPr bwMode="gray">
          <a:xfrm>
            <a:off x="4675695" y="1911899"/>
            <a:ext cx="4084339" cy="3524129"/>
            <a:chOff x="2319040" y="1548143"/>
            <a:chExt cx="4505921" cy="3887886"/>
          </a:xfrm>
        </p:grpSpPr>
        <p:sp>
          <p:nvSpPr>
            <p:cNvPr id="35" name="Freeform" descr="© INSCALE GmbH, 26.05.2010&#10;http://www.presentationload.com/"/>
            <p:cNvSpPr>
              <a:spLocks noChangeAspect="1"/>
            </p:cNvSpPr>
            <p:nvPr/>
          </p:nvSpPr>
          <p:spPr bwMode="gray">
            <a:xfrm>
              <a:off x="2319040" y="1548143"/>
              <a:ext cx="4505921" cy="3887886"/>
            </a:xfrm>
            <a:custGeom>
              <a:avLst/>
              <a:gdLst/>
              <a:ahLst/>
              <a:cxnLst>
                <a:cxn ang="0">
                  <a:pos x="2244" y="0"/>
                </a:cxn>
                <a:cxn ang="0">
                  <a:pos x="0" y="3885"/>
                </a:cxn>
                <a:cxn ang="0">
                  <a:pos x="4489" y="3885"/>
                </a:cxn>
                <a:cxn ang="0">
                  <a:pos x="2244" y="0"/>
                </a:cxn>
              </a:cxnLst>
              <a:rect l="0" t="0" r="r" b="b"/>
              <a:pathLst>
                <a:path w="4489" h="3885">
                  <a:moveTo>
                    <a:pt x="2244" y="0"/>
                  </a:moveTo>
                  <a:lnTo>
                    <a:pt x="0" y="3885"/>
                  </a:lnTo>
                  <a:lnTo>
                    <a:pt x="4489" y="3885"/>
                  </a:lnTo>
                  <a:lnTo>
                    <a:pt x="2244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E6E6E6"/>
                </a:gs>
                <a:gs pos="94000">
                  <a:srgbClr val="C8C8C8"/>
                </a:gs>
              </a:gsLst>
              <a:lin ang="2700000" scaled="1"/>
              <a:tileRect/>
            </a:gradFill>
            <a:ln w="12700">
              <a:solidFill>
                <a:srgbClr val="FFFFFF"/>
              </a:solidFill>
              <a:round/>
              <a:headEnd/>
              <a:tailEnd/>
            </a:ln>
            <a:effectLst>
              <a:outerShdw blurRad="127000" dist="63500" dir="2700000" algn="tl" rotWithShape="0">
                <a:srgbClr val="000000">
                  <a:alpha val="40000"/>
                </a:srgbClr>
              </a:outerShdw>
            </a:effectLst>
          </p:spPr>
          <p:txBody>
            <a:bodyPr/>
            <a:lstStyle/>
            <a:p>
              <a:endParaRPr lang="en-US" noProof="1">
                <a:solidFill>
                  <a:prstClr val="black"/>
                </a:solidFill>
              </a:endParaRPr>
            </a:p>
          </p:txBody>
        </p:sp>
        <p:grpSp>
          <p:nvGrpSpPr>
            <p:cNvPr id="3" name="Gruppieren 40"/>
            <p:cNvGrpSpPr/>
            <p:nvPr/>
          </p:nvGrpSpPr>
          <p:grpSpPr bwMode="gray">
            <a:xfrm>
              <a:off x="2740818" y="1995435"/>
              <a:ext cx="3652837" cy="3171025"/>
              <a:chOff x="2721948" y="1995435"/>
              <a:chExt cx="3652837" cy="3171025"/>
            </a:xfrm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43" name="Freeform"/>
              <p:cNvSpPr>
                <a:spLocks/>
              </p:cNvSpPr>
              <p:nvPr/>
            </p:nvSpPr>
            <p:spPr bwMode="gray">
              <a:xfrm>
                <a:off x="2737571" y="1995435"/>
                <a:ext cx="1824995" cy="3155003"/>
              </a:xfrm>
              <a:custGeom>
                <a:avLst/>
                <a:gdLst/>
                <a:ahLst/>
                <a:cxnLst>
                  <a:cxn ang="0">
                    <a:pos x="848" y="0"/>
                  </a:cxn>
                  <a:cxn ang="0">
                    <a:pos x="0" y="1466"/>
                  </a:cxn>
                  <a:cxn ang="0">
                    <a:pos x="139" y="1389"/>
                  </a:cxn>
                  <a:cxn ang="0">
                    <a:pos x="848" y="163"/>
                  </a:cxn>
                  <a:cxn ang="0">
                    <a:pos x="848" y="0"/>
                  </a:cxn>
                </a:cxnLst>
                <a:rect l="0" t="0" r="r" b="b"/>
                <a:pathLst>
                  <a:path w="848" h="1466">
                    <a:moveTo>
                      <a:pt x="848" y="0"/>
                    </a:moveTo>
                    <a:lnTo>
                      <a:pt x="0" y="1466"/>
                    </a:lnTo>
                    <a:lnTo>
                      <a:pt x="139" y="1389"/>
                    </a:lnTo>
                    <a:lnTo>
                      <a:pt x="848" y="163"/>
                    </a:lnTo>
                    <a:lnTo>
                      <a:pt x="848" y="0"/>
                    </a:lnTo>
                    <a:close/>
                  </a:path>
                </a:pathLst>
              </a:custGeom>
              <a:gradFill>
                <a:gsLst>
                  <a:gs pos="0">
                    <a:srgbClr val="C0C0C0"/>
                  </a:gs>
                  <a:gs pos="94000">
                    <a:srgbClr val="AFAFAF"/>
                  </a:gs>
                </a:gsLst>
                <a:lin ang="5400000" scaled="1"/>
              </a:gradFill>
              <a:ln w="12700">
                <a:solidFill>
                  <a:srgbClr val="FFFFFF"/>
                </a:solidFill>
                <a:round/>
                <a:headEnd/>
                <a:tailEnd/>
              </a:ln>
              <a:effectLst/>
            </p:spPr>
            <p:txBody>
              <a:bodyPr vert="horz" wrap="square" lIns="0" tIns="0" rIns="0" bIns="144000" numCol="1" anchor="b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1000" noProof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4" name="Freeform"/>
              <p:cNvSpPr>
                <a:spLocks/>
              </p:cNvSpPr>
              <p:nvPr/>
            </p:nvSpPr>
            <p:spPr bwMode="gray">
              <a:xfrm>
                <a:off x="4563544" y="1995435"/>
                <a:ext cx="1808855" cy="3165763"/>
              </a:xfrm>
              <a:custGeom>
                <a:avLst/>
                <a:gdLst/>
                <a:ahLst/>
                <a:cxnLst>
                  <a:cxn ang="0">
                    <a:pos x="777" y="1429"/>
                  </a:cxn>
                  <a:cxn ang="0">
                    <a:pos x="850" y="1471"/>
                  </a:cxn>
                  <a:cxn ang="0">
                    <a:pos x="0" y="0"/>
                  </a:cxn>
                  <a:cxn ang="0">
                    <a:pos x="0" y="165"/>
                  </a:cxn>
                  <a:cxn ang="0">
                    <a:pos x="706" y="1389"/>
                  </a:cxn>
                  <a:cxn ang="0">
                    <a:pos x="777" y="1429"/>
                  </a:cxn>
                </a:cxnLst>
                <a:rect l="0" t="0" r="r" b="b"/>
                <a:pathLst>
                  <a:path w="850" h="1471">
                    <a:moveTo>
                      <a:pt x="777" y="1429"/>
                    </a:moveTo>
                    <a:lnTo>
                      <a:pt x="850" y="1471"/>
                    </a:lnTo>
                    <a:lnTo>
                      <a:pt x="0" y="0"/>
                    </a:lnTo>
                    <a:lnTo>
                      <a:pt x="0" y="165"/>
                    </a:lnTo>
                    <a:lnTo>
                      <a:pt x="706" y="1389"/>
                    </a:lnTo>
                    <a:lnTo>
                      <a:pt x="777" y="1429"/>
                    </a:lnTo>
                    <a:close/>
                  </a:path>
                </a:pathLst>
              </a:custGeom>
              <a:gradFill>
                <a:gsLst>
                  <a:gs pos="0">
                    <a:srgbClr val="C0C0C0"/>
                  </a:gs>
                  <a:gs pos="94000">
                    <a:srgbClr val="AFAFAF"/>
                  </a:gs>
                </a:gsLst>
                <a:lin ang="5400000" scaled="1"/>
              </a:gradFill>
              <a:ln w="12700">
                <a:solidFill>
                  <a:srgbClr val="FFFFFF"/>
                </a:solidFill>
                <a:round/>
                <a:headEnd/>
                <a:tailEnd/>
              </a:ln>
              <a:effectLst/>
            </p:spPr>
            <p:txBody>
              <a:bodyPr vert="horz" wrap="square" lIns="0" tIns="0" rIns="0" bIns="144000" numCol="1" anchor="b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1000" noProof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5" name="Freeform"/>
              <p:cNvSpPr>
                <a:spLocks/>
              </p:cNvSpPr>
              <p:nvPr/>
            </p:nvSpPr>
            <p:spPr bwMode="gray">
              <a:xfrm>
                <a:off x="2721948" y="4987817"/>
                <a:ext cx="3652837" cy="178643"/>
              </a:xfrm>
              <a:custGeom>
                <a:avLst/>
                <a:gdLst>
                  <a:gd name="connsiteX0" fmla="*/ 9154 w 10000"/>
                  <a:gd name="connsiteY0" fmla="*/ 0 h 10000"/>
                  <a:gd name="connsiteX1" fmla="*/ 888 w 10000"/>
                  <a:gd name="connsiteY1" fmla="*/ 3199 h 10000"/>
                  <a:gd name="connsiteX2" fmla="*/ 0 w 10000"/>
                  <a:gd name="connsiteY2" fmla="*/ 10000 h 10000"/>
                  <a:gd name="connsiteX3" fmla="*/ 10000 w 10000"/>
                  <a:gd name="connsiteY3" fmla="*/ 10000 h 10000"/>
                  <a:gd name="connsiteX4" fmla="*/ 9501 w 10000"/>
                  <a:gd name="connsiteY4" fmla="*/ 3976 h 10000"/>
                  <a:gd name="connsiteX5" fmla="*/ 9154 w 10000"/>
                  <a:gd name="connsiteY5" fmla="*/ 0 h 10000"/>
                  <a:gd name="connsiteX0" fmla="*/ 9154 w 10000"/>
                  <a:gd name="connsiteY0" fmla="*/ 0 h 10000"/>
                  <a:gd name="connsiteX1" fmla="*/ 868 w 10000"/>
                  <a:gd name="connsiteY1" fmla="*/ 0 h 10000"/>
                  <a:gd name="connsiteX2" fmla="*/ 0 w 10000"/>
                  <a:gd name="connsiteY2" fmla="*/ 10000 h 10000"/>
                  <a:gd name="connsiteX3" fmla="*/ 10000 w 10000"/>
                  <a:gd name="connsiteY3" fmla="*/ 10000 h 10000"/>
                  <a:gd name="connsiteX4" fmla="*/ 9501 w 10000"/>
                  <a:gd name="connsiteY4" fmla="*/ 3976 h 10000"/>
                  <a:gd name="connsiteX5" fmla="*/ 9154 w 10000"/>
                  <a:gd name="connsiteY5" fmla="*/ 0 h 10000"/>
                  <a:gd name="connsiteX0" fmla="*/ 9134 w 10000"/>
                  <a:gd name="connsiteY0" fmla="*/ 3066 h 10000"/>
                  <a:gd name="connsiteX1" fmla="*/ 868 w 10000"/>
                  <a:gd name="connsiteY1" fmla="*/ 0 h 10000"/>
                  <a:gd name="connsiteX2" fmla="*/ 0 w 10000"/>
                  <a:gd name="connsiteY2" fmla="*/ 10000 h 10000"/>
                  <a:gd name="connsiteX3" fmla="*/ 10000 w 10000"/>
                  <a:gd name="connsiteY3" fmla="*/ 10000 h 10000"/>
                  <a:gd name="connsiteX4" fmla="*/ 9501 w 10000"/>
                  <a:gd name="connsiteY4" fmla="*/ 3976 h 10000"/>
                  <a:gd name="connsiteX5" fmla="*/ 9134 w 10000"/>
                  <a:gd name="connsiteY5" fmla="*/ 3066 h 10000"/>
                  <a:gd name="connsiteX0" fmla="*/ 9167 w 10000"/>
                  <a:gd name="connsiteY0" fmla="*/ 133 h 10000"/>
                  <a:gd name="connsiteX1" fmla="*/ 868 w 10000"/>
                  <a:gd name="connsiteY1" fmla="*/ 0 h 10000"/>
                  <a:gd name="connsiteX2" fmla="*/ 0 w 10000"/>
                  <a:gd name="connsiteY2" fmla="*/ 10000 h 10000"/>
                  <a:gd name="connsiteX3" fmla="*/ 10000 w 10000"/>
                  <a:gd name="connsiteY3" fmla="*/ 10000 h 10000"/>
                  <a:gd name="connsiteX4" fmla="*/ 9501 w 10000"/>
                  <a:gd name="connsiteY4" fmla="*/ 3976 h 10000"/>
                  <a:gd name="connsiteX5" fmla="*/ 9167 w 10000"/>
                  <a:gd name="connsiteY5" fmla="*/ 133 h 1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000" h="10000">
                    <a:moveTo>
                      <a:pt x="9167" y="133"/>
                    </a:moveTo>
                    <a:lnTo>
                      <a:pt x="868" y="0"/>
                    </a:lnTo>
                    <a:cubicBezTo>
                      <a:pt x="576" y="3333"/>
                      <a:pt x="292" y="6667"/>
                      <a:pt x="0" y="10000"/>
                    </a:cubicBezTo>
                    <a:lnTo>
                      <a:pt x="10000" y="10000"/>
                    </a:lnTo>
                    <a:cubicBezTo>
                      <a:pt x="9834" y="7992"/>
                      <a:pt x="9667" y="5984"/>
                      <a:pt x="9501" y="3976"/>
                    </a:cubicBezTo>
                    <a:cubicBezTo>
                      <a:pt x="9385" y="2651"/>
                      <a:pt x="9283" y="1458"/>
                      <a:pt x="9167" y="133"/>
                    </a:cubicBezTo>
                    <a:close/>
                  </a:path>
                </a:pathLst>
              </a:custGeom>
              <a:gradFill>
                <a:gsLst>
                  <a:gs pos="0">
                    <a:srgbClr val="C0C0C0"/>
                  </a:gs>
                  <a:gs pos="94000">
                    <a:srgbClr val="AFAFAF"/>
                  </a:gs>
                </a:gsLst>
                <a:lin ang="5400000" scaled="1"/>
              </a:gradFill>
              <a:ln w="12700">
                <a:solidFill>
                  <a:srgbClr val="FFFFFF"/>
                </a:solidFill>
                <a:round/>
                <a:headEnd/>
                <a:tailEnd/>
              </a:ln>
              <a:effectLst/>
            </p:spPr>
            <p:txBody>
              <a:bodyPr vert="horz" wrap="square" lIns="0" tIns="0" rIns="0" bIns="144000" numCol="1" anchor="b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1000" noProof="1">
                  <a:solidFill>
                    <a:srgbClr val="000000"/>
                  </a:solidFill>
                </a:endParaRPr>
              </a:p>
            </p:txBody>
          </p:sp>
        </p:grpSp>
        <p:sp>
          <p:nvSpPr>
            <p:cNvPr id="37" name="Textform" descr="© INSCALE GmbH, 26.05.2010&#10;http://www.presentationload.com/"/>
            <p:cNvSpPr>
              <a:spLocks noChangeArrowheads="1"/>
            </p:cNvSpPr>
            <p:nvPr/>
          </p:nvSpPr>
          <p:spPr bwMode="gray">
            <a:xfrm>
              <a:off x="2712086" y="5222368"/>
              <a:ext cx="3718639" cy="1765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 lIns="0" tIns="0" rIns="0" bIns="0" anchor="ctr" anchorCtr="0">
              <a:spAutoFit/>
            </a:bodyPr>
            <a:lstStyle/>
            <a:p>
              <a:pPr algn="ctr">
                <a:lnSpc>
                  <a:spcPct val="95000"/>
                </a:lnSpc>
                <a:spcAft>
                  <a:spcPts val="800"/>
                </a:spcAft>
              </a:pPr>
              <a:r>
                <a:rPr lang="en-US" sz="1200" b="1" noProof="1" smtClean="0">
                  <a:solidFill>
                    <a:srgbClr val="000000"/>
                  </a:solidFill>
                </a:rPr>
                <a:t>Description 1</a:t>
              </a:r>
              <a:endParaRPr lang="en-US" sz="1200" b="1" noProof="1">
                <a:solidFill>
                  <a:srgbClr val="000000"/>
                </a:solidFill>
              </a:endParaRPr>
            </a:p>
          </p:txBody>
        </p:sp>
        <p:sp>
          <p:nvSpPr>
            <p:cNvPr id="38" name="Textform" descr="© INSCALE GmbH, 26.05.2010&#10;http://www.presentationload.com/"/>
            <p:cNvSpPr>
              <a:spLocks noChangeArrowheads="1"/>
            </p:cNvSpPr>
            <p:nvPr/>
          </p:nvSpPr>
          <p:spPr bwMode="gray">
            <a:xfrm rot="3600007" flipH="1">
              <a:off x="3735409" y="3448059"/>
              <a:ext cx="3718639" cy="1765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 lIns="0" tIns="0" rIns="0" bIns="0" anchor="ctr" anchorCtr="0">
              <a:spAutoFit/>
            </a:bodyPr>
            <a:lstStyle/>
            <a:p>
              <a:pPr algn="ctr">
                <a:lnSpc>
                  <a:spcPct val="95000"/>
                </a:lnSpc>
                <a:spcAft>
                  <a:spcPts val="800"/>
                </a:spcAft>
              </a:pPr>
              <a:r>
                <a:rPr lang="en-US" sz="1200" b="1" noProof="1" smtClean="0">
                  <a:solidFill>
                    <a:srgbClr val="000000"/>
                  </a:solidFill>
                </a:rPr>
                <a:t>Descripiton 1</a:t>
              </a:r>
              <a:endParaRPr lang="en-US" sz="1200" b="1" noProof="1">
                <a:solidFill>
                  <a:srgbClr val="000000"/>
                </a:solidFill>
              </a:endParaRPr>
            </a:p>
          </p:txBody>
        </p:sp>
        <p:sp>
          <p:nvSpPr>
            <p:cNvPr id="39" name="Textform" descr="© INSCALE GmbH, 26.05.2010&#10;http://www.presentationload.com/"/>
            <p:cNvSpPr>
              <a:spLocks noChangeArrowheads="1"/>
            </p:cNvSpPr>
            <p:nvPr/>
          </p:nvSpPr>
          <p:spPr bwMode="gray">
            <a:xfrm rot="17999993">
              <a:off x="1690821" y="3448059"/>
              <a:ext cx="3718639" cy="1765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 lIns="0" tIns="0" rIns="0" bIns="0" anchor="ctr" anchorCtr="0">
              <a:spAutoFit/>
            </a:bodyPr>
            <a:lstStyle/>
            <a:p>
              <a:pPr algn="ctr">
                <a:lnSpc>
                  <a:spcPct val="95000"/>
                </a:lnSpc>
                <a:spcAft>
                  <a:spcPts val="800"/>
                </a:spcAft>
              </a:pPr>
              <a:r>
                <a:rPr lang="en-US" sz="1200" b="1" noProof="1" smtClean="0">
                  <a:solidFill>
                    <a:srgbClr val="000000"/>
                  </a:solidFill>
                </a:rPr>
                <a:t>Description 3</a:t>
              </a:r>
              <a:endParaRPr lang="en-US" sz="1200" b="1" noProof="1">
                <a:solidFill>
                  <a:srgbClr val="000000"/>
                </a:solidFill>
              </a:endParaRPr>
            </a:p>
          </p:txBody>
        </p:sp>
        <p:sp>
          <p:nvSpPr>
            <p:cNvPr id="40" name="Freeform"/>
            <p:cNvSpPr>
              <a:spLocks/>
            </p:cNvSpPr>
            <p:nvPr/>
          </p:nvSpPr>
          <p:spPr bwMode="gray">
            <a:xfrm>
              <a:off x="4094745" y="2352796"/>
              <a:ext cx="973560" cy="844713"/>
            </a:xfrm>
            <a:custGeom>
              <a:avLst/>
              <a:gdLst/>
              <a:ahLst/>
              <a:cxnLst>
                <a:cxn ang="0">
                  <a:pos x="709" y="0"/>
                </a:cxn>
                <a:cxn ang="0">
                  <a:pos x="0" y="1218"/>
                </a:cxn>
                <a:cxn ang="0">
                  <a:pos x="1415" y="1218"/>
                </a:cxn>
                <a:cxn ang="0">
                  <a:pos x="709" y="0"/>
                </a:cxn>
              </a:cxnLst>
              <a:rect l="0" t="0" r="r" b="b"/>
              <a:pathLst>
                <a:path w="1415" h="1218">
                  <a:moveTo>
                    <a:pt x="709" y="0"/>
                  </a:moveTo>
                  <a:lnTo>
                    <a:pt x="0" y="1218"/>
                  </a:lnTo>
                  <a:lnTo>
                    <a:pt x="1415" y="1218"/>
                  </a:lnTo>
                  <a:lnTo>
                    <a:pt x="709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E6E6E6"/>
                </a:gs>
                <a:gs pos="94000">
                  <a:srgbClr val="C0C0C0"/>
                </a:gs>
              </a:gsLst>
              <a:lin ang="5400000" scaled="1"/>
              <a:tileRect/>
            </a:gradFill>
            <a:ln w="12700">
              <a:solidFill>
                <a:srgbClr val="FFFFFF"/>
              </a:solidFill>
              <a:round/>
              <a:headEnd/>
              <a:tailEnd/>
            </a:ln>
            <a:effectLst>
              <a:innerShdw blurRad="127000">
                <a:srgbClr val="646464"/>
              </a:innerShdw>
            </a:effectLst>
          </p:spPr>
          <p:txBody>
            <a:bodyPr lIns="36000" tIns="216000" rIns="36000" bIns="36000" anchor="ctr" anchorCtr="0"/>
            <a:lstStyle/>
            <a:p>
              <a:pPr algn="ctr"/>
              <a:r>
                <a:rPr lang="en-US" b="1" noProof="1" smtClean="0">
                  <a:solidFill>
                    <a:srgbClr val="000000"/>
                  </a:solidFill>
                </a:rPr>
                <a:t>A</a:t>
              </a:r>
            </a:p>
          </p:txBody>
        </p:sp>
        <p:sp>
          <p:nvSpPr>
            <p:cNvPr id="41" name="Freeform"/>
            <p:cNvSpPr>
              <a:spLocks/>
            </p:cNvSpPr>
            <p:nvPr/>
          </p:nvSpPr>
          <p:spPr bwMode="gray">
            <a:xfrm>
              <a:off x="3047013" y="4058076"/>
              <a:ext cx="3042424" cy="926654"/>
            </a:xfrm>
            <a:custGeom>
              <a:avLst/>
              <a:gdLst>
                <a:gd name="connsiteX0" fmla="*/ 0 w 10000"/>
                <a:gd name="connsiteY0" fmla="*/ 10034 h 10034"/>
                <a:gd name="connsiteX1" fmla="*/ 10000 w 10000"/>
                <a:gd name="connsiteY1" fmla="*/ 10034 h 10034"/>
                <a:gd name="connsiteX2" fmla="*/ 8167 w 10000"/>
                <a:gd name="connsiteY2" fmla="*/ 0 h 10034"/>
                <a:gd name="connsiteX3" fmla="*/ 1740 w 10000"/>
                <a:gd name="connsiteY3" fmla="*/ 34 h 10034"/>
                <a:gd name="connsiteX4" fmla="*/ 0 w 10000"/>
                <a:gd name="connsiteY4" fmla="*/ 10034 h 10034"/>
                <a:gd name="connsiteX0" fmla="*/ 0 w 9928"/>
                <a:gd name="connsiteY0" fmla="*/ 10034 h 10068"/>
                <a:gd name="connsiteX1" fmla="*/ 9928 w 9928"/>
                <a:gd name="connsiteY1" fmla="*/ 10068 h 10068"/>
                <a:gd name="connsiteX2" fmla="*/ 8167 w 9928"/>
                <a:gd name="connsiteY2" fmla="*/ 0 h 10068"/>
                <a:gd name="connsiteX3" fmla="*/ 1740 w 9928"/>
                <a:gd name="connsiteY3" fmla="*/ 34 h 10068"/>
                <a:gd name="connsiteX4" fmla="*/ 0 w 9928"/>
                <a:gd name="connsiteY4" fmla="*/ 10034 h 10068"/>
                <a:gd name="connsiteX0" fmla="*/ 0 w 9948"/>
                <a:gd name="connsiteY0" fmla="*/ 9966 h 9966"/>
                <a:gd name="connsiteX1" fmla="*/ 9948 w 9948"/>
                <a:gd name="connsiteY1" fmla="*/ 9966 h 9966"/>
                <a:gd name="connsiteX2" fmla="*/ 8226 w 9948"/>
                <a:gd name="connsiteY2" fmla="*/ 0 h 9966"/>
                <a:gd name="connsiteX3" fmla="*/ 1753 w 9948"/>
                <a:gd name="connsiteY3" fmla="*/ 34 h 9966"/>
                <a:gd name="connsiteX4" fmla="*/ 0 w 9948"/>
                <a:gd name="connsiteY4" fmla="*/ 9966 h 9966"/>
                <a:gd name="connsiteX0" fmla="*/ 0 w 10000"/>
                <a:gd name="connsiteY0" fmla="*/ 9966 h 9966"/>
                <a:gd name="connsiteX1" fmla="*/ 10000 w 10000"/>
                <a:gd name="connsiteY1" fmla="*/ 9966 h 9966"/>
                <a:gd name="connsiteX2" fmla="*/ 8290 w 10000"/>
                <a:gd name="connsiteY2" fmla="*/ 34 h 9966"/>
                <a:gd name="connsiteX3" fmla="*/ 1762 w 10000"/>
                <a:gd name="connsiteY3" fmla="*/ 0 h 9966"/>
                <a:gd name="connsiteX4" fmla="*/ 0 w 10000"/>
                <a:gd name="connsiteY4" fmla="*/ 9966 h 9966"/>
                <a:gd name="connsiteX0" fmla="*/ 0 w 10031"/>
                <a:gd name="connsiteY0" fmla="*/ 10000 h 10000"/>
                <a:gd name="connsiteX1" fmla="*/ 10031 w 10031"/>
                <a:gd name="connsiteY1" fmla="*/ 10000 h 10000"/>
                <a:gd name="connsiteX2" fmla="*/ 8290 w 10031"/>
                <a:gd name="connsiteY2" fmla="*/ 34 h 10000"/>
                <a:gd name="connsiteX3" fmla="*/ 1762 w 10031"/>
                <a:gd name="connsiteY3" fmla="*/ 0 h 10000"/>
                <a:gd name="connsiteX4" fmla="*/ 0 w 10031"/>
                <a:gd name="connsiteY4" fmla="*/ 1000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31" h="10000">
                  <a:moveTo>
                    <a:pt x="0" y="10000"/>
                  </a:moveTo>
                  <a:lnTo>
                    <a:pt x="10031" y="10000"/>
                  </a:lnTo>
                  <a:lnTo>
                    <a:pt x="8290" y="34"/>
                  </a:lnTo>
                  <a:lnTo>
                    <a:pt x="1762" y="0"/>
                  </a:lnTo>
                  <a:lnTo>
                    <a:pt x="0" y="1000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E6E6E6"/>
                </a:gs>
                <a:gs pos="94000">
                  <a:srgbClr val="C0C0C0"/>
                </a:gs>
              </a:gsLst>
              <a:lin ang="5400000" scaled="1"/>
              <a:tileRect/>
            </a:gradFill>
            <a:ln w="12700">
              <a:solidFill>
                <a:srgbClr val="FFFFFF"/>
              </a:solidFill>
              <a:round/>
              <a:headEnd/>
              <a:tailEnd/>
            </a:ln>
            <a:effectLst>
              <a:innerShdw blurRad="127000">
                <a:srgbClr val="646464"/>
              </a:innerShdw>
            </a:effectLst>
          </p:spPr>
          <p:txBody>
            <a:bodyPr lIns="36000" tIns="36000" rIns="36000" bIns="36000" anchor="ctr" anchorCtr="0"/>
            <a:lstStyle/>
            <a:p>
              <a:pPr algn="ctr"/>
              <a:r>
                <a:rPr lang="en-US" b="1" noProof="1" smtClean="0">
                  <a:solidFill>
                    <a:srgbClr val="000000"/>
                  </a:solidFill>
                </a:rPr>
                <a:t>C</a:t>
              </a:r>
            </a:p>
          </p:txBody>
        </p:sp>
        <p:sp>
          <p:nvSpPr>
            <p:cNvPr id="42" name="_color1"/>
            <p:cNvSpPr>
              <a:spLocks/>
            </p:cNvSpPr>
            <p:nvPr/>
          </p:nvSpPr>
          <p:spPr bwMode="gray">
            <a:xfrm>
              <a:off x="3586056" y="3191159"/>
              <a:ext cx="1971889" cy="866906"/>
            </a:xfrm>
            <a:custGeom>
              <a:avLst/>
              <a:gdLst/>
              <a:ahLst/>
              <a:cxnLst>
                <a:cxn ang="0">
                  <a:pos x="2866" y="1250"/>
                </a:cxn>
                <a:cxn ang="0">
                  <a:pos x="2140" y="0"/>
                </a:cxn>
                <a:cxn ang="0">
                  <a:pos x="725" y="0"/>
                </a:cxn>
                <a:cxn ang="0">
                  <a:pos x="0" y="1250"/>
                </a:cxn>
                <a:cxn ang="0">
                  <a:pos x="2866" y="1250"/>
                </a:cxn>
              </a:cxnLst>
              <a:rect l="0" t="0" r="r" b="b"/>
              <a:pathLst>
                <a:path w="2866" h="1250">
                  <a:moveTo>
                    <a:pt x="2866" y="1250"/>
                  </a:moveTo>
                  <a:lnTo>
                    <a:pt x="2140" y="0"/>
                  </a:lnTo>
                  <a:lnTo>
                    <a:pt x="725" y="0"/>
                  </a:lnTo>
                  <a:lnTo>
                    <a:pt x="0" y="1250"/>
                  </a:lnTo>
                  <a:lnTo>
                    <a:pt x="2866" y="125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94000">
                  <a:schemeClr val="accent1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12700">
              <a:solidFill>
                <a:srgbClr val="FFFFFF"/>
              </a:solidFill>
              <a:round/>
              <a:headEnd/>
              <a:tailEnd/>
            </a:ln>
            <a:effectLst>
              <a:innerShdw blurRad="127000">
                <a:prstClr val="black">
                  <a:alpha val="94000"/>
                </a:prstClr>
              </a:innerShdw>
            </a:effectLst>
          </p:spPr>
          <p:txBody>
            <a:bodyPr lIns="36000" tIns="36000" rIns="36000" bIns="36000" anchor="ctr" anchorCtr="0"/>
            <a:lstStyle/>
            <a:p>
              <a:pPr algn="ctr"/>
              <a:r>
                <a:rPr lang="en-US" b="1" noProof="1" smtClean="0">
                  <a:solidFill>
                    <a:srgbClr val="FFFFFF"/>
                  </a:solidFill>
                </a:rPr>
                <a:t>Placeholder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59733428"/>
      </p:ext>
    </p:extLst>
  </p:cSld>
  <p:clrMapOvr>
    <a:masterClrMapping/>
  </p:clrMapOvr>
  <p:transition spd="med" advTm="2000">
    <p:split/>
    <p:sndAc>
      <p:stSnd>
        <p:snd r:embed="rId3" name="push.wav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_h2"/>
          <p:cNvSpPr>
            <a:spLocks noGrp="1"/>
          </p:cNvSpPr>
          <p:nvPr>
            <p:ph type="body" sz="quarter" idx="4294967295"/>
          </p:nvPr>
        </p:nvSpPr>
        <p:spPr bwMode="gray">
          <a:xfrm>
            <a:off x="0" y="855663"/>
            <a:ext cx="8496300" cy="334962"/>
          </a:xfrm>
        </p:spPr>
        <p:txBody>
          <a:bodyPr/>
          <a:lstStyle/>
          <a:p>
            <a:r>
              <a:rPr lang="de-DE" noProof="1" smtClean="0"/>
              <a:t>Enter your subheadline here</a:t>
            </a:r>
          </a:p>
        </p:txBody>
      </p:sp>
      <p:sp>
        <p:nvSpPr>
          <p:cNvPr id="16" name="_text"/>
          <p:cNvSpPr txBox="1">
            <a:spLocks/>
          </p:cNvSpPr>
          <p:nvPr/>
        </p:nvSpPr>
        <p:spPr bwMode="gray">
          <a:xfrm>
            <a:off x="323850" y="1554163"/>
            <a:ext cx="4175125" cy="424815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marL="180000" indent="-180000">
              <a:lnSpc>
                <a:spcPct val="95000"/>
              </a:lnSpc>
              <a:spcAft>
                <a:spcPts val="800"/>
              </a:spcAft>
              <a:buFont typeface="Wingdings" pitchFamily="2" charset="2"/>
              <a:buChar char="§"/>
              <a:defRPr/>
            </a:pPr>
            <a:r>
              <a:rPr lang="en-US" dirty="0" smtClean="0">
                <a:solidFill>
                  <a:prstClr val="black"/>
                </a:solidFill>
              </a:rPr>
              <a:t>This is a placeholder text. This text can be replaced with your own text.</a:t>
            </a:r>
            <a:endParaRPr lang="en-GB" dirty="0" smtClean="0">
              <a:solidFill>
                <a:prstClr val="black"/>
              </a:solidFill>
            </a:endParaRPr>
          </a:p>
          <a:p>
            <a:pPr marL="180000" indent="-180000">
              <a:lnSpc>
                <a:spcPct val="95000"/>
              </a:lnSpc>
              <a:spcAft>
                <a:spcPts val="800"/>
              </a:spcAft>
              <a:buFont typeface="Wingdings" pitchFamily="2" charset="2"/>
              <a:buChar char="§"/>
              <a:defRPr/>
            </a:pPr>
            <a:r>
              <a:rPr lang="en-US" dirty="0" smtClean="0">
                <a:solidFill>
                  <a:prstClr val="black"/>
                </a:solidFill>
              </a:rPr>
              <a:t>The text demonstrates how your own text will look when you replace the placeholder with your own text.</a:t>
            </a:r>
            <a:endParaRPr lang="en-GB" dirty="0" smtClean="0">
              <a:solidFill>
                <a:prstClr val="black"/>
              </a:solidFill>
            </a:endParaRPr>
          </a:p>
          <a:p>
            <a:pPr marL="180000" indent="-180000">
              <a:lnSpc>
                <a:spcPct val="95000"/>
              </a:lnSpc>
              <a:spcAft>
                <a:spcPts val="800"/>
              </a:spcAft>
              <a:buFont typeface="Wingdings" pitchFamily="2" charset="2"/>
              <a:buChar char="§"/>
              <a:defRPr/>
            </a:pPr>
            <a:r>
              <a:rPr lang="en-US" dirty="0" smtClean="0">
                <a:solidFill>
                  <a:prstClr val="black"/>
                </a:solidFill>
              </a:rPr>
              <a:t>If you don’t want to use the style and size of the fonts as used in this placeholder it’s possible to replace it by selecting different options.</a:t>
            </a:r>
            <a:endParaRPr lang="en-GB" dirty="0" smtClean="0">
              <a:solidFill>
                <a:prstClr val="black"/>
              </a:solidFill>
            </a:endParaRPr>
          </a:p>
        </p:txBody>
      </p:sp>
      <p:grpSp>
        <p:nvGrpSpPr>
          <p:cNvPr id="2" name="Gruppieren 33"/>
          <p:cNvGrpSpPr/>
          <p:nvPr/>
        </p:nvGrpSpPr>
        <p:grpSpPr bwMode="gray">
          <a:xfrm>
            <a:off x="4675695" y="1911899"/>
            <a:ext cx="4084339" cy="3524129"/>
            <a:chOff x="2319040" y="1548143"/>
            <a:chExt cx="4505921" cy="3887886"/>
          </a:xfrm>
        </p:grpSpPr>
        <p:sp>
          <p:nvSpPr>
            <p:cNvPr id="35" name="Freeform" descr="© INSCALE GmbH, 26.05.2010&#10;http://www.presentationload.com/"/>
            <p:cNvSpPr>
              <a:spLocks noChangeAspect="1"/>
            </p:cNvSpPr>
            <p:nvPr/>
          </p:nvSpPr>
          <p:spPr bwMode="gray">
            <a:xfrm>
              <a:off x="2319040" y="1548143"/>
              <a:ext cx="4505921" cy="3887886"/>
            </a:xfrm>
            <a:custGeom>
              <a:avLst/>
              <a:gdLst/>
              <a:ahLst/>
              <a:cxnLst>
                <a:cxn ang="0">
                  <a:pos x="2244" y="0"/>
                </a:cxn>
                <a:cxn ang="0">
                  <a:pos x="0" y="3885"/>
                </a:cxn>
                <a:cxn ang="0">
                  <a:pos x="4489" y="3885"/>
                </a:cxn>
                <a:cxn ang="0">
                  <a:pos x="2244" y="0"/>
                </a:cxn>
              </a:cxnLst>
              <a:rect l="0" t="0" r="r" b="b"/>
              <a:pathLst>
                <a:path w="4489" h="3885">
                  <a:moveTo>
                    <a:pt x="2244" y="0"/>
                  </a:moveTo>
                  <a:lnTo>
                    <a:pt x="0" y="3885"/>
                  </a:lnTo>
                  <a:lnTo>
                    <a:pt x="4489" y="3885"/>
                  </a:lnTo>
                  <a:lnTo>
                    <a:pt x="2244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E6E6E6"/>
                </a:gs>
                <a:gs pos="94000">
                  <a:srgbClr val="C8C8C8"/>
                </a:gs>
              </a:gsLst>
              <a:lin ang="2700000" scaled="1"/>
              <a:tileRect/>
            </a:gradFill>
            <a:ln w="12700">
              <a:solidFill>
                <a:srgbClr val="FFFFFF"/>
              </a:solidFill>
              <a:round/>
              <a:headEnd/>
              <a:tailEnd/>
            </a:ln>
            <a:effectLst>
              <a:outerShdw blurRad="127000" dist="63500" dir="2700000" algn="tl" rotWithShape="0">
                <a:srgbClr val="000000">
                  <a:alpha val="40000"/>
                </a:srgbClr>
              </a:outerShdw>
            </a:effectLst>
          </p:spPr>
          <p:txBody>
            <a:bodyPr/>
            <a:lstStyle/>
            <a:p>
              <a:endParaRPr lang="en-US" noProof="1">
                <a:solidFill>
                  <a:prstClr val="black"/>
                </a:solidFill>
              </a:endParaRPr>
            </a:p>
          </p:txBody>
        </p:sp>
        <p:grpSp>
          <p:nvGrpSpPr>
            <p:cNvPr id="3" name="Gruppieren 40"/>
            <p:cNvGrpSpPr/>
            <p:nvPr/>
          </p:nvGrpSpPr>
          <p:grpSpPr bwMode="gray">
            <a:xfrm>
              <a:off x="2740818" y="1995435"/>
              <a:ext cx="3652837" cy="3171025"/>
              <a:chOff x="2721948" y="1995435"/>
              <a:chExt cx="3652837" cy="3171025"/>
            </a:xfrm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43" name="Freeform"/>
              <p:cNvSpPr>
                <a:spLocks/>
              </p:cNvSpPr>
              <p:nvPr/>
            </p:nvSpPr>
            <p:spPr bwMode="gray">
              <a:xfrm>
                <a:off x="2737571" y="1995435"/>
                <a:ext cx="1824995" cy="3155003"/>
              </a:xfrm>
              <a:custGeom>
                <a:avLst/>
                <a:gdLst/>
                <a:ahLst/>
                <a:cxnLst>
                  <a:cxn ang="0">
                    <a:pos x="848" y="0"/>
                  </a:cxn>
                  <a:cxn ang="0">
                    <a:pos x="0" y="1466"/>
                  </a:cxn>
                  <a:cxn ang="0">
                    <a:pos x="139" y="1389"/>
                  </a:cxn>
                  <a:cxn ang="0">
                    <a:pos x="848" y="163"/>
                  </a:cxn>
                  <a:cxn ang="0">
                    <a:pos x="848" y="0"/>
                  </a:cxn>
                </a:cxnLst>
                <a:rect l="0" t="0" r="r" b="b"/>
                <a:pathLst>
                  <a:path w="848" h="1466">
                    <a:moveTo>
                      <a:pt x="848" y="0"/>
                    </a:moveTo>
                    <a:lnTo>
                      <a:pt x="0" y="1466"/>
                    </a:lnTo>
                    <a:lnTo>
                      <a:pt x="139" y="1389"/>
                    </a:lnTo>
                    <a:lnTo>
                      <a:pt x="848" y="163"/>
                    </a:lnTo>
                    <a:lnTo>
                      <a:pt x="848" y="0"/>
                    </a:lnTo>
                    <a:close/>
                  </a:path>
                </a:pathLst>
              </a:custGeom>
              <a:gradFill>
                <a:gsLst>
                  <a:gs pos="0">
                    <a:srgbClr val="C0C0C0"/>
                  </a:gs>
                  <a:gs pos="94000">
                    <a:srgbClr val="AFAFAF"/>
                  </a:gs>
                </a:gsLst>
                <a:lin ang="5400000" scaled="1"/>
              </a:gradFill>
              <a:ln w="12700">
                <a:solidFill>
                  <a:srgbClr val="FFFFFF"/>
                </a:solidFill>
                <a:round/>
                <a:headEnd/>
                <a:tailEnd/>
              </a:ln>
              <a:effectLst/>
            </p:spPr>
            <p:txBody>
              <a:bodyPr vert="horz" wrap="square" lIns="0" tIns="0" rIns="0" bIns="144000" numCol="1" anchor="b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1000" noProof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4" name="Freeform"/>
              <p:cNvSpPr>
                <a:spLocks/>
              </p:cNvSpPr>
              <p:nvPr/>
            </p:nvSpPr>
            <p:spPr bwMode="gray">
              <a:xfrm>
                <a:off x="4563544" y="1995435"/>
                <a:ext cx="1808855" cy="3165763"/>
              </a:xfrm>
              <a:custGeom>
                <a:avLst/>
                <a:gdLst/>
                <a:ahLst/>
                <a:cxnLst>
                  <a:cxn ang="0">
                    <a:pos x="777" y="1429"/>
                  </a:cxn>
                  <a:cxn ang="0">
                    <a:pos x="850" y="1471"/>
                  </a:cxn>
                  <a:cxn ang="0">
                    <a:pos x="0" y="0"/>
                  </a:cxn>
                  <a:cxn ang="0">
                    <a:pos x="0" y="165"/>
                  </a:cxn>
                  <a:cxn ang="0">
                    <a:pos x="706" y="1389"/>
                  </a:cxn>
                  <a:cxn ang="0">
                    <a:pos x="777" y="1429"/>
                  </a:cxn>
                </a:cxnLst>
                <a:rect l="0" t="0" r="r" b="b"/>
                <a:pathLst>
                  <a:path w="850" h="1471">
                    <a:moveTo>
                      <a:pt x="777" y="1429"/>
                    </a:moveTo>
                    <a:lnTo>
                      <a:pt x="850" y="1471"/>
                    </a:lnTo>
                    <a:lnTo>
                      <a:pt x="0" y="0"/>
                    </a:lnTo>
                    <a:lnTo>
                      <a:pt x="0" y="165"/>
                    </a:lnTo>
                    <a:lnTo>
                      <a:pt x="706" y="1389"/>
                    </a:lnTo>
                    <a:lnTo>
                      <a:pt x="777" y="1429"/>
                    </a:lnTo>
                    <a:close/>
                  </a:path>
                </a:pathLst>
              </a:custGeom>
              <a:gradFill>
                <a:gsLst>
                  <a:gs pos="0">
                    <a:srgbClr val="C0C0C0"/>
                  </a:gs>
                  <a:gs pos="94000">
                    <a:srgbClr val="AFAFAF"/>
                  </a:gs>
                </a:gsLst>
                <a:lin ang="5400000" scaled="1"/>
              </a:gradFill>
              <a:ln w="12700">
                <a:solidFill>
                  <a:srgbClr val="FFFFFF"/>
                </a:solidFill>
                <a:round/>
                <a:headEnd/>
                <a:tailEnd/>
              </a:ln>
              <a:effectLst/>
            </p:spPr>
            <p:txBody>
              <a:bodyPr vert="horz" wrap="square" lIns="0" tIns="0" rIns="0" bIns="144000" numCol="1" anchor="b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1000" noProof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5" name="Freeform"/>
              <p:cNvSpPr>
                <a:spLocks/>
              </p:cNvSpPr>
              <p:nvPr/>
            </p:nvSpPr>
            <p:spPr bwMode="gray">
              <a:xfrm>
                <a:off x="2721948" y="4987817"/>
                <a:ext cx="3652837" cy="178643"/>
              </a:xfrm>
              <a:custGeom>
                <a:avLst/>
                <a:gdLst>
                  <a:gd name="connsiteX0" fmla="*/ 9154 w 10000"/>
                  <a:gd name="connsiteY0" fmla="*/ 0 h 10000"/>
                  <a:gd name="connsiteX1" fmla="*/ 888 w 10000"/>
                  <a:gd name="connsiteY1" fmla="*/ 3199 h 10000"/>
                  <a:gd name="connsiteX2" fmla="*/ 0 w 10000"/>
                  <a:gd name="connsiteY2" fmla="*/ 10000 h 10000"/>
                  <a:gd name="connsiteX3" fmla="*/ 10000 w 10000"/>
                  <a:gd name="connsiteY3" fmla="*/ 10000 h 10000"/>
                  <a:gd name="connsiteX4" fmla="*/ 9501 w 10000"/>
                  <a:gd name="connsiteY4" fmla="*/ 3976 h 10000"/>
                  <a:gd name="connsiteX5" fmla="*/ 9154 w 10000"/>
                  <a:gd name="connsiteY5" fmla="*/ 0 h 10000"/>
                  <a:gd name="connsiteX0" fmla="*/ 9154 w 10000"/>
                  <a:gd name="connsiteY0" fmla="*/ 0 h 10000"/>
                  <a:gd name="connsiteX1" fmla="*/ 868 w 10000"/>
                  <a:gd name="connsiteY1" fmla="*/ 0 h 10000"/>
                  <a:gd name="connsiteX2" fmla="*/ 0 w 10000"/>
                  <a:gd name="connsiteY2" fmla="*/ 10000 h 10000"/>
                  <a:gd name="connsiteX3" fmla="*/ 10000 w 10000"/>
                  <a:gd name="connsiteY3" fmla="*/ 10000 h 10000"/>
                  <a:gd name="connsiteX4" fmla="*/ 9501 w 10000"/>
                  <a:gd name="connsiteY4" fmla="*/ 3976 h 10000"/>
                  <a:gd name="connsiteX5" fmla="*/ 9154 w 10000"/>
                  <a:gd name="connsiteY5" fmla="*/ 0 h 10000"/>
                  <a:gd name="connsiteX0" fmla="*/ 9134 w 10000"/>
                  <a:gd name="connsiteY0" fmla="*/ 3066 h 10000"/>
                  <a:gd name="connsiteX1" fmla="*/ 868 w 10000"/>
                  <a:gd name="connsiteY1" fmla="*/ 0 h 10000"/>
                  <a:gd name="connsiteX2" fmla="*/ 0 w 10000"/>
                  <a:gd name="connsiteY2" fmla="*/ 10000 h 10000"/>
                  <a:gd name="connsiteX3" fmla="*/ 10000 w 10000"/>
                  <a:gd name="connsiteY3" fmla="*/ 10000 h 10000"/>
                  <a:gd name="connsiteX4" fmla="*/ 9501 w 10000"/>
                  <a:gd name="connsiteY4" fmla="*/ 3976 h 10000"/>
                  <a:gd name="connsiteX5" fmla="*/ 9134 w 10000"/>
                  <a:gd name="connsiteY5" fmla="*/ 3066 h 10000"/>
                  <a:gd name="connsiteX0" fmla="*/ 9167 w 10000"/>
                  <a:gd name="connsiteY0" fmla="*/ 133 h 10000"/>
                  <a:gd name="connsiteX1" fmla="*/ 868 w 10000"/>
                  <a:gd name="connsiteY1" fmla="*/ 0 h 10000"/>
                  <a:gd name="connsiteX2" fmla="*/ 0 w 10000"/>
                  <a:gd name="connsiteY2" fmla="*/ 10000 h 10000"/>
                  <a:gd name="connsiteX3" fmla="*/ 10000 w 10000"/>
                  <a:gd name="connsiteY3" fmla="*/ 10000 h 10000"/>
                  <a:gd name="connsiteX4" fmla="*/ 9501 w 10000"/>
                  <a:gd name="connsiteY4" fmla="*/ 3976 h 10000"/>
                  <a:gd name="connsiteX5" fmla="*/ 9167 w 10000"/>
                  <a:gd name="connsiteY5" fmla="*/ 133 h 1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000" h="10000">
                    <a:moveTo>
                      <a:pt x="9167" y="133"/>
                    </a:moveTo>
                    <a:lnTo>
                      <a:pt x="868" y="0"/>
                    </a:lnTo>
                    <a:cubicBezTo>
                      <a:pt x="576" y="3333"/>
                      <a:pt x="292" y="6667"/>
                      <a:pt x="0" y="10000"/>
                    </a:cubicBezTo>
                    <a:lnTo>
                      <a:pt x="10000" y="10000"/>
                    </a:lnTo>
                    <a:cubicBezTo>
                      <a:pt x="9834" y="7992"/>
                      <a:pt x="9667" y="5984"/>
                      <a:pt x="9501" y="3976"/>
                    </a:cubicBezTo>
                    <a:cubicBezTo>
                      <a:pt x="9385" y="2651"/>
                      <a:pt x="9283" y="1458"/>
                      <a:pt x="9167" y="133"/>
                    </a:cubicBezTo>
                    <a:close/>
                  </a:path>
                </a:pathLst>
              </a:custGeom>
              <a:gradFill>
                <a:gsLst>
                  <a:gs pos="0">
                    <a:srgbClr val="C0C0C0"/>
                  </a:gs>
                  <a:gs pos="94000">
                    <a:srgbClr val="AFAFAF"/>
                  </a:gs>
                </a:gsLst>
                <a:lin ang="5400000" scaled="1"/>
              </a:gradFill>
              <a:ln w="12700">
                <a:solidFill>
                  <a:srgbClr val="FFFFFF"/>
                </a:solidFill>
                <a:round/>
                <a:headEnd/>
                <a:tailEnd/>
              </a:ln>
              <a:effectLst/>
            </p:spPr>
            <p:txBody>
              <a:bodyPr vert="horz" wrap="square" lIns="0" tIns="0" rIns="0" bIns="144000" numCol="1" anchor="b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1000" noProof="1">
                  <a:solidFill>
                    <a:srgbClr val="000000"/>
                  </a:solidFill>
                </a:endParaRPr>
              </a:p>
            </p:txBody>
          </p:sp>
        </p:grpSp>
        <p:sp>
          <p:nvSpPr>
            <p:cNvPr id="37" name="Textform" descr="© INSCALE GmbH, 26.05.2010&#10;http://www.presentationload.com/"/>
            <p:cNvSpPr>
              <a:spLocks noChangeArrowheads="1"/>
            </p:cNvSpPr>
            <p:nvPr/>
          </p:nvSpPr>
          <p:spPr bwMode="gray">
            <a:xfrm>
              <a:off x="2712086" y="5222368"/>
              <a:ext cx="3718639" cy="1765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 lIns="0" tIns="0" rIns="0" bIns="0" anchor="ctr" anchorCtr="0">
              <a:spAutoFit/>
            </a:bodyPr>
            <a:lstStyle/>
            <a:p>
              <a:pPr algn="ctr">
                <a:lnSpc>
                  <a:spcPct val="95000"/>
                </a:lnSpc>
                <a:spcAft>
                  <a:spcPts val="800"/>
                </a:spcAft>
              </a:pPr>
              <a:r>
                <a:rPr lang="en-US" sz="1200" b="1" noProof="1" smtClean="0">
                  <a:solidFill>
                    <a:srgbClr val="000000"/>
                  </a:solidFill>
                </a:rPr>
                <a:t>Description 1</a:t>
              </a:r>
              <a:endParaRPr lang="en-US" sz="1200" b="1" noProof="1">
                <a:solidFill>
                  <a:srgbClr val="000000"/>
                </a:solidFill>
              </a:endParaRPr>
            </a:p>
          </p:txBody>
        </p:sp>
        <p:sp>
          <p:nvSpPr>
            <p:cNvPr id="38" name="Textform" descr="© INSCALE GmbH, 26.05.2010&#10;http://www.presentationload.com/"/>
            <p:cNvSpPr>
              <a:spLocks noChangeArrowheads="1"/>
            </p:cNvSpPr>
            <p:nvPr/>
          </p:nvSpPr>
          <p:spPr bwMode="gray">
            <a:xfrm rot="3600007" flipH="1">
              <a:off x="3735409" y="3448059"/>
              <a:ext cx="3718639" cy="1765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 lIns="0" tIns="0" rIns="0" bIns="0" anchor="ctr" anchorCtr="0">
              <a:spAutoFit/>
            </a:bodyPr>
            <a:lstStyle/>
            <a:p>
              <a:pPr algn="ctr">
                <a:lnSpc>
                  <a:spcPct val="95000"/>
                </a:lnSpc>
                <a:spcAft>
                  <a:spcPts val="800"/>
                </a:spcAft>
              </a:pPr>
              <a:r>
                <a:rPr lang="en-US" sz="1200" b="1" noProof="1" smtClean="0">
                  <a:solidFill>
                    <a:srgbClr val="000000"/>
                  </a:solidFill>
                </a:rPr>
                <a:t>Descripiton 1</a:t>
              </a:r>
              <a:endParaRPr lang="en-US" sz="1200" b="1" noProof="1">
                <a:solidFill>
                  <a:srgbClr val="000000"/>
                </a:solidFill>
              </a:endParaRPr>
            </a:p>
          </p:txBody>
        </p:sp>
        <p:sp>
          <p:nvSpPr>
            <p:cNvPr id="39" name="Textform" descr="© INSCALE GmbH, 26.05.2010&#10;http://www.presentationload.com/"/>
            <p:cNvSpPr>
              <a:spLocks noChangeArrowheads="1"/>
            </p:cNvSpPr>
            <p:nvPr/>
          </p:nvSpPr>
          <p:spPr bwMode="gray">
            <a:xfrm rot="17999993">
              <a:off x="1690821" y="3448059"/>
              <a:ext cx="3718639" cy="1765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 lIns="0" tIns="0" rIns="0" bIns="0" anchor="ctr" anchorCtr="0">
              <a:spAutoFit/>
            </a:bodyPr>
            <a:lstStyle/>
            <a:p>
              <a:pPr algn="ctr">
                <a:lnSpc>
                  <a:spcPct val="95000"/>
                </a:lnSpc>
                <a:spcAft>
                  <a:spcPts val="800"/>
                </a:spcAft>
              </a:pPr>
              <a:r>
                <a:rPr lang="en-US" sz="1200" b="1" noProof="1" smtClean="0">
                  <a:solidFill>
                    <a:srgbClr val="000000"/>
                  </a:solidFill>
                </a:rPr>
                <a:t>Description 3</a:t>
              </a:r>
              <a:endParaRPr lang="en-US" sz="1200" b="1" noProof="1">
                <a:solidFill>
                  <a:srgbClr val="000000"/>
                </a:solidFill>
              </a:endParaRPr>
            </a:p>
          </p:txBody>
        </p:sp>
        <p:sp>
          <p:nvSpPr>
            <p:cNvPr id="40" name="Freeform"/>
            <p:cNvSpPr>
              <a:spLocks/>
            </p:cNvSpPr>
            <p:nvPr/>
          </p:nvSpPr>
          <p:spPr bwMode="gray">
            <a:xfrm>
              <a:off x="4094745" y="2352796"/>
              <a:ext cx="973560" cy="844713"/>
            </a:xfrm>
            <a:custGeom>
              <a:avLst/>
              <a:gdLst/>
              <a:ahLst/>
              <a:cxnLst>
                <a:cxn ang="0">
                  <a:pos x="709" y="0"/>
                </a:cxn>
                <a:cxn ang="0">
                  <a:pos x="0" y="1218"/>
                </a:cxn>
                <a:cxn ang="0">
                  <a:pos x="1415" y="1218"/>
                </a:cxn>
                <a:cxn ang="0">
                  <a:pos x="709" y="0"/>
                </a:cxn>
              </a:cxnLst>
              <a:rect l="0" t="0" r="r" b="b"/>
              <a:pathLst>
                <a:path w="1415" h="1218">
                  <a:moveTo>
                    <a:pt x="709" y="0"/>
                  </a:moveTo>
                  <a:lnTo>
                    <a:pt x="0" y="1218"/>
                  </a:lnTo>
                  <a:lnTo>
                    <a:pt x="1415" y="1218"/>
                  </a:lnTo>
                  <a:lnTo>
                    <a:pt x="709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E6E6E6"/>
                </a:gs>
                <a:gs pos="94000">
                  <a:srgbClr val="C0C0C0"/>
                </a:gs>
              </a:gsLst>
              <a:lin ang="5400000" scaled="1"/>
              <a:tileRect/>
            </a:gradFill>
            <a:ln w="12700">
              <a:solidFill>
                <a:srgbClr val="FFFFFF"/>
              </a:solidFill>
              <a:round/>
              <a:headEnd/>
              <a:tailEnd/>
            </a:ln>
            <a:effectLst>
              <a:innerShdw blurRad="127000">
                <a:srgbClr val="646464"/>
              </a:innerShdw>
            </a:effectLst>
          </p:spPr>
          <p:txBody>
            <a:bodyPr lIns="36000" tIns="216000" rIns="36000" bIns="36000" anchor="ctr" anchorCtr="0"/>
            <a:lstStyle/>
            <a:p>
              <a:pPr algn="ctr"/>
              <a:r>
                <a:rPr lang="en-US" b="1" noProof="1" smtClean="0">
                  <a:solidFill>
                    <a:srgbClr val="000000"/>
                  </a:solidFill>
                </a:rPr>
                <a:t>A</a:t>
              </a:r>
            </a:p>
          </p:txBody>
        </p:sp>
        <p:sp>
          <p:nvSpPr>
            <p:cNvPr id="41" name="Freeform"/>
            <p:cNvSpPr>
              <a:spLocks/>
            </p:cNvSpPr>
            <p:nvPr/>
          </p:nvSpPr>
          <p:spPr bwMode="gray">
            <a:xfrm>
              <a:off x="3047013" y="4058076"/>
              <a:ext cx="3042424" cy="926654"/>
            </a:xfrm>
            <a:custGeom>
              <a:avLst/>
              <a:gdLst>
                <a:gd name="connsiteX0" fmla="*/ 0 w 10000"/>
                <a:gd name="connsiteY0" fmla="*/ 10034 h 10034"/>
                <a:gd name="connsiteX1" fmla="*/ 10000 w 10000"/>
                <a:gd name="connsiteY1" fmla="*/ 10034 h 10034"/>
                <a:gd name="connsiteX2" fmla="*/ 8167 w 10000"/>
                <a:gd name="connsiteY2" fmla="*/ 0 h 10034"/>
                <a:gd name="connsiteX3" fmla="*/ 1740 w 10000"/>
                <a:gd name="connsiteY3" fmla="*/ 34 h 10034"/>
                <a:gd name="connsiteX4" fmla="*/ 0 w 10000"/>
                <a:gd name="connsiteY4" fmla="*/ 10034 h 10034"/>
                <a:gd name="connsiteX0" fmla="*/ 0 w 9928"/>
                <a:gd name="connsiteY0" fmla="*/ 10034 h 10068"/>
                <a:gd name="connsiteX1" fmla="*/ 9928 w 9928"/>
                <a:gd name="connsiteY1" fmla="*/ 10068 h 10068"/>
                <a:gd name="connsiteX2" fmla="*/ 8167 w 9928"/>
                <a:gd name="connsiteY2" fmla="*/ 0 h 10068"/>
                <a:gd name="connsiteX3" fmla="*/ 1740 w 9928"/>
                <a:gd name="connsiteY3" fmla="*/ 34 h 10068"/>
                <a:gd name="connsiteX4" fmla="*/ 0 w 9928"/>
                <a:gd name="connsiteY4" fmla="*/ 10034 h 10068"/>
                <a:gd name="connsiteX0" fmla="*/ 0 w 9948"/>
                <a:gd name="connsiteY0" fmla="*/ 9966 h 9966"/>
                <a:gd name="connsiteX1" fmla="*/ 9948 w 9948"/>
                <a:gd name="connsiteY1" fmla="*/ 9966 h 9966"/>
                <a:gd name="connsiteX2" fmla="*/ 8226 w 9948"/>
                <a:gd name="connsiteY2" fmla="*/ 0 h 9966"/>
                <a:gd name="connsiteX3" fmla="*/ 1753 w 9948"/>
                <a:gd name="connsiteY3" fmla="*/ 34 h 9966"/>
                <a:gd name="connsiteX4" fmla="*/ 0 w 9948"/>
                <a:gd name="connsiteY4" fmla="*/ 9966 h 9966"/>
                <a:gd name="connsiteX0" fmla="*/ 0 w 10000"/>
                <a:gd name="connsiteY0" fmla="*/ 9966 h 9966"/>
                <a:gd name="connsiteX1" fmla="*/ 10000 w 10000"/>
                <a:gd name="connsiteY1" fmla="*/ 9966 h 9966"/>
                <a:gd name="connsiteX2" fmla="*/ 8290 w 10000"/>
                <a:gd name="connsiteY2" fmla="*/ 34 h 9966"/>
                <a:gd name="connsiteX3" fmla="*/ 1762 w 10000"/>
                <a:gd name="connsiteY3" fmla="*/ 0 h 9966"/>
                <a:gd name="connsiteX4" fmla="*/ 0 w 10000"/>
                <a:gd name="connsiteY4" fmla="*/ 9966 h 9966"/>
                <a:gd name="connsiteX0" fmla="*/ 0 w 10031"/>
                <a:gd name="connsiteY0" fmla="*/ 10000 h 10000"/>
                <a:gd name="connsiteX1" fmla="*/ 10031 w 10031"/>
                <a:gd name="connsiteY1" fmla="*/ 10000 h 10000"/>
                <a:gd name="connsiteX2" fmla="*/ 8290 w 10031"/>
                <a:gd name="connsiteY2" fmla="*/ 34 h 10000"/>
                <a:gd name="connsiteX3" fmla="*/ 1762 w 10031"/>
                <a:gd name="connsiteY3" fmla="*/ 0 h 10000"/>
                <a:gd name="connsiteX4" fmla="*/ 0 w 10031"/>
                <a:gd name="connsiteY4" fmla="*/ 1000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31" h="10000">
                  <a:moveTo>
                    <a:pt x="0" y="10000"/>
                  </a:moveTo>
                  <a:lnTo>
                    <a:pt x="10031" y="10000"/>
                  </a:lnTo>
                  <a:lnTo>
                    <a:pt x="8290" y="34"/>
                  </a:lnTo>
                  <a:lnTo>
                    <a:pt x="1762" y="0"/>
                  </a:lnTo>
                  <a:lnTo>
                    <a:pt x="0" y="1000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E6E6E6"/>
                </a:gs>
                <a:gs pos="94000">
                  <a:srgbClr val="C0C0C0"/>
                </a:gs>
              </a:gsLst>
              <a:lin ang="5400000" scaled="1"/>
              <a:tileRect/>
            </a:gradFill>
            <a:ln w="12700">
              <a:solidFill>
                <a:srgbClr val="FFFFFF"/>
              </a:solidFill>
              <a:round/>
              <a:headEnd/>
              <a:tailEnd/>
            </a:ln>
            <a:effectLst>
              <a:innerShdw blurRad="127000">
                <a:srgbClr val="646464"/>
              </a:innerShdw>
            </a:effectLst>
          </p:spPr>
          <p:txBody>
            <a:bodyPr lIns="36000" tIns="36000" rIns="36000" bIns="36000" anchor="ctr" anchorCtr="0"/>
            <a:lstStyle/>
            <a:p>
              <a:pPr algn="ctr"/>
              <a:r>
                <a:rPr lang="en-US" b="1" noProof="1" smtClean="0">
                  <a:solidFill>
                    <a:srgbClr val="000000"/>
                  </a:solidFill>
                </a:rPr>
                <a:t>C</a:t>
              </a:r>
            </a:p>
          </p:txBody>
        </p:sp>
        <p:sp>
          <p:nvSpPr>
            <p:cNvPr id="42" name="_color1"/>
            <p:cNvSpPr>
              <a:spLocks/>
            </p:cNvSpPr>
            <p:nvPr/>
          </p:nvSpPr>
          <p:spPr bwMode="gray">
            <a:xfrm>
              <a:off x="3586056" y="3191159"/>
              <a:ext cx="1971889" cy="866906"/>
            </a:xfrm>
            <a:custGeom>
              <a:avLst/>
              <a:gdLst/>
              <a:ahLst/>
              <a:cxnLst>
                <a:cxn ang="0">
                  <a:pos x="2866" y="1250"/>
                </a:cxn>
                <a:cxn ang="0">
                  <a:pos x="2140" y="0"/>
                </a:cxn>
                <a:cxn ang="0">
                  <a:pos x="725" y="0"/>
                </a:cxn>
                <a:cxn ang="0">
                  <a:pos x="0" y="1250"/>
                </a:cxn>
                <a:cxn ang="0">
                  <a:pos x="2866" y="1250"/>
                </a:cxn>
              </a:cxnLst>
              <a:rect l="0" t="0" r="r" b="b"/>
              <a:pathLst>
                <a:path w="2866" h="1250">
                  <a:moveTo>
                    <a:pt x="2866" y="1250"/>
                  </a:moveTo>
                  <a:lnTo>
                    <a:pt x="2140" y="0"/>
                  </a:lnTo>
                  <a:lnTo>
                    <a:pt x="725" y="0"/>
                  </a:lnTo>
                  <a:lnTo>
                    <a:pt x="0" y="1250"/>
                  </a:lnTo>
                  <a:lnTo>
                    <a:pt x="2866" y="125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C00000">
                    <a:shade val="30000"/>
                    <a:satMod val="115000"/>
                  </a:srgbClr>
                </a:gs>
                <a:gs pos="50000">
                  <a:srgbClr val="C00000">
                    <a:shade val="67500"/>
                    <a:satMod val="115000"/>
                  </a:srgbClr>
                </a:gs>
                <a:gs pos="100000">
                  <a:srgbClr val="C0000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12700">
              <a:solidFill>
                <a:srgbClr val="FFFFFF"/>
              </a:solidFill>
              <a:round/>
              <a:headEnd/>
              <a:tailEnd/>
            </a:ln>
            <a:effectLst>
              <a:innerShdw blurRad="127000">
                <a:prstClr val="black">
                  <a:alpha val="94000"/>
                </a:prstClr>
              </a:innerShdw>
            </a:effectLst>
          </p:spPr>
          <p:txBody>
            <a:bodyPr lIns="36000" tIns="36000" rIns="36000" bIns="36000" anchor="ctr" anchorCtr="0"/>
            <a:lstStyle/>
            <a:p>
              <a:pPr algn="ctr"/>
              <a:r>
                <a:rPr lang="en-US" b="1" noProof="1" smtClean="0">
                  <a:solidFill>
                    <a:srgbClr val="FFFFFF"/>
                  </a:solidFill>
                </a:rPr>
                <a:t>Placeholder</a:t>
              </a:r>
            </a:p>
          </p:txBody>
        </p:sp>
      </p:grpSp>
      <p:sp>
        <p:nvSpPr>
          <p:cNvPr id="18" name="_h1"/>
          <p:cNvSpPr txBox="1">
            <a:spLocks noChangeArrowheads="1"/>
          </p:cNvSpPr>
          <p:nvPr/>
        </p:nvSpPr>
        <p:spPr bwMode="gray">
          <a:xfrm>
            <a:off x="828228" y="44624"/>
            <a:ext cx="8496300" cy="617538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0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noProof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Sliced Triangle</a:t>
            </a:r>
            <a:endParaRPr lang="de-DE" noProof="1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294391445"/>
      </p:ext>
    </p:extLst>
  </p:cSld>
  <p:clrMapOvr>
    <a:masterClrMapping/>
  </p:clrMapOvr>
  <p:transition spd="med" advTm="2000">
    <p:split/>
    <p:sndAc>
      <p:stSnd>
        <p:snd r:embed="rId3" name="push.wav"/>
      </p:stSnd>
    </p:sndAc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_h2"/>
          <p:cNvSpPr>
            <a:spLocks noGrp="1"/>
          </p:cNvSpPr>
          <p:nvPr>
            <p:ph type="body" sz="quarter" idx="4294967295"/>
          </p:nvPr>
        </p:nvSpPr>
        <p:spPr bwMode="gray">
          <a:xfrm>
            <a:off x="0" y="855663"/>
            <a:ext cx="8496300" cy="334962"/>
          </a:xfrm>
        </p:spPr>
        <p:txBody>
          <a:bodyPr/>
          <a:lstStyle/>
          <a:p>
            <a:r>
              <a:rPr lang="de-DE" noProof="1" smtClean="0"/>
              <a:t>Enter your subheadline here</a:t>
            </a:r>
          </a:p>
        </p:txBody>
      </p:sp>
      <p:sp>
        <p:nvSpPr>
          <p:cNvPr id="16" name="_text"/>
          <p:cNvSpPr txBox="1">
            <a:spLocks/>
          </p:cNvSpPr>
          <p:nvPr/>
        </p:nvSpPr>
        <p:spPr bwMode="gray">
          <a:xfrm>
            <a:off x="323850" y="1554163"/>
            <a:ext cx="4175125" cy="424815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marL="180000" indent="-180000">
              <a:lnSpc>
                <a:spcPct val="95000"/>
              </a:lnSpc>
              <a:spcAft>
                <a:spcPts val="800"/>
              </a:spcAft>
              <a:buFont typeface="Wingdings" pitchFamily="2" charset="2"/>
              <a:buChar char="§"/>
              <a:defRPr/>
            </a:pPr>
            <a:r>
              <a:rPr lang="en-US" dirty="0" smtClean="0">
                <a:solidFill>
                  <a:prstClr val="black"/>
                </a:solidFill>
              </a:rPr>
              <a:t>This is a placeholder text. This text can be replaced with your own text.</a:t>
            </a:r>
            <a:endParaRPr lang="en-GB" dirty="0" smtClean="0">
              <a:solidFill>
                <a:prstClr val="black"/>
              </a:solidFill>
            </a:endParaRPr>
          </a:p>
          <a:p>
            <a:pPr marL="180000" indent="-180000">
              <a:lnSpc>
                <a:spcPct val="95000"/>
              </a:lnSpc>
              <a:spcAft>
                <a:spcPts val="800"/>
              </a:spcAft>
              <a:buFont typeface="Wingdings" pitchFamily="2" charset="2"/>
              <a:buChar char="§"/>
              <a:defRPr/>
            </a:pPr>
            <a:r>
              <a:rPr lang="en-US" dirty="0" smtClean="0">
                <a:solidFill>
                  <a:prstClr val="black"/>
                </a:solidFill>
              </a:rPr>
              <a:t>The text demonstrates how your own text will look when you replace the placeholder with your own text.</a:t>
            </a:r>
            <a:endParaRPr lang="en-GB" dirty="0" smtClean="0">
              <a:solidFill>
                <a:prstClr val="black"/>
              </a:solidFill>
            </a:endParaRPr>
          </a:p>
          <a:p>
            <a:pPr marL="180000" indent="-180000">
              <a:lnSpc>
                <a:spcPct val="95000"/>
              </a:lnSpc>
              <a:spcAft>
                <a:spcPts val="800"/>
              </a:spcAft>
              <a:buFont typeface="Wingdings" pitchFamily="2" charset="2"/>
              <a:buChar char="§"/>
              <a:defRPr/>
            </a:pPr>
            <a:r>
              <a:rPr lang="en-US" dirty="0" smtClean="0">
                <a:solidFill>
                  <a:prstClr val="black"/>
                </a:solidFill>
              </a:rPr>
              <a:t>If you don’t want to use the style and size of the fonts as used in this placeholder it’s possible to replace it by selecting different options.</a:t>
            </a:r>
            <a:endParaRPr lang="en-GB" dirty="0" smtClean="0">
              <a:solidFill>
                <a:prstClr val="black"/>
              </a:solidFill>
            </a:endParaRPr>
          </a:p>
        </p:txBody>
      </p:sp>
      <p:grpSp>
        <p:nvGrpSpPr>
          <p:cNvPr id="2" name="Gruppieren 33"/>
          <p:cNvGrpSpPr/>
          <p:nvPr/>
        </p:nvGrpSpPr>
        <p:grpSpPr bwMode="gray">
          <a:xfrm>
            <a:off x="4675695" y="1911899"/>
            <a:ext cx="4084339" cy="3524129"/>
            <a:chOff x="2319040" y="1548143"/>
            <a:chExt cx="4505921" cy="3887886"/>
          </a:xfrm>
        </p:grpSpPr>
        <p:sp>
          <p:nvSpPr>
            <p:cNvPr id="35" name="Freeform" descr="© INSCALE GmbH, 26.05.2010&#10;http://www.presentationload.com/"/>
            <p:cNvSpPr>
              <a:spLocks noChangeAspect="1"/>
            </p:cNvSpPr>
            <p:nvPr/>
          </p:nvSpPr>
          <p:spPr bwMode="gray">
            <a:xfrm>
              <a:off x="2319040" y="1548143"/>
              <a:ext cx="4505921" cy="3887886"/>
            </a:xfrm>
            <a:custGeom>
              <a:avLst/>
              <a:gdLst/>
              <a:ahLst/>
              <a:cxnLst>
                <a:cxn ang="0">
                  <a:pos x="2244" y="0"/>
                </a:cxn>
                <a:cxn ang="0">
                  <a:pos x="0" y="3885"/>
                </a:cxn>
                <a:cxn ang="0">
                  <a:pos x="4489" y="3885"/>
                </a:cxn>
                <a:cxn ang="0">
                  <a:pos x="2244" y="0"/>
                </a:cxn>
              </a:cxnLst>
              <a:rect l="0" t="0" r="r" b="b"/>
              <a:pathLst>
                <a:path w="4489" h="3885">
                  <a:moveTo>
                    <a:pt x="2244" y="0"/>
                  </a:moveTo>
                  <a:lnTo>
                    <a:pt x="0" y="3885"/>
                  </a:lnTo>
                  <a:lnTo>
                    <a:pt x="4489" y="3885"/>
                  </a:lnTo>
                  <a:lnTo>
                    <a:pt x="2244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E6E6E6"/>
                </a:gs>
                <a:gs pos="94000">
                  <a:srgbClr val="C8C8C8"/>
                </a:gs>
              </a:gsLst>
              <a:lin ang="2700000" scaled="1"/>
              <a:tileRect/>
            </a:gradFill>
            <a:ln w="12700">
              <a:solidFill>
                <a:srgbClr val="FFFFFF"/>
              </a:solidFill>
              <a:round/>
              <a:headEnd/>
              <a:tailEnd/>
            </a:ln>
            <a:effectLst>
              <a:outerShdw blurRad="127000" dist="63500" dir="2700000" algn="tl" rotWithShape="0">
                <a:srgbClr val="000000">
                  <a:alpha val="40000"/>
                </a:srgbClr>
              </a:outerShdw>
            </a:effectLst>
          </p:spPr>
          <p:txBody>
            <a:bodyPr/>
            <a:lstStyle/>
            <a:p>
              <a:endParaRPr lang="en-US" noProof="1">
                <a:solidFill>
                  <a:prstClr val="black"/>
                </a:solidFill>
              </a:endParaRPr>
            </a:p>
          </p:txBody>
        </p:sp>
        <p:grpSp>
          <p:nvGrpSpPr>
            <p:cNvPr id="3" name="Gruppieren 40"/>
            <p:cNvGrpSpPr/>
            <p:nvPr/>
          </p:nvGrpSpPr>
          <p:grpSpPr bwMode="gray">
            <a:xfrm>
              <a:off x="2740818" y="1995435"/>
              <a:ext cx="3652837" cy="3171025"/>
              <a:chOff x="2721948" y="1995435"/>
              <a:chExt cx="3652837" cy="3171025"/>
            </a:xfrm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43" name="Freeform"/>
              <p:cNvSpPr>
                <a:spLocks/>
              </p:cNvSpPr>
              <p:nvPr/>
            </p:nvSpPr>
            <p:spPr bwMode="gray">
              <a:xfrm>
                <a:off x="2737571" y="1995435"/>
                <a:ext cx="1824995" cy="3155003"/>
              </a:xfrm>
              <a:custGeom>
                <a:avLst/>
                <a:gdLst/>
                <a:ahLst/>
                <a:cxnLst>
                  <a:cxn ang="0">
                    <a:pos x="848" y="0"/>
                  </a:cxn>
                  <a:cxn ang="0">
                    <a:pos x="0" y="1466"/>
                  </a:cxn>
                  <a:cxn ang="0">
                    <a:pos x="139" y="1389"/>
                  </a:cxn>
                  <a:cxn ang="0">
                    <a:pos x="848" y="163"/>
                  </a:cxn>
                  <a:cxn ang="0">
                    <a:pos x="848" y="0"/>
                  </a:cxn>
                </a:cxnLst>
                <a:rect l="0" t="0" r="r" b="b"/>
                <a:pathLst>
                  <a:path w="848" h="1466">
                    <a:moveTo>
                      <a:pt x="848" y="0"/>
                    </a:moveTo>
                    <a:lnTo>
                      <a:pt x="0" y="1466"/>
                    </a:lnTo>
                    <a:lnTo>
                      <a:pt x="139" y="1389"/>
                    </a:lnTo>
                    <a:lnTo>
                      <a:pt x="848" y="163"/>
                    </a:lnTo>
                    <a:lnTo>
                      <a:pt x="848" y="0"/>
                    </a:lnTo>
                    <a:close/>
                  </a:path>
                </a:pathLst>
              </a:custGeom>
              <a:gradFill>
                <a:gsLst>
                  <a:gs pos="0">
                    <a:srgbClr val="C0C0C0"/>
                  </a:gs>
                  <a:gs pos="94000">
                    <a:srgbClr val="AFAFAF"/>
                  </a:gs>
                </a:gsLst>
                <a:lin ang="5400000" scaled="1"/>
              </a:gradFill>
              <a:ln w="12700">
                <a:solidFill>
                  <a:srgbClr val="FFFFFF"/>
                </a:solidFill>
                <a:round/>
                <a:headEnd/>
                <a:tailEnd/>
              </a:ln>
              <a:effectLst/>
            </p:spPr>
            <p:txBody>
              <a:bodyPr vert="horz" wrap="square" lIns="0" tIns="0" rIns="0" bIns="144000" numCol="1" anchor="b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1000" noProof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4" name="Freeform"/>
              <p:cNvSpPr>
                <a:spLocks/>
              </p:cNvSpPr>
              <p:nvPr/>
            </p:nvSpPr>
            <p:spPr bwMode="gray">
              <a:xfrm>
                <a:off x="4563544" y="1995435"/>
                <a:ext cx="1808855" cy="3165763"/>
              </a:xfrm>
              <a:custGeom>
                <a:avLst/>
                <a:gdLst/>
                <a:ahLst/>
                <a:cxnLst>
                  <a:cxn ang="0">
                    <a:pos x="777" y="1429"/>
                  </a:cxn>
                  <a:cxn ang="0">
                    <a:pos x="850" y="1471"/>
                  </a:cxn>
                  <a:cxn ang="0">
                    <a:pos x="0" y="0"/>
                  </a:cxn>
                  <a:cxn ang="0">
                    <a:pos x="0" y="165"/>
                  </a:cxn>
                  <a:cxn ang="0">
                    <a:pos x="706" y="1389"/>
                  </a:cxn>
                  <a:cxn ang="0">
                    <a:pos x="777" y="1429"/>
                  </a:cxn>
                </a:cxnLst>
                <a:rect l="0" t="0" r="r" b="b"/>
                <a:pathLst>
                  <a:path w="850" h="1471">
                    <a:moveTo>
                      <a:pt x="777" y="1429"/>
                    </a:moveTo>
                    <a:lnTo>
                      <a:pt x="850" y="1471"/>
                    </a:lnTo>
                    <a:lnTo>
                      <a:pt x="0" y="0"/>
                    </a:lnTo>
                    <a:lnTo>
                      <a:pt x="0" y="165"/>
                    </a:lnTo>
                    <a:lnTo>
                      <a:pt x="706" y="1389"/>
                    </a:lnTo>
                    <a:lnTo>
                      <a:pt x="777" y="1429"/>
                    </a:lnTo>
                    <a:close/>
                  </a:path>
                </a:pathLst>
              </a:custGeom>
              <a:gradFill>
                <a:gsLst>
                  <a:gs pos="0">
                    <a:srgbClr val="C0C0C0"/>
                  </a:gs>
                  <a:gs pos="94000">
                    <a:srgbClr val="AFAFAF"/>
                  </a:gs>
                </a:gsLst>
                <a:lin ang="5400000" scaled="1"/>
              </a:gradFill>
              <a:ln w="12700">
                <a:solidFill>
                  <a:srgbClr val="FFFFFF"/>
                </a:solidFill>
                <a:round/>
                <a:headEnd/>
                <a:tailEnd/>
              </a:ln>
              <a:effectLst/>
            </p:spPr>
            <p:txBody>
              <a:bodyPr vert="horz" wrap="square" lIns="0" tIns="0" rIns="0" bIns="144000" numCol="1" anchor="b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1000" noProof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5" name="Freeform"/>
              <p:cNvSpPr>
                <a:spLocks/>
              </p:cNvSpPr>
              <p:nvPr/>
            </p:nvSpPr>
            <p:spPr bwMode="gray">
              <a:xfrm>
                <a:off x="2721948" y="4987817"/>
                <a:ext cx="3652837" cy="178643"/>
              </a:xfrm>
              <a:custGeom>
                <a:avLst/>
                <a:gdLst>
                  <a:gd name="connsiteX0" fmla="*/ 9154 w 10000"/>
                  <a:gd name="connsiteY0" fmla="*/ 0 h 10000"/>
                  <a:gd name="connsiteX1" fmla="*/ 888 w 10000"/>
                  <a:gd name="connsiteY1" fmla="*/ 3199 h 10000"/>
                  <a:gd name="connsiteX2" fmla="*/ 0 w 10000"/>
                  <a:gd name="connsiteY2" fmla="*/ 10000 h 10000"/>
                  <a:gd name="connsiteX3" fmla="*/ 10000 w 10000"/>
                  <a:gd name="connsiteY3" fmla="*/ 10000 h 10000"/>
                  <a:gd name="connsiteX4" fmla="*/ 9501 w 10000"/>
                  <a:gd name="connsiteY4" fmla="*/ 3976 h 10000"/>
                  <a:gd name="connsiteX5" fmla="*/ 9154 w 10000"/>
                  <a:gd name="connsiteY5" fmla="*/ 0 h 10000"/>
                  <a:gd name="connsiteX0" fmla="*/ 9154 w 10000"/>
                  <a:gd name="connsiteY0" fmla="*/ 0 h 10000"/>
                  <a:gd name="connsiteX1" fmla="*/ 868 w 10000"/>
                  <a:gd name="connsiteY1" fmla="*/ 0 h 10000"/>
                  <a:gd name="connsiteX2" fmla="*/ 0 w 10000"/>
                  <a:gd name="connsiteY2" fmla="*/ 10000 h 10000"/>
                  <a:gd name="connsiteX3" fmla="*/ 10000 w 10000"/>
                  <a:gd name="connsiteY3" fmla="*/ 10000 h 10000"/>
                  <a:gd name="connsiteX4" fmla="*/ 9501 w 10000"/>
                  <a:gd name="connsiteY4" fmla="*/ 3976 h 10000"/>
                  <a:gd name="connsiteX5" fmla="*/ 9154 w 10000"/>
                  <a:gd name="connsiteY5" fmla="*/ 0 h 10000"/>
                  <a:gd name="connsiteX0" fmla="*/ 9134 w 10000"/>
                  <a:gd name="connsiteY0" fmla="*/ 3066 h 10000"/>
                  <a:gd name="connsiteX1" fmla="*/ 868 w 10000"/>
                  <a:gd name="connsiteY1" fmla="*/ 0 h 10000"/>
                  <a:gd name="connsiteX2" fmla="*/ 0 w 10000"/>
                  <a:gd name="connsiteY2" fmla="*/ 10000 h 10000"/>
                  <a:gd name="connsiteX3" fmla="*/ 10000 w 10000"/>
                  <a:gd name="connsiteY3" fmla="*/ 10000 h 10000"/>
                  <a:gd name="connsiteX4" fmla="*/ 9501 w 10000"/>
                  <a:gd name="connsiteY4" fmla="*/ 3976 h 10000"/>
                  <a:gd name="connsiteX5" fmla="*/ 9134 w 10000"/>
                  <a:gd name="connsiteY5" fmla="*/ 3066 h 10000"/>
                  <a:gd name="connsiteX0" fmla="*/ 9167 w 10000"/>
                  <a:gd name="connsiteY0" fmla="*/ 133 h 10000"/>
                  <a:gd name="connsiteX1" fmla="*/ 868 w 10000"/>
                  <a:gd name="connsiteY1" fmla="*/ 0 h 10000"/>
                  <a:gd name="connsiteX2" fmla="*/ 0 w 10000"/>
                  <a:gd name="connsiteY2" fmla="*/ 10000 h 10000"/>
                  <a:gd name="connsiteX3" fmla="*/ 10000 w 10000"/>
                  <a:gd name="connsiteY3" fmla="*/ 10000 h 10000"/>
                  <a:gd name="connsiteX4" fmla="*/ 9501 w 10000"/>
                  <a:gd name="connsiteY4" fmla="*/ 3976 h 10000"/>
                  <a:gd name="connsiteX5" fmla="*/ 9167 w 10000"/>
                  <a:gd name="connsiteY5" fmla="*/ 133 h 1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000" h="10000">
                    <a:moveTo>
                      <a:pt x="9167" y="133"/>
                    </a:moveTo>
                    <a:lnTo>
                      <a:pt x="868" y="0"/>
                    </a:lnTo>
                    <a:cubicBezTo>
                      <a:pt x="576" y="3333"/>
                      <a:pt x="292" y="6667"/>
                      <a:pt x="0" y="10000"/>
                    </a:cubicBezTo>
                    <a:lnTo>
                      <a:pt x="10000" y="10000"/>
                    </a:lnTo>
                    <a:cubicBezTo>
                      <a:pt x="9834" y="7992"/>
                      <a:pt x="9667" y="5984"/>
                      <a:pt x="9501" y="3976"/>
                    </a:cubicBezTo>
                    <a:cubicBezTo>
                      <a:pt x="9385" y="2651"/>
                      <a:pt x="9283" y="1458"/>
                      <a:pt x="9167" y="133"/>
                    </a:cubicBezTo>
                    <a:close/>
                  </a:path>
                </a:pathLst>
              </a:custGeom>
              <a:gradFill>
                <a:gsLst>
                  <a:gs pos="0">
                    <a:srgbClr val="C0C0C0"/>
                  </a:gs>
                  <a:gs pos="94000">
                    <a:srgbClr val="AFAFAF"/>
                  </a:gs>
                </a:gsLst>
                <a:lin ang="5400000" scaled="1"/>
              </a:gradFill>
              <a:ln w="12700">
                <a:solidFill>
                  <a:srgbClr val="FFFFFF"/>
                </a:solidFill>
                <a:round/>
                <a:headEnd/>
                <a:tailEnd/>
              </a:ln>
              <a:effectLst/>
            </p:spPr>
            <p:txBody>
              <a:bodyPr vert="horz" wrap="square" lIns="0" tIns="0" rIns="0" bIns="144000" numCol="1" anchor="b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1000" noProof="1">
                  <a:solidFill>
                    <a:srgbClr val="000000"/>
                  </a:solidFill>
                </a:endParaRPr>
              </a:p>
            </p:txBody>
          </p:sp>
        </p:grpSp>
        <p:sp>
          <p:nvSpPr>
            <p:cNvPr id="37" name="Textform" descr="© INSCALE GmbH, 26.05.2010&#10;http://www.presentationload.com/"/>
            <p:cNvSpPr>
              <a:spLocks noChangeArrowheads="1"/>
            </p:cNvSpPr>
            <p:nvPr/>
          </p:nvSpPr>
          <p:spPr bwMode="gray">
            <a:xfrm>
              <a:off x="2712086" y="5222368"/>
              <a:ext cx="3718639" cy="1765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 lIns="0" tIns="0" rIns="0" bIns="0" anchor="ctr" anchorCtr="0">
              <a:spAutoFit/>
            </a:bodyPr>
            <a:lstStyle/>
            <a:p>
              <a:pPr algn="ctr">
                <a:lnSpc>
                  <a:spcPct val="95000"/>
                </a:lnSpc>
                <a:spcAft>
                  <a:spcPts val="800"/>
                </a:spcAft>
              </a:pPr>
              <a:r>
                <a:rPr lang="en-US" sz="1200" b="1" noProof="1" smtClean="0">
                  <a:solidFill>
                    <a:srgbClr val="000000"/>
                  </a:solidFill>
                </a:rPr>
                <a:t>Description 1</a:t>
              </a:r>
              <a:endParaRPr lang="en-US" sz="1200" b="1" noProof="1">
                <a:solidFill>
                  <a:srgbClr val="000000"/>
                </a:solidFill>
              </a:endParaRPr>
            </a:p>
          </p:txBody>
        </p:sp>
        <p:sp>
          <p:nvSpPr>
            <p:cNvPr id="38" name="Textform" descr="© INSCALE GmbH, 26.05.2010&#10;http://www.presentationload.com/"/>
            <p:cNvSpPr>
              <a:spLocks noChangeArrowheads="1"/>
            </p:cNvSpPr>
            <p:nvPr/>
          </p:nvSpPr>
          <p:spPr bwMode="gray">
            <a:xfrm rot="3600007" flipH="1">
              <a:off x="3735409" y="3448059"/>
              <a:ext cx="3718639" cy="1765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 lIns="0" tIns="0" rIns="0" bIns="0" anchor="ctr" anchorCtr="0">
              <a:spAutoFit/>
            </a:bodyPr>
            <a:lstStyle/>
            <a:p>
              <a:pPr algn="ctr">
                <a:lnSpc>
                  <a:spcPct val="95000"/>
                </a:lnSpc>
                <a:spcAft>
                  <a:spcPts val="800"/>
                </a:spcAft>
              </a:pPr>
              <a:r>
                <a:rPr lang="en-US" sz="1200" b="1" noProof="1" smtClean="0">
                  <a:solidFill>
                    <a:srgbClr val="000000"/>
                  </a:solidFill>
                </a:rPr>
                <a:t>Descripiton 1</a:t>
              </a:r>
              <a:endParaRPr lang="en-US" sz="1200" b="1" noProof="1">
                <a:solidFill>
                  <a:srgbClr val="000000"/>
                </a:solidFill>
              </a:endParaRPr>
            </a:p>
          </p:txBody>
        </p:sp>
        <p:sp>
          <p:nvSpPr>
            <p:cNvPr id="39" name="Textform" descr="© INSCALE GmbH, 26.05.2010&#10;http://www.presentationload.com/"/>
            <p:cNvSpPr>
              <a:spLocks noChangeArrowheads="1"/>
            </p:cNvSpPr>
            <p:nvPr/>
          </p:nvSpPr>
          <p:spPr bwMode="gray">
            <a:xfrm rot="17999993">
              <a:off x="1690821" y="3448059"/>
              <a:ext cx="3718639" cy="1765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 lIns="0" tIns="0" rIns="0" bIns="0" anchor="ctr" anchorCtr="0">
              <a:spAutoFit/>
            </a:bodyPr>
            <a:lstStyle/>
            <a:p>
              <a:pPr algn="ctr">
                <a:lnSpc>
                  <a:spcPct val="95000"/>
                </a:lnSpc>
                <a:spcAft>
                  <a:spcPts val="800"/>
                </a:spcAft>
              </a:pPr>
              <a:r>
                <a:rPr lang="en-US" sz="1200" b="1" noProof="1" smtClean="0">
                  <a:solidFill>
                    <a:srgbClr val="000000"/>
                  </a:solidFill>
                </a:rPr>
                <a:t>Description 3</a:t>
              </a:r>
              <a:endParaRPr lang="en-US" sz="1200" b="1" noProof="1">
                <a:solidFill>
                  <a:srgbClr val="000000"/>
                </a:solidFill>
              </a:endParaRPr>
            </a:p>
          </p:txBody>
        </p:sp>
        <p:sp>
          <p:nvSpPr>
            <p:cNvPr id="40" name="Freeform"/>
            <p:cNvSpPr>
              <a:spLocks/>
            </p:cNvSpPr>
            <p:nvPr/>
          </p:nvSpPr>
          <p:spPr bwMode="gray">
            <a:xfrm>
              <a:off x="4094745" y="2352796"/>
              <a:ext cx="973560" cy="844713"/>
            </a:xfrm>
            <a:custGeom>
              <a:avLst/>
              <a:gdLst/>
              <a:ahLst/>
              <a:cxnLst>
                <a:cxn ang="0">
                  <a:pos x="709" y="0"/>
                </a:cxn>
                <a:cxn ang="0">
                  <a:pos x="0" y="1218"/>
                </a:cxn>
                <a:cxn ang="0">
                  <a:pos x="1415" y="1218"/>
                </a:cxn>
                <a:cxn ang="0">
                  <a:pos x="709" y="0"/>
                </a:cxn>
              </a:cxnLst>
              <a:rect l="0" t="0" r="r" b="b"/>
              <a:pathLst>
                <a:path w="1415" h="1218">
                  <a:moveTo>
                    <a:pt x="709" y="0"/>
                  </a:moveTo>
                  <a:lnTo>
                    <a:pt x="0" y="1218"/>
                  </a:lnTo>
                  <a:lnTo>
                    <a:pt x="1415" y="1218"/>
                  </a:lnTo>
                  <a:lnTo>
                    <a:pt x="709" y="0"/>
                  </a:lnTo>
                  <a:close/>
                </a:path>
              </a:pathLst>
            </a:custGeom>
            <a:solidFill>
              <a:srgbClr val="FFC000"/>
            </a:solidFill>
            <a:ln w="12700">
              <a:solidFill>
                <a:srgbClr val="FFFFFF"/>
              </a:solidFill>
              <a:round/>
              <a:headEnd/>
              <a:tailEnd/>
            </a:ln>
            <a:effectLst>
              <a:innerShdw blurRad="127000">
                <a:srgbClr val="646464"/>
              </a:innerShdw>
            </a:effectLst>
          </p:spPr>
          <p:txBody>
            <a:bodyPr lIns="36000" tIns="216000" rIns="36000" bIns="36000" anchor="ctr" anchorCtr="0"/>
            <a:lstStyle/>
            <a:p>
              <a:pPr algn="ctr"/>
              <a:r>
                <a:rPr lang="en-US" b="1" noProof="1" smtClean="0">
                  <a:solidFill>
                    <a:srgbClr val="000000"/>
                  </a:solidFill>
                </a:rPr>
                <a:t>A</a:t>
              </a:r>
            </a:p>
          </p:txBody>
        </p:sp>
        <p:sp>
          <p:nvSpPr>
            <p:cNvPr id="41" name="Freeform"/>
            <p:cNvSpPr>
              <a:spLocks/>
            </p:cNvSpPr>
            <p:nvPr/>
          </p:nvSpPr>
          <p:spPr bwMode="gray">
            <a:xfrm>
              <a:off x="3047013" y="4058076"/>
              <a:ext cx="3042424" cy="926654"/>
            </a:xfrm>
            <a:custGeom>
              <a:avLst/>
              <a:gdLst>
                <a:gd name="connsiteX0" fmla="*/ 0 w 10000"/>
                <a:gd name="connsiteY0" fmla="*/ 10034 h 10034"/>
                <a:gd name="connsiteX1" fmla="*/ 10000 w 10000"/>
                <a:gd name="connsiteY1" fmla="*/ 10034 h 10034"/>
                <a:gd name="connsiteX2" fmla="*/ 8167 w 10000"/>
                <a:gd name="connsiteY2" fmla="*/ 0 h 10034"/>
                <a:gd name="connsiteX3" fmla="*/ 1740 w 10000"/>
                <a:gd name="connsiteY3" fmla="*/ 34 h 10034"/>
                <a:gd name="connsiteX4" fmla="*/ 0 w 10000"/>
                <a:gd name="connsiteY4" fmla="*/ 10034 h 10034"/>
                <a:gd name="connsiteX0" fmla="*/ 0 w 9928"/>
                <a:gd name="connsiteY0" fmla="*/ 10034 h 10068"/>
                <a:gd name="connsiteX1" fmla="*/ 9928 w 9928"/>
                <a:gd name="connsiteY1" fmla="*/ 10068 h 10068"/>
                <a:gd name="connsiteX2" fmla="*/ 8167 w 9928"/>
                <a:gd name="connsiteY2" fmla="*/ 0 h 10068"/>
                <a:gd name="connsiteX3" fmla="*/ 1740 w 9928"/>
                <a:gd name="connsiteY3" fmla="*/ 34 h 10068"/>
                <a:gd name="connsiteX4" fmla="*/ 0 w 9928"/>
                <a:gd name="connsiteY4" fmla="*/ 10034 h 10068"/>
                <a:gd name="connsiteX0" fmla="*/ 0 w 9948"/>
                <a:gd name="connsiteY0" fmla="*/ 9966 h 9966"/>
                <a:gd name="connsiteX1" fmla="*/ 9948 w 9948"/>
                <a:gd name="connsiteY1" fmla="*/ 9966 h 9966"/>
                <a:gd name="connsiteX2" fmla="*/ 8226 w 9948"/>
                <a:gd name="connsiteY2" fmla="*/ 0 h 9966"/>
                <a:gd name="connsiteX3" fmla="*/ 1753 w 9948"/>
                <a:gd name="connsiteY3" fmla="*/ 34 h 9966"/>
                <a:gd name="connsiteX4" fmla="*/ 0 w 9948"/>
                <a:gd name="connsiteY4" fmla="*/ 9966 h 9966"/>
                <a:gd name="connsiteX0" fmla="*/ 0 w 10000"/>
                <a:gd name="connsiteY0" fmla="*/ 9966 h 9966"/>
                <a:gd name="connsiteX1" fmla="*/ 10000 w 10000"/>
                <a:gd name="connsiteY1" fmla="*/ 9966 h 9966"/>
                <a:gd name="connsiteX2" fmla="*/ 8290 w 10000"/>
                <a:gd name="connsiteY2" fmla="*/ 34 h 9966"/>
                <a:gd name="connsiteX3" fmla="*/ 1762 w 10000"/>
                <a:gd name="connsiteY3" fmla="*/ 0 h 9966"/>
                <a:gd name="connsiteX4" fmla="*/ 0 w 10000"/>
                <a:gd name="connsiteY4" fmla="*/ 9966 h 9966"/>
                <a:gd name="connsiteX0" fmla="*/ 0 w 10031"/>
                <a:gd name="connsiteY0" fmla="*/ 10000 h 10000"/>
                <a:gd name="connsiteX1" fmla="*/ 10031 w 10031"/>
                <a:gd name="connsiteY1" fmla="*/ 10000 h 10000"/>
                <a:gd name="connsiteX2" fmla="*/ 8290 w 10031"/>
                <a:gd name="connsiteY2" fmla="*/ 34 h 10000"/>
                <a:gd name="connsiteX3" fmla="*/ 1762 w 10031"/>
                <a:gd name="connsiteY3" fmla="*/ 0 h 10000"/>
                <a:gd name="connsiteX4" fmla="*/ 0 w 10031"/>
                <a:gd name="connsiteY4" fmla="*/ 1000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31" h="10000">
                  <a:moveTo>
                    <a:pt x="0" y="10000"/>
                  </a:moveTo>
                  <a:lnTo>
                    <a:pt x="10031" y="10000"/>
                  </a:lnTo>
                  <a:lnTo>
                    <a:pt x="8290" y="34"/>
                  </a:lnTo>
                  <a:lnTo>
                    <a:pt x="1762" y="0"/>
                  </a:lnTo>
                  <a:lnTo>
                    <a:pt x="0" y="10000"/>
                  </a:lnTo>
                  <a:close/>
                </a:path>
              </a:pathLst>
            </a:custGeom>
            <a:solidFill>
              <a:srgbClr val="0070C0"/>
            </a:solidFill>
            <a:ln w="12700">
              <a:solidFill>
                <a:srgbClr val="FFFFFF"/>
              </a:solidFill>
              <a:round/>
              <a:headEnd/>
              <a:tailEnd/>
            </a:ln>
            <a:effectLst>
              <a:innerShdw blurRad="127000">
                <a:srgbClr val="646464"/>
              </a:innerShdw>
            </a:effectLst>
          </p:spPr>
          <p:txBody>
            <a:bodyPr lIns="36000" tIns="36000" rIns="36000" bIns="36000" anchor="ctr" anchorCtr="0"/>
            <a:lstStyle/>
            <a:p>
              <a:pPr algn="ctr"/>
              <a:r>
                <a:rPr lang="en-US" b="1" noProof="1" smtClean="0">
                  <a:solidFill>
                    <a:srgbClr val="000000"/>
                  </a:solidFill>
                </a:rPr>
                <a:t>C</a:t>
              </a:r>
            </a:p>
          </p:txBody>
        </p:sp>
        <p:sp>
          <p:nvSpPr>
            <p:cNvPr id="42" name="_color1"/>
            <p:cNvSpPr>
              <a:spLocks/>
            </p:cNvSpPr>
            <p:nvPr/>
          </p:nvSpPr>
          <p:spPr bwMode="gray">
            <a:xfrm>
              <a:off x="3586056" y="3191159"/>
              <a:ext cx="1971889" cy="866906"/>
            </a:xfrm>
            <a:custGeom>
              <a:avLst/>
              <a:gdLst/>
              <a:ahLst/>
              <a:cxnLst>
                <a:cxn ang="0">
                  <a:pos x="2866" y="1250"/>
                </a:cxn>
                <a:cxn ang="0">
                  <a:pos x="2140" y="0"/>
                </a:cxn>
                <a:cxn ang="0">
                  <a:pos x="725" y="0"/>
                </a:cxn>
                <a:cxn ang="0">
                  <a:pos x="0" y="1250"/>
                </a:cxn>
                <a:cxn ang="0">
                  <a:pos x="2866" y="1250"/>
                </a:cxn>
              </a:cxnLst>
              <a:rect l="0" t="0" r="r" b="b"/>
              <a:pathLst>
                <a:path w="2866" h="1250">
                  <a:moveTo>
                    <a:pt x="2866" y="1250"/>
                  </a:moveTo>
                  <a:lnTo>
                    <a:pt x="2140" y="0"/>
                  </a:lnTo>
                  <a:lnTo>
                    <a:pt x="725" y="0"/>
                  </a:lnTo>
                  <a:lnTo>
                    <a:pt x="0" y="1250"/>
                  </a:lnTo>
                  <a:lnTo>
                    <a:pt x="2866" y="1250"/>
                  </a:lnTo>
                  <a:close/>
                </a:path>
              </a:pathLst>
            </a:custGeom>
            <a:solidFill>
              <a:srgbClr val="C00000"/>
            </a:solidFill>
            <a:ln w="12700">
              <a:solidFill>
                <a:srgbClr val="FFFFFF"/>
              </a:solidFill>
              <a:round/>
              <a:headEnd/>
              <a:tailEnd/>
            </a:ln>
            <a:effectLst>
              <a:innerShdw blurRad="127000">
                <a:prstClr val="black">
                  <a:alpha val="94000"/>
                </a:prstClr>
              </a:innerShdw>
            </a:effectLst>
          </p:spPr>
          <p:txBody>
            <a:bodyPr lIns="36000" tIns="36000" rIns="36000" bIns="36000" anchor="ctr" anchorCtr="0"/>
            <a:lstStyle/>
            <a:p>
              <a:pPr algn="ctr"/>
              <a:r>
                <a:rPr lang="en-US" b="1" noProof="1" smtClean="0">
                  <a:solidFill>
                    <a:srgbClr val="FFFFFF"/>
                  </a:solidFill>
                </a:rPr>
                <a:t>Placeholder</a:t>
              </a:r>
            </a:p>
          </p:txBody>
        </p:sp>
      </p:grpSp>
      <p:sp>
        <p:nvSpPr>
          <p:cNvPr id="17" name="_h1"/>
          <p:cNvSpPr txBox="1">
            <a:spLocks noChangeArrowheads="1"/>
          </p:cNvSpPr>
          <p:nvPr/>
        </p:nvSpPr>
        <p:spPr bwMode="gray">
          <a:xfrm>
            <a:off x="828228" y="44624"/>
            <a:ext cx="8496300" cy="617538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0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noProof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Sliced Triangle</a:t>
            </a:r>
            <a:endParaRPr lang="de-DE" noProof="1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024071353"/>
      </p:ext>
    </p:extLst>
  </p:cSld>
  <p:clrMapOvr>
    <a:masterClrMapping/>
  </p:clrMapOvr>
  <p:transition spd="med" advTm="2000">
    <p:split/>
    <p:sndAc>
      <p:stSnd>
        <p:snd r:embed="rId3" name="push.wav"/>
      </p:stSnd>
    </p:sndAc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作品下载：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9671626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wholehr.taobao.com">
  <a:themeElements>
    <a:clrScheme name="Standard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2A79FF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74747"/>
      </a:accent6>
      <a:hlink>
        <a:srgbClr val="C00000"/>
      </a:hlink>
      <a:folHlink>
        <a:srgbClr val="FFC0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12700">
          <a:solidFill>
            <a:srgbClr val="A50021"/>
          </a:solidFill>
          <a:round/>
          <a:headEnd/>
          <a:tailEnd/>
        </a:ln>
      </a:spPr>
      <a:bodyPr/>
      <a:lstStyle>
        <a:defPPr>
          <a:defRPr dirty="0"/>
        </a:defPPr>
      </a:lstStyle>
    </a:spDef>
  </a:objectDefaults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54</TotalTime>
  <Words>395</Words>
  <Application>Microsoft Office PowerPoint</Application>
  <PresentationFormat>全屏显示(4:3)</PresentationFormat>
  <Paragraphs>55</Paragraphs>
  <Slides>4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4</vt:i4>
      </vt:variant>
    </vt:vector>
  </HeadingPairs>
  <TitlesOfParts>
    <vt:vector size="6" baseType="lpstr">
      <vt:lpstr>Office 主题</vt:lpstr>
      <vt:lpstr>wholehr.taobao.com</vt:lpstr>
      <vt:lpstr>Sliced Triangle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jccook</dc:creator>
  <cp:lastModifiedBy>jccook</cp:lastModifiedBy>
  <cp:revision>20</cp:revision>
  <dcterms:created xsi:type="dcterms:W3CDTF">2012-12-20T06:04:47Z</dcterms:created>
  <dcterms:modified xsi:type="dcterms:W3CDTF">2013-01-04T05:40:54Z</dcterms:modified>
</cp:coreProperties>
</file>