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8"/>
  </p:notesMasterIdLst>
  <p:sldIdLst>
    <p:sldId id="268" r:id="rId3"/>
    <p:sldId id="269" r:id="rId4"/>
    <p:sldId id="270" r:id="rId5"/>
    <p:sldId id="271" r:id="rId6"/>
    <p:sldId id="263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AC98B-C6CC-4122-90F1-D8FC5974B359}" type="slidenum">
              <a:rPr lang="de-DE" smtClean="0">
                <a:solidFill>
                  <a:prstClr val="black"/>
                </a:solidFill>
              </a:rPr>
              <a:pPr/>
              <a:t>1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AC98B-C6CC-4122-90F1-D8FC5974B359}" type="slidenum">
              <a:rPr lang="de-DE" smtClean="0">
                <a:solidFill>
                  <a:prstClr val="black"/>
                </a:solidFill>
              </a:rPr>
              <a:pPr/>
              <a:t>2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AC98B-C6CC-4122-90F1-D8FC5974B359}" type="slidenum">
              <a:rPr lang="de-DE" smtClean="0">
                <a:solidFill>
                  <a:prstClr val="black"/>
                </a:solidFill>
              </a:rPr>
              <a:pPr/>
              <a:t>3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BAC98B-C6CC-4122-90F1-D8FC5974B359}" type="slidenum">
              <a:rPr lang="de-DE" smtClean="0">
                <a:solidFill>
                  <a:prstClr val="black"/>
                </a:solidFill>
              </a:rPr>
              <a:pPr/>
              <a:t>4</a:t>
            </a:fld>
            <a:endParaRPr 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894991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271554725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690336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3021646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1401798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66620633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189602981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08447545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06189333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25717618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98454667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98051027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508421499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719031906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16299730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330165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69608737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22860836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/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rm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109346726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28441304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236641677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3F149-83C4-4179-9681-702531CCFDAC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1E638-3F78-4E0D-883A-B278700C48C0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91921831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charteo.com / Desig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180413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audio" Target="../media/audio1.wav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04.01.2013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25" r:id="rId16"/>
    <p:sldLayoutId id="2147483717" r:id="rId17"/>
    <p:sldLayoutId id="2147483718" r:id="rId18"/>
    <p:sldLayoutId id="2147483719" r:id="rId19"/>
    <p:sldLayoutId id="2147483720" r:id="rId20"/>
    <p:sldLayoutId id="2147483721" r:id="rId21"/>
    <p:sldLayoutId id="2147483722" r:id="rId22"/>
    <p:sldLayoutId id="2147483723" r:id="rId23"/>
    <p:sldLayoutId id="2147483724" r:id="rId24"/>
  </p:sldLayoutIdLst>
  <p:transition spd="med" advTm="2000">
    <p:split/>
    <p:sndAc>
      <p:stSnd>
        <p:snd r:embed="rId26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36"/>
          <p:cNvGrpSpPr/>
          <p:nvPr/>
        </p:nvGrpSpPr>
        <p:grpSpPr bwMode="gray">
          <a:xfrm>
            <a:off x="4854576" y="3473314"/>
            <a:ext cx="3965577" cy="324789"/>
            <a:chOff x="6664330" y="2851844"/>
            <a:chExt cx="2394182" cy="324789"/>
          </a:xfrm>
        </p:grpSpPr>
        <p:cxnSp>
          <p:nvCxnSpPr>
            <p:cNvPr id="38" name="Gerade Verbindung 37"/>
            <p:cNvCxnSpPr/>
            <p:nvPr/>
          </p:nvCxnSpPr>
          <p:spPr bwMode="gray">
            <a:xfrm>
              <a:off x="6664330" y="2851845"/>
              <a:ext cx="239418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8189221" y="2851844"/>
              <a:ext cx="869290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5" name="Gruppieren 39"/>
          <p:cNvGrpSpPr/>
          <p:nvPr/>
        </p:nvGrpSpPr>
        <p:grpSpPr bwMode="gray">
          <a:xfrm>
            <a:off x="323853" y="3473314"/>
            <a:ext cx="3986892" cy="324789"/>
            <a:chOff x="6603503" y="2851844"/>
            <a:chExt cx="2397927" cy="324789"/>
          </a:xfrm>
        </p:grpSpPr>
        <p:cxnSp>
          <p:nvCxnSpPr>
            <p:cNvPr id="41" name="Gerade Verbindung 40"/>
            <p:cNvCxnSpPr/>
            <p:nvPr/>
          </p:nvCxnSpPr>
          <p:spPr bwMode="gray">
            <a:xfrm>
              <a:off x="6603503" y="2851845"/>
              <a:ext cx="2397927" cy="140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6603504" y="2851844"/>
              <a:ext cx="865993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sp>
        <p:nvSpPr>
          <p:cNvPr id="2" name="_h1"/>
          <p:cNvSpPr>
            <a:spLocks noGrp="1"/>
          </p:cNvSpPr>
          <p:nvPr>
            <p:ph type="title" idx="4294967295"/>
          </p:nvPr>
        </p:nvSpPr>
        <p:spPr bwMode="gray">
          <a:xfrm>
            <a:off x="756220" y="116632"/>
            <a:ext cx="8496300" cy="617538"/>
          </a:xfrm>
        </p:spPr>
        <p:txBody>
          <a:bodyPr>
            <a:normAutofit/>
          </a:bodyPr>
          <a:lstStyle/>
          <a:p>
            <a:r>
              <a:rPr lang="en-GB" b="0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Gothic Pro B" pitchFamily="34" charset="-128"/>
                <a:ea typeface="Kozuka Gothic Pro B" pitchFamily="34" charset="-128"/>
              </a:rPr>
              <a:t>Looping Circle Chart</a:t>
            </a:r>
            <a:endParaRPr lang="de-DE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4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pPr defTabSz="801688" eaLnBrk="0" hangingPunct="0"/>
            <a:r>
              <a:rPr lang="de-DE" noProof="1"/>
              <a:t>Enter your subheadline here</a:t>
            </a:r>
          </a:p>
        </p:txBody>
      </p:sp>
      <p:grpSp>
        <p:nvGrpSpPr>
          <p:cNvPr id="6" name="Gruppieren 25"/>
          <p:cNvGrpSpPr/>
          <p:nvPr/>
        </p:nvGrpSpPr>
        <p:grpSpPr bwMode="gray">
          <a:xfrm>
            <a:off x="323849" y="2164130"/>
            <a:ext cx="2945609" cy="324789"/>
            <a:chOff x="6603502" y="2851844"/>
            <a:chExt cx="3689099" cy="324789"/>
          </a:xfrm>
        </p:grpSpPr>
        <p:cxnSp>
          <p:nvCxnSpPr>
            <p:cNvPr id="29" name="Gerade Verbindung 28"/>
            <p:cNvCxnSpPr/>
            <p:nvPr/>
          </p:nvCxnSpPr>
          <p:spPr bwMode="gray">
            <a:xfrm>
              <a:off x="6603503" y="2851845"/>
              <a:ext cx="36890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0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7" name="Gruppieren 30"/>
          <p:cNvGrpSpPr/>
          <p:nvPr/>
        </p:nvGrpSpPr>
        <p:grpSpPr bwMode="gray">
          <a:xfrm>
            <a:off x="5871560" y="2164130"/>
            <a:ext cx="2949382" cy="324789"/>
            <a:chOff x="5364687" y="2851844"/>
            <a:chExt cx="3693824" cy="324789"/>
          </a:xfrm>
        </p:grpSpPr>
        <p:cxnSp>
          <p:nvCxnSpPr>
            <p:cNvPr id="32" name="Gerade Verbindung 31"/>
            <p:cNvCxnSpPr/>
            <p:nvPr/>
          </p:nvCxnSpPr>
          <p:spPr bwMode="gray">
            <a:xfrm>
              <a:off x="5364687" y="2851845"/>
              <a:ext cx="36938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7074552" y="2851844"/>
              <a:ext cx="198395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28176" y="2199826"/>
            <a:ext cx="5758672" cy="3242124"/>
            <a:chOff x="1728176" y="2199826"/>
            <a:chExt cx="5758672" cy="3242124"/>
          </a:xfrm>
        </p:grpSpPr>
        <p:pic>
          <p:nvPicPr>
            <p:cNvPr id="27" name="_effect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gray">
            <a:xfrm>
              <a:off x="1728176" y="4977710"/>
              <a:ext cx="3081199" cy="464240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  <a:effectLst/>
          </p:spPr>
        </p:pic>
        <p:pic>
          <p:nvPicPr>
            <p:cNvPr id="28" name="_effect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gray">
            <a:xfrm>
              <a:off x="4405649" y="4977710"/>
              <a:ext cx="3081199" cy="464240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  <a:effectLst/>
          </p:spPr>
        </p:pic>
        <p:sp>
          <p:nvSpPr>
            <p:cNvPr id="67" name="_color1"/>
            <p:cNvSpPr>
              <a:spLocks/>
            </p:cNvSpPr>
            <p:nvPr/>
          </p:nvSpPr>
          <p:spPr bwMode="gray">
            <a:xfrm>
              <a:off x="1978827" y="4303180"/>
              <a:ext cx="1264235" cy="826616"/>
            </a:xfrm>
            <a:custGeom>
              <a:avLst/>
              <a:gdLst/>
              <a:ahLst/>
              <a:cxnLst>
                <a:cxn ang="0">
                  <a:pos x="367" y="174"/>
                </a:cxn>
                <a:cxn ang="0">
                  <a:pos x="67" y="0"/>
                </a:cxn>
                <a:cxn ang="0">
                  <a:pos x="42" y="36"/>
                </a:cxn>
                <a:cxn ang="0">
                  <a:pos x="0" y="39"/>
                </a:cxn>
                <a:cxn ang="0">
                  <a:pos x="367" y="252"/>
                </a:cxn>
                <a:cxn ang="0">
                  <a:pos x="385" y="214"/>
                </a:cxn>
                <a:cxn ang="0">
                  <a:pos x="367" y="174"/>
                </a:cxn>
              </a:cxnLst>
              <a:rect l="0" t="0" r="r" b="b"/>
              <a:pathLst>
                <a:path w="385" h="252">
                  <a:moveTo>
                    <a:pt x="367" y="174"/>
                  </a:moveTo>
                  <a:cubicBezTo>
                    <a:pt x="240" y="169"/>
                    <a:pt x="130" y="101"/>
                    <a:pt x="67" y="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76" y="163"/>
                    <a:pt x="212" y="247"/>
                    <a:pt x="367" y="252"/>
                  </a:cubicBezTo>
                  <a:cubicBezTo>
                    <a:pt x="385" y="214"/>
                    <a:pt x="385" y="214"/>
                    <a:pt x="385" y="214"/>
                  </a:cubicBezTo>
                  <a:lnTo>
                    <a:pt x="367" y="17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68" name="_color1"/>
            <p:cNvSpPr>
              <a:spLocks/>
            </p:cNvSpPr>
            <p:nvPr/>
          </p:nvSpPr>
          <p:spPr bwMode="gray">
            <a:xfrm>
              <a:off x="1981606" y="2199826"/>
              <a:ext cx="1208665" cy="816891"/>
            </a:xfrm>
            <a:custGeom>
              <a:avLst/>
              <a:gdLst/>
              <a:ahLst/>
              <a:cxnLst>
                <a:cxn ang="0">
                  <a:pos x="68" y="249"/>
                </a:cxn>
                <a:cxn ang="0">
                  <a:pos x="368" y="78"/>
                </a:cxn>
                <a:cxn ang="0">
                  <a:pos x="350" y="39"/>
                </a:cxn>
                <a:cxn ang="0">
                  <a:pos x="368" y="0"/>
                </a:cxn>
                <a:cxn ang="0">
                  <a:pos x="0" y="211"/>
                </a:cxn>
                <a:cxn ang="0">
                  <a:pos x="25" y="245"/>
                </a:cxn>
                <a:cxn ang="0">
                  <a:pos x="68" y="249"/>
                </a:cxn>
              </a:cxnLst>
              <a:rect l="0" t="0" r="r" b="b"/>
              <a:pathLst>
                <a:path w="368" h="249">
                  <a:moveTo>
                    <a:pt x="68" y="249"/>
                  </a:moveTo>
                  <a:cubicBezTo>
                    <a:pt x="132" y="149"/>
                    <a:pt x="242" y="82"/>
                    <a:pt x="368" y="7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212" y="4"/>
                    <a:pt x="77" y="87"/>
                    <a:pt x="0" y="211"/>
                  </a:cubicBezTo>
                  <a:cubicBezTo>
                    <a:pt x="25" y="245"/>
                    <a:pt x="25" y="245"/>
                    <a:pt x="25" y="245"/>
                  </a:cubicBezTo>
                  <a:lnTo>
                    <a:pt x="68" y="24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69" name="_color1"/>
            <p:cNvSpPr>
              <a:spLocks/>
            </p:cNvSpPr>
            <p:nvPr/>
          </p:nvSpPr>
          <p:spPr bwMode="gray">
            <a:xfrm>
              <a:off x="3216666" y="2199826"/>
              <a:ext cx="1262846" cy="829394"/>
            </a:xfrm>
            <a:custGeom>
              <a:avLst/>
              <a:gdLst/>
              <a:ahLst/>
              <a:cxnLst>
                <a:cxn ang="0">
                  <a:pos x="19" y="78"/>
                </a:cxn>
                <a:cxn ang="0">
                  <a:pos x="318" y="253"/>
                </a:cxn>
                <a:cxn ang="0">
                  <a:pos x="343" y="216"/>
                </a:cxn>
                <a:cxn ang="0">
                  <a:pos x="385" y="213"/>
                </a:cxn>
                <a:cxn ang="0">
                  <a:pos x="18" y="0"/>
                </a:cxn>
                <a:cxn ang="0">
                  <a:pos x="0" y="39"/>
                </a:cxn>
                <a:cxn ang="0">
                  <a:pos x="19" y="78"/>
                </a:cxn>
              </a:cxnLst>
              <a:rect l="0" t="0" r="r" b="b"/>
              <a:pathLst>
                <a:path w="385" h="253">
                  <a:moveTo>
                    <a:pt x="19" y="78"/>
                  </a:moveTo>
                  <a:cubicBezTo>
                    <a:pt x="145" y="83"/>
                    <a:pt x="255" y="151"/>
                    <a:pt x="318" y="253"/>
                  </a:cubicBezTo>
                  <a:cubicBezTo>
                    <a:pt x="343" y="216"/>
                    <a:pt x="343" y="216"/>
                    <a:pt x="343" y="216"/>
                  </a:cubicBezTo>
                  <a:cubicBezTo>
                    <a:pt x="385" y="213"/>
                    <a:pt x="385" y="213"/>
                    <a:pt x="385" y="213"/>
                  </a:cubicBezTo>
                  <a:cubicBezTo>
                    <a:pt x="309" y="88"/>
                    <a:pt x="173" y="4"/>
                    <a:pt x="18" y="0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19" y="7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0" name="_color1"/>
            <p:cNvSpPr>
              <a:spLocks/>
            </p:cNvSpPr>
            <p:nvPr/>
          </p:nvSpPr>
          <p:spPr bwMode="gray">
            <a:xfrm>
              <a:off x="1762101" y="2963924"/>
              <a:ext cx="400110" cy="1394827"/>
            </a:xfrm>
            <a:custGeom>
              <a:avLst/>
              <a:gdLst/>
              <a:ahLst/>
              <a:cxnLst>
                <a:cxn ang="0">
                  <a:pos x="120" y="385"/>
                </a:cxn>
                <a:cxn ang="0">
                  <a:pos x="78" y="213"/>
                </a:cxn>
                <a:cxn ang="0">
                  <a:pos x="122" y="39"/>
                </a:cxn>
                <a:cxn ang="0">
                  <a:pos x="79" y="35"/>
                </a:cxn>
                <a:cxn ang="0">
                  <a:pos x="54" y="0"/>
                </a:cxn>
                <a:cxn ang="0">
                  <a:pos x="0" y="213"/>
                </a:cxn>
                <a:cxn ang="0">
                  <a:pos x="53" y="425"/>
                </a:cxn>
                <a:cxn ang="0">
                  <a:pos x="95" y="421"/>
                </a:cxn>
                <a:cxn ang="0">
                  <a:pos x="120" y="385"/>
                </a:cxn>
              </a:cxnLst>
              <a:rect l="0" t="0" r="r" b="b"/>
              <a:pathLst>
                <a:path w="122" h="425">
                  <a:moveTo>
                    <a:pt x="120" y="385"/>
                  </a:moveTo>
                  <a:cubicBezTo>
                    <a:pt x="93" y="334"/>
                    <a:pt x="78" y="275"/>
                    <a:pt x="78" y="213"/>
                  </a:cubicBezTo>
                  <a:cubicBezTo>
                    <a:pt x="78" y="150"/>
                    <a:pt x="94" y="91"/>
                    <a:pt x="122" y="39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9" y="64"/>
                    <a:pt x="0" y="136"/>
                    <a:pt x="0" y="213"/>
                  </a:cubicBezTo>
                  <a:cubicBezTo>
                    <a:pt x="0" y="290"/>
                    <a:pt x="19" y="362"/>
                    <a:pt x="53" y="425"/>
                  </a:cubicBezTo>
                  <a:cubicBezTo>
                    <a:pt x="95" y="421"/>
                    <a:pt x="95" y="421"/>
                    <a:pt x="95" y="421"/>
                  </a:cubicBezTo>
                  <a:lnTo>
                    <a:pt x="120" y="38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1" name="_color1"/>
            <p:cNvSpPr>
              <a:spLocks/>
            </p:cNvSpPr>
            <p:nvPr/>
          </p:nvSpPr>
          <p:spPr bwMode="gray">
            <a:xfrm>
              <a:off x="3269458" y="4312905"/>
              <a:ext cx="1204497" cy="816891"/>
            </a:xfrm>
            <a:custGeom>
              <a:avLst/>
              <a:gdLst/>
              <a:ahLst/>
              <a:cxnLst>
                <a:cxn ang="0">
                  <a:pos x="299" y="0"/>
                </a:cxn>
                <a:cxn ang="0">
                  <a:pos x="0" y="171"/>
                </a:cxn>
                <a:cxn ang="0">
                  <a:pos x="18" y="211"/>
                </a:cxn>
                <a:cxn ang="0">
                  <a:pos x="0" y="249"/>
                </a:cxn>
                <a:cxn ang="0">
                  <a:pos x="367" y="39"/>
                </a:cxn>
                <a:cxn ang="0">
                  <a:pos x="342" y="4"/>
                </a:cxn>
                <a:cxn ang="0">
                  <a:pos x="299" y="0"/>
                </a:cxn>
              </a:cxnLst>
              <a:rect l="0" t="0" r="r" b="b"/>
              <a:pathLst>
                <a:path w="367" h="249">
                  <a:moveTo>
                    <a:pt x="299" y="0"/>
                  </a:moveTo>
                  <a:cubicBezTo>
                    <a:pt x="236" y="100"/>
                    <a:pt x="126" y="167"/>
                    <a:pt x="0" y="17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55" y="245"/>
                    <a:pt x="290" y="162"/>
                    <a:pt x="367" y="39"/>
                  </a:cubicBezTo>
                  <a:cubicBezTo>
                    <a:pt x="342" y="4"/>
                    <a:pt x="342" y="4"/>
                    <a:pt x="342" y="4"/>
                  </a:cubicBezTo>
                  <a:lnTo>
                    <a:pt x="29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2" name="_color1"/>
            <p:cNvSpPr>
              <a:spLocks/>
            </p:cNvSpPr>
            <p:nvPr/>
          </p:nvSpPr>
          <p:spPr bwMode="gray">
            <a:xfrm>
              <a:off x="4657339" y="2199826"/>
              <a:ext cx="1262846" cy="826616"/>
            </a:xfrm>
            <a:custGeom>
              <a:avLst/>
              <a:gdLst/>
              <a:ahLst/>
              <a:cxnLst>
                <a:cxn ang="0">
                  <a:pos x="367" y="0"/>
                </a:cxn>
                <a:cxn ang="0">
                  <a:pos x="0" y="213"/>
                </a:cxn>
                <a:cxn ang="0">
                  <a:pos x="41" y="216"/>
                </a:cxn>
                <a:cxn ang="0">
                  <a:pos x="67" y="252"/>
                </a:cxn>
                <a:cxn ang="0">
                  <a:pos x="367" y="78"/>
                </a:cxn>
                <a:cxn ang="0">
                  <a:pos x="385" y="40"/>
                </a:cxn>
                <a:cxn ang="0">
                  <a:pos x="367" y="0"/>
                </a:cxn>
              </a:cxnLst>
              <a:rect l="0" t="0" r="r" b="b"/>
              <a:pathLst>
                <a:path w="385" h="252">
                  <a:moveTo>
                    <a:pt x="367" y="0"/>
                  </a:moveTo>
                  <a:cubicBezTo>
                    <a:pt x="211" y="4"/>
                    <a:pt x="76" y="88"/>
                    <a:pt x="0" y="213"/>
                  </a:cubicBezTo>
                  <a:cubicBezTo>
                    <a:pt x="41" y="216"/>
                    <a:pt x="41" y="216"/>
                    <a:pt x="41" y="216"/>
                  </a:cubicBezTo>
                  <a:cubicBezTo>
                    <a:pt x="67" y="252"/>
                    <a:pt x="67" y="252"/>
                    <a:pt x="67" y="252"/>
                  </a:cubicBezTo>
                  <a:cubicBezTo>
                    <a:pt x="130" y="151"/>
                    <a:pt x="240" y="82"/>
                    <a:pt x="367" y="78"/>
                  </a:cubicBezTo>
                  <a:cubicBezTo>
                    <a:pt x="385" y="40"/>
                    <a:pt x="385" y="40"/>
                    <a:pt x="385" y="40"/>
                  </a:cubicBezTo>
                  <a:lnTo>
                    <a:pt x="36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3" name="_color1"/>
            <p:cNvSpPr>
              <a:spLocks/>
            </p:cNvSpPr>
            <p:nvPr/>
          </p:nvSpPr>
          <p:spPr bwMode="gray">
            <a:xfrm>
              <a:off x="5946581" y="2199826"/>
              <a:ext cx="1208665" cy="816891"/>
            </a:xfrm>
            <a:custGeom>
              <a:avLst/>
              <a:gdLst/>
              <a:ahLst/>
              <a:cxnLst>
                <a:cxn ang="0">
                  <a:pos x="368" y="211"/>
                </a:cxn>
                <a:cxn ang="0">
                  <a:pos x="0" y="0"/>
                </a:cxn>
                <a:cxn ang="0">
                  <a:pos x="18" y="40"/>
                </a:cxn>
                <a:cxn ang="0">
                  <a:pos x="0" y="78"/>
                </a:cxn>
                <a:cxn ang="0">
                  <a:pos x="300" y="249"/>
                </a:cxn>
                <a:cxn ang="0">
                  <a:pos x="343" y="245"/>
                </a:cxn>
                <a:cxn ang="0">
                  <a:pos x="368" y="211"/>
                </a:cxn>
              </a:cxnLst>
              <a:rect l="0" t="0" r="r" b="b"/>
              <a:pathLst>
                <a:path w="368" h="249">
                  <a:moveTo>
                    <a:pt x="368" y="211"/>
                  </a:moveTo>
                  <a:cubicBezTo>
                    <a:pt x="291" y="87"/>
                    <a:pt x="155" y="4"/>
                    <a:pt x="0" y="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26" y="82"/>
                    <a:pt x="236" y="149"/>
                    <a:pt x="300" y="249"/>
                  </a:cubicBezTo>
                  <a:cubicBezTo>
                    <a:pt x="343" y="245"/>
                    <a:pt x="343" y="245"/>
                    <a:pt x="343" y="245"/>
                  </a:cubicBezTo>
                  <a:lnTo>
                    <a:pt x="368" y="21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4" name="_color1"/>
            <p:cNvSpPr>
              <a:spLocks/>
            </p:cNvSpPr>
            <p:nvPr/>
          </p:nvSpPr>
          <p:spPr bwMode="gray">
            <a:xfrm>
              <a:off x="4660117" y="4312905"/>
              <a:ext cx="1211443" cy="816891"/>
            </a:xfrm>
            <a:custGeom>
              <a:avLst/>
              <a:gdLst/>
              <a:ahLst/>
              <a:cxnLst>
                <a:cxn ang="0">
                  <a:pos x="369" y="171"/>
                </a:cxn>
                <a:cxn ang="0">
                  <a:pos x="68" y="0"/>
                </a:cxn>
                <a:cxn ang="0">
                  <a:pos x="26" y="4"/>
                </a:cxn>
                <a:cxn ang="0">
                  <a:pos x="0" y="39"/>
                </a:cxn>
                <a:cxn ang="0">
                  <a:pos x="368" y="249"/>
                </a:cxn>
                <a:cxn ang="0">
                  <a:pos x="351" y="211"/>
                </a:cxn>
                <a:cxn ang="0">
                  <a:pos x="369" y="171"/>
                </a:cxn>
              </a:cxnLst>
              <a:rect l="0" t="0" r="r" b="b"/>
              <a:pathLst>
                <a:path w="369" h="249">
                  <a:moveTo>
                    <a:pt x="369" y="171"/>
                  </a:moveTo>
                  <a:cubicBezTo>
                    <a:pt x="242" y="167"/>
                    <a:pt x="132" y="100"/>
                    <a:pt x="68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78" y="162"/>
                    <a:pt x="213" y="245"/>
                    <a:pt x="368" y="249"/>
                  </a:cubicBezTo>
                  <a:cubicBezTo>
                    <a:pt x="351" y="211"/>
                    <a:pt x="351" y="211"/>
                    <a:pt x="351" y="211"/>
                  </a:cubicBezTo>
                  <a:lnTo>
                    <a:pt x="369" y="17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5" name="_color1"/>
            <p:cNvSpPr>
              <a:spLocks/>
            </p:cNvSpPr>
            <p:nvPr/>
          </p:nvSpPr>
          <p:spPr bwMode="gray">
            <a:xfrm>
              <a:off x="5897956" y="4303180"/>
              <a:ext cx="1260068" cy="826616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18" y="174"/>
                </a:cxn>
                <a:cxn ang="0">
                  <a:pos x="0" y="214"/>
                </a:cxn>
                <a:cxn ang="0">
                  <a:pos x="18" y="252"/>
                </a:cxn>
                <a:cxn ang="0">
                  <a:pos x="384" y="39"/>
                </a:cxn>
                <a:cxn ang="0">
                  <a:pos x="342" y="36"/>
                </a:cxn>
                <a:cxn ang="0">
                  <a:pos x="316" y="0"/>
                </a:cxn>
              </a:cxnLst>
              <a:rect l="0" t="0" r="r" b="b"/>
              <a:pathLst>
                <a:path w="384" h="252">
                  <a:moveTo>
                    <a:pt x="316" y="0"/>
                  </a:moveTo>
                  <a:cubicBezTo>
                    <a:pt x="254" y="101"/>
                    <a:pt x="144" y="169"/>
                    <a:pt x="18" y="174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3" y="247"/>
                    <a:pt x="307" y="163"/>
                    <a:pt x="384" y="39"/>
                  </a:cubicBezTo>
                  <a:cubicBezTo>
                    <a:pt x="342" y="36"/>
                    <a:pt x="342" y="36"/>
                    <a:pt x="342" y="36"/>
                  </a:cubicBezTo>
                  <a:lnTo>
                    <a:pt x="31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6" name="_color1"/>
            <p:cNvSpPr>
              <a:spLocks/>
            </p:cNvSpPr>
            <p:nvPr/>
          </p:nvSpPr>
          <p:spPr bwMode="gray">
            <a:xfrm>
              <a:off x="6974640" y="2968092"/>
              <a:ext cx="400110" cy="1390659"/>
            </a:xfrm>
            <a:custGeom>
              <a:avLst/>
              <a:gdLst/>
              <a:ahLst/>
              <a:cxnLst>
                <a:cxn ang="0">
                  <a:pos x="69" y="424"/>
                </a:cxn>
                <a:cxn ang="0">
                  <a:pos x="122" y="212"/>
                </a:cxn>
                <a:cxn ang="0">
                  <a:pos x="68" y="0"/>
                </a:cxn>
                <a:cxn ang="0">
                  <a:pos x="43" y="34"/>
                </a:cxn>
                <a:cxn ang="0">
                  <a:pos x="0" y="38"/>
                </a:cxn>
                <a:cxn ang="0">
                  <a:pos x="44" y="212"/>
                </a:cxn>
                <a:cxn ang="0">
                  <a:pos x="2" y="384"/>
                </a:cxn>
                <a:cxn ang="0">
                  <a:pos x="27" y="420"/>
                </a:cxn>
                <a:cxn ang="0">
                  <a:pos x="69" y="424"/>
                </a:cxn>
              </a:cxnLst>
              <a:rect l="0" t="0" r="r" b="b"/>
              <a:pathLst>
                <a:path w="122" h="424">
                  <a:moveTo>
                    <a:pt x="69" y="424"/>
                  </a:moveTo>
                  <a:cubicBezTo>
                    <a:pt x="103" y="361"/>
                    <a:pt x="122" y="289"/>
                    <a:pt x="122" y="212"/>
                  </a:cubicBezTo>
                  <a:cubicBezTo>
                    <a:pt x="122" y="135"/>
                    <a:pt x="102" y="63"/>
                    <a:pt x="68" y="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8" y="90"/>
                    <a:pt x="44" y="149"/>
                    <a:pt x="44" y="212"/>
                  </a:cubicBezTo>
                  <a:cubicBezTo>
                    <a:pt x="44" y="274"/>
                    <a:pt x="29" y="333"/>
                    <a:pt x="2" y="384"/>
                  </a:cubicBezTo>
                  <a:cubicBezTo>
                    <a:pt x="27" y="420"/>
                    <a:pt x="27" y="420"/>
                    <a:pt x="27" y="420"/>
                  </a:cubicBezTo>
                  <a:lnTo>
                    <a:pt x="69" y="42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7" name="_color1"/>
            <p:cNvSpPr>
              <a:spLocks/>
            </p:cNvSpPr>
            <p:nvPr/>
          </p:nvSpPr>
          <p:spPr bwMode="gray">
            <a:xfrm>
              <a:off x="4303075" y="2973649"/>
              <a:ext cx="537648" cy="1392048"/>
            </a:xfrm>
            <a:custGeom>
              <a:avLst/>
              <a:gdLst/>
              <a:ahLst/>
              <a:cxnLst>
                <a:cxn ang="0">
                  <a:pos x="164" y="385"/>
                </a:cxn>
                <a:cxn ang="0">
                  <a:pos x="120" y="210"/>
                </a:cxn>
                <a:cxn ang="0">
                  <a:pos x="81" y="28"/>
                </a:cxn>
                <a:cxn ang="0">
                  <a:pos x="67" y="0"/>
                </a:cxn>
                <a:cxn ang="0">
                  <a:pos x="26" y="3"/>
                </a:cxn>
                <a:cxn ang="0">
                  <a:pos x="0" y="40"/>
                </a:cxn>
                <a:cxn ang="0">
                  <a:pos x="42" y="210"/>
                </a:cxn>
                <a:cxn ang="0">
                  <a:pos x="81" y="393"/>
                </a:cxn>
                <a:cxn ang="0">
                  <a:pos x="96" y="424"/>
                </a:cxn>
                <a:cxn ang="0">
                  <a:pos x="122" y="389"/>
                </a:cxn>
                <a:cxn ang="0">
                  <a:pos x="164" y="385"/>
                </a:cxn>
              </a:cxnLst>
              <a:rect l="0" t="0" r="r" b="b"/>
              <a:pathLst>
                <a:path w="164" h="424">
                  <a:moveTo>
                    <a:pt x="164" y="385"/>
                  </a:moveTo>
                  <a:cubicBezTo>
                    <a:pt x="136" y="333"/>
                    <a:pt x="120" y="274"/>
                    <a:pt x="120" y="210"/>
                  </a:cubicBezTo>
                  <a:cubicBezTo>
                    <a:pt x="120" y="145"/>
                    <a:pt x="106" y="83"/>
                    <a:pt x="81" y="28"/>
                  </a:cubicBezTo>
                  <a:cubicBezTo>
                    <a:pt x="77" y="18"/>
                    <a:pt x="72" y="9"/>
                    <a:pt x="67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7" y="91"/>
                    <a:pt x="42" y="149"/>
                    <a:pt x="42" y="210"/>
                  </a:cubicBezTo>
                  <a:cubicBezTo>
                    <a:pt x="42" y="275"/>
                    <a:pt x="56" y="337"/>
                    <a:pt x="81" y="393"/>
                  </a:cubicBezTo>
                  <a:cubicBezTo>
                    <a:pt x="86" y="404"/>
                    <a:pt x="91" y="414"/>
                    <a:pt x="96" y="424"/>
                  </a:cubicBezTo>
                  <a:cubicBezTo>
                    <a:pt x="122" y="389"/>
                    <a:pt x="122" y="389"/>
                    <a:pt x="122" y="389"/>
                  </a:cubicBezTo>
                  <a:lnTo>
                    <a:pt x="164" y="38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8" name="_color1"/>
            <p:cNvSpPr>
              <a:spLocks/>
            </p:cNvSpPr>
            <p:nvPr/>
          </p:nvSpPr>
          <p:spPr bwMode="gray">
            <a:xfrm>
              <a:off x="4296129" y="2973649"/>
              <a:ext cx="537648" cy="1392048"/>
            </a:xfrm>
            <a:custGeom>
              <a:avLst/>
              <a:gdLst/>
              <a:ahLst/>
              <a:cxnLst>
                <a:cxn ang="0">
                  <a:pos x="97" y="0"/>
                </a:cxn>
                <a:cxn ang="0">
                  <a:pos x="83" y="28"/>
                </a:cxn>
                <a:cxn ang="0">
                  <a:pos x="44" y="210"/>
                </a:cxn>
                <a:cxn ang="0">
                  <a:pos x="0" y="385"/>
                </a:cxn>
                <a:cxn ang="0">
                  <a:pos x="42" y="389"/>
                </a:cxn>
                <a:cxn ang="0">
                  <a:pos x="68" y="424"/>
                </a:cxn>
                <a:cxn ang="0">
                  <a:pos x="83" y="393"/>
                </a:cxn>
                <a:cxn ang="0">
                  <a:pos x="122" y="210"/>
                </a:cxn>
                <a:cxn ang="0">
                  <a:pos x="164" y="39"/>
                </a:cxn>
                <a:cxn ang="0">
                  <a:pos x="138" y="3"/>
                </a:cxn>
                <a:cxn ang="0">
                  <a:pos x="97" y="0"/>
                </a:cxn>
              </a:cxnLst>
              <a:rect l="0" t="0" r="r" b="b"/>
              <a:pathLst>
                <a:path w="164" h="424">
                  <a:moveTo>
                    <a:pt x="97" y="0"/>
                  </a:moveTo>
                  <a:cubicBezTo>
                    <a:pt x="92" y="9"/>
                    <a:pt x="87" y="18"/>
                    <a:pt x="83" y="28"/>
                  </a:cubicBezTo>
                  <a:cubicBezTo>
                    <a:pt x="58" y="83"/>
                    <a:pt x="44" y="145"/>
                    <a:pt x="44" y="210"/>
                  </a:cubicBezTo>
                  <a:cubicBezTo>
                    <a:pt x="44" y="274"/>
                    <a:pt x="28" y="333"/>
                    <a:pt x="0" y="385"/>
                  </a:cubicBezTo>
                  <a:cubicBezTo>
                    <a:pt x="42" y="389"/>
                    <a:pt x="42" y="389"/>
                    <a:pt x="42" y="389"/>
                  </a:cubicBezTo>
                  <a:cubicBezTo>
                    <a:pt x="68" y="424"/>
                    <a:pt x="68" y="424"/>
                    <a:pt x="68" y="424"/>
                  </a:cubicBezTo>
                  <a:cubicBezTo>
                    <a:pt x="73" y="414"/>
                    <a:pt x="78" y="404"/>
                    <a:pt x="83" y="393"/>
                  </a:cubicBezTo>
                  <a:cubicBezTo>
                    <a:pt x="108" y="337"/>
                    <a:pt x="122" y="275"/>
                    <a:pt x="122" y="210"/>
                  </a:cubicBezTo>
                  <a:cubicBezTo>
                    <a:pt x="122" y="149"/>
                    <a:pt x="137" y="91"/>
                    <a:pt x="164" y="39"/>
                  </a:cubicBezTo>
                  <a:cubicBezTo>
                    <a:pt x="138" y="3"/>
                    <a:pt x="138" y="3"/>
                    <a:pt x="138" y="3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C00000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Gruppieren 25"/>
          <p:cNvGrpSpPr/>
          <p:nvPr/>
        </p:nvGrpSpPr>
        <p:grpSpPr bwMode="gray">
          <a:xfrm>
            <a:off x="323849" y="5209883"/>
            <a:ext cx="2945609" cy="324789"/>
            <a:chOff x="6603502" y="2851844"/>
            <a:chExt cx="3689099" cy="324789"/>
          </a:xfrm>
        </p:grpSpPr>
        <p:cxnSp>
          <p:nvCxnSpPr>
            <p:cNvPr id="86" name="Gerade Verbindung 85"/>
            <p:cNvCxnSpPr/>
            <p:nvPr/>
          </p:nvCxnSpPr>
          <p:spPr bwMode="gray">
            <a:xfrm>
              <a:off x="6603503" y="2851845"/>
              <a:ext cx="36890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87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0" name="Gruppieren 30"/>
          <p:cNvGrpSpPr/>
          <p:nvPr/>
        </p:nvGrpSpPr>
        <p:grpSpPr bwMode="gray">
          <a:xfrm>
            <a:off x="5871560" y="5209883"/>
            <a:ext cx="2949382" cy="324789"/>
            <a:chOff x="5364687" y="2851844"/>
            <a:chExt cx="3693824" cy="324789"/>
          </a:xfrm>
        </p:grpSpPr>
        <p:cxnSp>
          <p:nvCxnSpPr>
            <p:cNvPr id="89" name="Gerade Verbindung 88"/>
            <p:cNvCxnSpPr/>
            <p:nvPr/>
          </p:nvCxnSpPr>
          <p:spPr bwMode="gray">
            <a:xfrm>
              <a:off x="5364687" y="2851845"/>
              <a:ext cx="36938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0" name="Text Box 13"/>
            <p:cNvSpPr txBox="1">
              <a:spLocks noChangeArrowheads="1"/>
            </p:cNvSpPr>
            <p:nvPr/>
          </p:nvSpPr>
          <p:spPr bwMode="gray">
            <a:xfrm>
              <a:off x="7074552" y="2851844"/>
              <a:ext cx="198395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11" name="Gruppieren 51"/>
          <p:cNvGrpSpPr/>
          <p:nvPr/>
        </p:nvGrpSpPr>
        <p:grpSpPr bwMode="gray">
          <a:xfrm>
            <a:off x="323850" y="2821600"/>
            <a:ext cx="1625600" cy="324789"/>
            <a:chOff x="6603502" y="2851844"/>
            <a:chExt cx="2143093" cy="324789"/>
          </a:xfrm>
        </p:grpSpPr>
        <p:sp>
          <p:nvSpPr>
            <p:cNvPr id="80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  <p:cxnSp>
          <p:nvCxnSpPr>
            <p:cNvPr id="81" name="Gerade Verbindung 80"/>
            <p:cNvCxnSpPr/>
            <p:nvPr/>
          </p:nvCxnSpPr>
          <p:spPr bwMode="gray">
            <a:xfrm>
              <a:off x="6603503" y="2851845"/>
              <a:ext cx="214309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2" name="Gruppieren 54"/>
          <p:cNvGrpSpPr/>
          <p:nvPr/>
        </p:nvGrpSpPr>
        <p:grpSpPr bwMode="gray">
          <a:xfrm>
            <a:off x="7205662" y="2821601"/>
            <a:ext cx="1615280" cy="324789"/>
            <a:chOff x="6232801" y="2851844"/>
            <a:chExt cx="2129487" cy="324789"/>
          </a:xfrm>
        </p:grpSpPr>
        <p:sp>
          <p:nvSpPr>
            <p:cNvPr id="83" name="Text Box 13"/>
            <p:cNvSpPr txBox="1">
              <a:spLocks noChangeArrowheads="1"/>
            </p:cNvSpPr>
            <p:nvPr/>
          </p:nvSpPr>
          <p:spPr bwMode="gray">
            <a:xfrm>
              <a:off x="6510909" y="2851844"/>
              <a:ext cx="185137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  <p:cxnSp>
          <p:nvCxnSpPr>
            <p:cNvPr id="84" name="Gerade Verbindung 83"/>
            <p:cNvCxnSpPr/>
            <p:nvPr/>
          </p:nvCxnSpPr>
          <p:spPr bwMode="gray">
            <a:xfrm>
              <a:off x="6232801" y="2851845"/>
              <a:ext cx="212948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3" name="Gruppieren 33"/>
          <p:cNvGrpSpPr/>
          <p:nvPr/>
        </p:nvGrpSpPr>
        <p:grpSpPr bwMode="gray">
          <a:xfrm>
            <a:off x="7026275" y="4738807"/>
            <a:ext cx="1794665" cy="324789"/>
            <a:chOff x="6810861" y="2851844"/>
            <a:chExt cx="2247650" cy="324789"/>
          </a:xfrm>
        </p:grpSpPr>
        <p:cxnSp>
          <p:nvCxnSpPr>
            <p:cNvPr id="92" name="Gerade Verbindung 91"/>
            <p:cNvCxnSpPr/>
            <p:nvPr/>
          </p:nvCxnSpPr>
          <p:spPr bwMode="gray">
            <a:xfrm>
              <a:off x="6810861" y="2851845"/>
              <a:ext cx="22476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3" name="Text Box 13"/>
            <p:cNvSpPr txBox="1">
              <a:spLocks noChangeArrowheads="1"/>
            </p:cNvSpPr>
            <p:nvPr/>
          </p:nvSpPr>
          <p:spPr bwMode="gray">
            <a:xfrm>
              <a:off x="7299725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14" name="Gruppieren 93"/>
          <p:cNvGrpSpPr/>
          <p:nvPr/>
        </p:nvGrpSpPr>
        <p:grpSpPr>
          <a:xfrm>
            <a:off x="7346156" y="4214723"/>
            <a:ext cx="1474788" cy="324789"/>
            <a:chOff x="7346156" y="4214723"/>
            <a:chExt cx="1474788" cy="324789"/>
          </a:xfrm>
        </p:grpSpPr>
        <p:cxnSp>
          <p:nvCxnSpPr>
            <p:cNvPr id="95" name="Gerade Verbindung 94"/>
            <p:cNvCxnSpPr/>
            <p:nvPr/>
          </p:nvCxnSpPr>
          <p:spPr bwMode="gray">
            <a:xfrm>
              <a:off x="7346156" y="4214724"/>
              <a:ext cx="147478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6" name="Text Box 13"/>
            <p:cNvSpPr txBox="1">
              <a:spLocks noChangeArrowheads="1"/>
            </p:cNvSpPr>
            <p:nvPr/>
          </p:nvSpPr>
          <p:spPr bwMode="gray">
            <a:xfrm>
              <a:off x="7416616" y="4214723"/>
              <a:ext cx="1404327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5" name="Gruppieren 45"/>
          <p:cNvGrpSpPr/>
          <p:nvPr/>
        </p:nvGrpSpPr>
        <p:grpSpPr bwMode="gray">
          <a:xfrm>
            <a:off x="323851" y="4738807"/>
            <a:ext cx="1771647" cy="324789"/>
            <a:chOff x="6603502" y="2851844"/>
            <a:chExt cx="2218821" cy="324789"/>
          </a:xfrm>
        </p:grpSpPr>
        <p:cxnSp>
          <p:nvCxnSpPr>
            <p:cNvPr id="98" name="Gerade Verbindung 97"/>
            <p:cNvCxnSpPr/>
            <p:nvPr/>
          </p:nvCxnSpPr>
          <p:spPr bwMode="gray">
            <a:xfrm>
              <a:off x="6603503" y="2851845"/>
              <a:ext cx="221882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9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6" name="Gruppieren 99"/>
          <p:cNvGrpSpPr/>
          <p:nvPr/>
        </p:nvGrpSpPr>
        <p:grpSpPr>
          <a:xfrm>
            <a:off x="323851" y="4214723"/>
            <a:ext cx="1479549" cy="324789"/>
            <a:chOff x="323851" y="4214723"/>
            <a:chExt cx="1479549" cy="324789"/>
          </a:xfrm>
        </p:grpSpPr>
        <p:cxnSp>
          <p:nvCxnSpPr>
            <p:cNvPr id="101" name="Gerade Verbindung 100"/>
            <p:cNvCxnSpPr/>
            <p:nvPr/>
          </p:nvCxnSpPr>
          <p:spPr bwMode="gray">
            <a:xfrm>
              <a:off x="323852" y="4214724"/>
              <a:ext cx="147954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02" name="Text Box 13"/>
            <p:cNvSpPr txBox="1">
              <a:spLocks noChangeArrowheads="1"/>
            </p:cNvSpPr>
            <p:nvPr/>
          </p:nvSpPr>
          <p:spPr bwMode="gray">
            <a:xfrm>
              <a:off x="323851" y="4214723"/>
              <a:ext cx="1334092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4486065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36"/>
          <p:cNvGrpSpPr/>
          <p:nvPr/>
        </p:nvGrpSpPr>
        <p:grpSpPr bwMode="gray">
          <a:xfrm>
            <a:off x="4854576" y="3473314"/>
            <a:ext cx="3965577" cy="324789"/>
            <a:chOff x="6664330" y="2851844"/>
            <a:chExt cx="2394182" cy="324789"/>
          </a:xfrm>
        </p:grpSpPr>
        <p:cxnSp>
          <p:nvCxnSpPr>
            <p:cNvPr id="38" name="Gerade Verbindung 37"/>
            <p:cNvCxnSpPr/>
            <p:nvPr/>
          </p:nvCxnSpPr>
          <p:spPr bwMode="gray">
            <a:xfrm>
              <a:off x="6664330" y="2851845"/>
              <a:ext cx="239418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8189221" y="2851844"/>
              <a:ext cx="869290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5" name="Gruppieren 39"/>
          <p:cNvGrpSpPr/>
          <p:nvPr/>
        </p:nvGrpSpPr>
        <p:grpSpPr bwMode="gray">
          <a:xfrm>
            <a:off x="323853" y="3473314"/>
            <a:ext cx="3986892" cy="324789"/>
            <a:chOff x="6603503" y="2851844"/>
            <a:chExt cx="2397927" cy="324789"/>
          </a:xfrm>
        </p:grpSpPr>
        <p:cxnSp>
          <p:nvCxnSpPr>
            <p:cNvPr id="41" name="Gerade Verbindung 40"/>
            <p:cNvCxnSpPr/>
            <p:nvPr/>
          </p:nvCxnSpPr>
          <p:spPr bwMode="gray">
            <a:xfrm>
              <a:off x="6603503" y="2851845"/>
              <a:ext cx="2397927" cy="140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6603504" y="2851844"/>
              <a:ext cx="865993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sp>
        <p:nvSpPr>
          <p:cNvPr id="4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pPr defTabSz="801688" eaLnBrk="0" hangingPunct="0"/>
            <a:r>
              <a:rPr lang="de-DE" noProof="1"/>
              <a:t>Enter your subheadline here</a:t>
            </a:r>
          </a:p>
        </p:txBody>
      </p:sp>
      <p:pic>
        <p:nvPicPr>
          <p:cNvPr id="27" name="_effect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gray">
          <a:xfrm>
            <a:off x="1728176" y="4977710"/>
            <a:ext cx="3081199" cy="46424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28" name="_effect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gray">
          <a:xfrm>
            <a:off x="4405649" y="4977710"/>
            <a:ext cx="3081199" cy="46424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grpSp>
        <p:nvGrpSpPr>
          <p:cNvPr id="6" name="Gruppieren 25"/>
          <p:cNvGrpSpPr/>
          <p:nvPr/>
        </p:nvGrpSpPr>
        <p:grpSpPr bwMode="gray">
          <a:xfrm>
            <a:off x="323849" y="2164130"/>
            <a:ext cx="2945609" cy="324789"/>
            <a:chOff x="6603502" y="2851844"/>
            <a:chExt cx="3689099" cy="324789"/>
          </a:xfrm>
        </p:grpSpPr>
        <p:cxnSp>
          <p:nvCxnSpPr>
            <p:cNvPr id="29" name="Gerade Verbindung 28"/>
            <p:cNvCxnSpPr/>
            <p:nvPr/>
          </p:nvCxnSpPr>
          <p:spPr bwMode="gray">
            <a:xfrm>
              <a:off x="6603503" y="2851845"/>
              <a:ext cx="36890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0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7" name="Gruppieren 30"/>
          <p:cNvGrpSpPr/>
          <p:nvPr/>
        </p:nvGrpSpPr>
        <p:grpSpPr bwMode="gray">
          <a:xfrm>
            <a:off x="5871560" y="2164130"/>
            <a:ext cx="2949382" cy="324789"/>
            <a:chOff x="5364687" y="2851844"/>
            <a:chExt cx="3693824" cy="324789"/>
          </a:xfrm>
        </p:grpSpPr>
        <p:cxnSp>
          <p:nvCxnSpPr>
            <p:cNvPr id="32" name="Gerade Verbindung 31"/>
            <p:cNvCxnSpPr/>
            <p:nvPr/>
          </p:nvCxnSpPr>
          <p:spPr bwMode="gray">
            <a:xfrm>
              <a:off x="5364687" y="2851845"/>
              <a:ext cx="36938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7074552" y="2851844"/>
              <a:ext cx="198395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8" name="Gruppieren 65"/>
          <p:cNvGrpSpPr/>
          <p:nvPr/>
        </p:nvGrpSpPr>
        <p:grpSpPr bwMode="gray">
          <a:xfrm>
            <a:off x="1762101" y="2199826"/>
            <a:ext cx="5612649" cy="2929970"/>
            <a:chOff x="1365251" y="1754188"/>
            <a:chExt cx="6413500" cy="334803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7" name="_color1"/>
            <p:cNvSpPr>
              <a:spLocks/>
            </p:cNvSpPr>
            <p:nvPr/>
          </p:nvSpPr>
          <p:spPr bwMode="gray">
            <a:xfrm>
              <a:off x="1612901" y="4157663"/>
              <a:ext cx="1444625" cy="944563"/>
            </a:xfrm>
            <a:custGeom>
              <a:avLst/>
              <a:gdLst/>
              <a:ahLst/>
              <a:cxnLst>
                <a:cxn ang="0">
                  <a:pos x="367" y="174"/>
                </a:cxn>
                <a:cxn ang="0">
                  <a:pos x="67" y="0"/>
                </a:cxn>
                <a:cxn ang="0">
                  <a:pos x="42" y="36"/>
                </a:cxn>
                <a:cxn ang="0">
                  <a:pos x="0" y="39"/>
                </a:cxn>
                <a:cxn ang="0">
                  <a:pos x="367" y="252"/>
                </a:cxn>
                <a:cxn ang="0">
                  <a:pos x="385" y="214"/>
                </a:cxn>
                <a:cxn ang="0">
                  <a:pos x="367" y="174"/>
                </a:cxn>
              </a:cxnLst>
              <a:rect l="0" t="0" r="r" b="b"/>
              <a:pathLst>
                <a:path w="385" h="252">
                  <a:moveTo>
                    <a:pt x="367" y="174"/>
                  </a:moveTo>
                  <a:cubicBezTo>
                    <a:pt x="240" y="169"/>
                    <a:pt x="130" y="101"/>
                    <a:pt x="67" y="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76" y="163"/>
                    <a:pt x="212" y="247"/>
                    <a:pt x="367" y="252"/>
                  </a:cubicBezTo>
                  <a:cubicBezTo>
                    <a:pt x="385" y="214"/>
                    <a:pt x="385" y="214"/>
                    <a:pt x="385" y="214"/>
                  </a:cubicBezTo>
                  <a:lnTo>
                    <a:pt x="367" y="17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68" name="_color1"/>
            <p:cNvSpPr>
              <a:spLocks/>
            </p:cNvSpPr>
            <p:nvPr/>
          </p:nvSpPr>
          <p:spPr bwMode="gray">
            <a:xfrm>
              <a:off x="1616076" y="1754188"/>
              <a:ext cx="1381125" cy="933450"/>
            </a:xfrm>
            <a:custGeom>
              <a:avLst/>
              <a:gdLst/>
              <a:ahLst/>
              <a:cxnLst>
                <a:cxn ang="0">
                  <a:pos x="68" y="249"/>
                </a:cxn>
                <a:cxn ang="0">
                  <a:pos x="368" y="78"/>
                </a:cxn>
                <a:cxn ang="0">
                  <a:pos x="350" y="39"/>
                </a:cxn>
                <a:cxn ang="0">
                  <a:pos x="368" y="0"/>
                </a:cxn>
                <a:cxn ang="0">
                  <a:pos x="0" y="211"/>
                </a:cxn>
                <a:cxn ang="0">
                  <a:pos x="25" y="245"/>
                </a:cxn>
                <a:cxn ang="0">
                  <a:pos x="68" y="249"/>
                </a:cxn>
              </a:cxnLst>
              <a:rect l="0" t="0" r="r" b="b"/>
              <a:pathLst>
                <a:path w="368" h="249">
                  <a:moveTo>
                    <a:pt x="68" y="249"/>
                  </a:moveTo>
                  <a:cubicBezTo>
                    <a:pt x="132" y="149"/>
                    <a:pt x="242" y="82"/>
                    <a:pt x="368" y="7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212" y="4"/>
                    <a:pt x="77" y="87"/>
                    <a:pt x="0" y="211"/>
                  </a:cubicBezTo>
                  <a:cubicBezTo>
                    <a:pt x="25" y="245"/>
                    <a:pt x="25" y="245"/>
                    <a:pt x="25" y="245"/>
                  </a:cubicBezTo>
                  <a:lnTo>
                    <a:pt x="68" y="24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69" name="_color1"/>
            <p:cNvSpPr>
              <a:spLocks/>
            </p:cNvSpPr>
            <p:nvPr/>
          </p:nvSpPr>
          <p:spPr bwMode="gray">
            <a:xfrm>
              <a:off x="3027363" y="1754188"/>
              <a:ext cx="1443038" cy="947738"/>
            </a:xfrm>
            <a:custGeom>
              <a:avLst/>
              <a:gdLst/>
              <a:ahLst/>
              <a:cxnLst>
                <a:cxn ang="0">
                  <a:pos x="19" y="78"/>
                </a:cxn>
                <a:cxn ang="0">
                  <a:pos x="318" y="253"/>
                </a:cxn>
                <a:cxn ang="0">
                  <a:pos x="343" y="216"/>
                </a:cxn>
                <a:cxn ang="0">
                  <a:pos x="385" y="213"/>
                </a:cxn>
                <a:cxn ang="0">
                  <a:pos x="18" y="0"/>
                </a:cxn>
                <a:cxn ang="0">
                  <a:pos x="0" y="39"/>
                </a:cxn>
                <a:cxn ang="0">
                  <a:pos x="19" y="78"/>
                </a:cxn>
              </a:cxnLst>
              <a:rect l="0" t="0" r="r" b="b"/>
              <a:pathLst>
                <a:path w="385" h="253">
                  <a:moveTo>
                    <a:pt x="19" y="78"/>
                  </a:moveTo>
                  <a:cubicBezTo>
                    <a:pt x="145" y="83"/>
                    <a:pt x="255" y="151"/>
                    <a:pt x="318" y="253"/>
                  </a:cubicBezTo>
                  <a:cubicBezTo>
                    <a:pt x="343" y="216"/>
                    <a:pt x="343" y="216"/>
                    <a:pt x="343" y="216"/>
                  </a:cubicBezTo>
                  <a:cubicBezTo>
                    <a:pt x="385" y="213"/>
                    <a:pt x="385" y="213"/>
                    <a:pt x="385" y="213"/>
                  </a:cubicBezTo>
                  <a:cubicBezTo>
                    <a:pt x="309" y="88"/>
                    <a:pt x="173" y="4"/>
                    <a:pt x="18" y="0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19" y="7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0" name="_color1"/>
            <p:cNvSpPr>
              <a:spLocks/>
            </p:cNvSpPr>
            <p:nvPr/>
          </p:nvSpPr>
          <p:spPr bwMode="gray">
            <a:xfrm>
              <a:off x="1365251" y="2627313"/>
              <a:ext cx="457200" cy="1593850"/>
            </a:xfrm>
            <a:custGeom>
              <a:avLst/>
              <a:gdLst/>
              <a:ahLst/>
              <a:cxnLst>
                <a:cxn ang="0">
                  <a:pos x="120" y="385"/>
                </a:cxn>
                <a:cxn ang="0">
                  <a:pos x="78" y="213"/>
                </a:cxn>
                <a:cxn ang="0">
                  <a:pos x="122" y="39"/>
                </a:cxn>
                <a:cxn ang="0">
                  <a:pos x="79" y="35"/>
                </a:cxn>
                <a:cxn ang="0">
                  <a:pos x="54" y="0"/>
                </a:cxn>
                <a:cxn ang="0">
                  <a:pos x="0" y="213"/>
                </a:cxn>
                <a:cxn ang="0">
                  <a:pos x="53" y="425"/>
                </a:cxn>
                <a:cxn ang="0">
                  <a:pos x="95" y="421"/>
                </a:cxn>
                <a:cxn ang="0">
                  <a:pos x="120" y="385"/>
                </a:cxn>
              </a:cxnLst>
              <a:rect l="0" t="0" r="r" b="b"/>
              <a:pathLst>
                <a:path w="122" h="425">
                  <a:moveTo>
                    <a:pt x="120" y="385"/>
                  </a:moveTo>
                  <a:cubicBezTo>
                    <a:pt x="93" y="334"/>
                    <a:pt x="78" y="275"/>
                    <a:pt x="78" y="213"/>
                  </a:cubicBezTo>
                  <a:cubicBezTo>
                    <a:pt x="78" y="150"/>
                    <a:pt x="94" y="91"/>
                    <a:pt x="122" y="39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9" y="64"/>
                    <a:pt x="0" y="136"/>
                    <a:pt x="0" y="213"/>
                  </a:cubicBezTo>
                  <a:cubicBezTo>
                    <a:pt x="0" y="290"/>
                    <a:pt x="19" y="362"/>
                    <a:pt x="53" y="425"/>
                  </a:cubicBezTo>
                  <a:cubicBezTo>
                    <a:pt x="95" y="421"/>
                    <a:pt x="95" y="421"/>
                    <a:pt x="95" y="421"/>
                  </a:cubicBezTo>
                  <a:lnTo>
                    <a:pt x="120" y="38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1" name="_color1"/>
            <p:cNvSpPr>
              <a:spLocks/>
            </p:cNvSpPr>
            <p:nvPr/>
          </p:nvSpPr>
          <p:spPr bwMode="gray">
            <a:xfrm>
              <a:off x="3087688" y="4168775"/>
              <a:ext cx="1376363" cy="933450"/>
            </a:xfrm>
            <a:custGeom>
              <a:avLst/>
              <a:gdLst/>
              <a:ahLst/>
              <a:cxnLst>
                <a:cxn ang="0">
                  <a:pos x="299" y="0"/>
                </a:cxn>
                <a:cxn ang="0">
                  <a:pos x="0" y="171"/>
                </a:cxn>
                <a:cxn ang="0">
                  <a:pos x="18" y="211"/>
                </a:cxn>
                <a:cxn ang="0">
                  <a:pos x="0" y="249"/>
                </a:cxn>
                <a:cxn ang="0">
                  <a:pos x="367" y="39"/>
                </a:cxn>
                <a:cxn ang="0">
                  <a:pos x="342" y="4"/>
                </a:cxn>
                <a:cxn ang="0">
                  <a:pos x="299" y="0"/>
                </a:cxn>
              </a:cxnLst>
              <a:rect l="0" t="0" r="r" b="b"/>
              <a:pathLst>
                <a:path w="367" h="249">
                  <a:moveTo>
                    <a:pt x="299" y="0"/>
                  </a:moveTo>
                  <a:cubicBezTo>
                    <a:pt x="236" y="100"/>
                    <a:pt x="126" y="167"/>
                    <a:pt x="0" y="17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55" y="245"/>
                    <a:pt x="290" y="162"/>
                    <a:pt x="367" y="39"/>
                  </a:cubicBezTo>
                  <a:cubicBezTo>
                    <a:pt x="342" y="4"/>
                    <a:pt x="342" y="4"/>
                    <a:pt x="342" y="4"/>
                  </a:cubicBezTo>
                  <a:lnTo>
                    <a:pt x="2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2" name="_color1"/>
            <p:cNvSpPr>
              <a:spLocks/>
            </p:cNvSpPr>
            <p:nvPr/>
          </p:nvSpPr>
          <p:spPr bwMode="gray">
            <a:xfrm>
              <a:off x="4673601" y="1754188"/>
              <a:ext cx="1443038" cy="944563"/>
            </a:xfrm>
            <a:custGeom>
              <a:avLst/>
              <a:gdLst/>
              <a:ahLst/>
              <a:cxnLst>
                <a:cxn ang="0">
                  <a:pos x="367" y="0"/>
                </a:cxn>
                <a:cxn ang="0">
                  <a:pos x="0" y="213"/>
                </a:cxn>
                <a:cxn ang="0">
                  <a:pos x="41" y="216"/>
                </a:cxn>
                <a:cxn ang="0">
                  <a:pos x="67" y="252"/>
                </a:cxn>
                <a:cxn ang="0">
                  <a:pos x="367" y="78"/>
                </a:cxn>
                <a:cxn ang="0">
                  <a:pos x="385" y="40"/>
                </a:cxn>
                <a:cxn ang="0">
                  <a:pos x="367" y="0"/>
                </a:cxn>
              </a:cxnLst>
              <a:rect l="0" t="0" r="r" b="b"/>
              <a:pathLst>
                <a:path w="385" h="252">
                  <a:moveTo>
                    <a:pt x="367" y="0"/>
                  </a:moveTo>
                  <a:cubicBezTo>
                    <a:pt x="211" y="4"/>
                    <a:pt x="76" y="88"/>
                    <a:pt x="0" y="213"/>
                  </a:cubicBezTo>
                  <a:cubicBezTo>
                    <a:pt x="41" y="216"/>
                    <a:pt x="41" y="216"/>
                    <a:pt x="41" y="216"/>
                  </a:cubicBezTo>
                  <a:cubicBezTo>
                    <a:pt x="67" y="252"/>
                    <a:pt x="67" y="252"/>
                    <a:pt x="67" y="252"/>
                  </a:cubicBezTo>
                  <a:cubicBezTo>
                    <a:pt x="130" y="151"/>
                    <a:pt x="240" y="82"/>
                    <a:pt x="367" y="78"/>
                  </a:cubicBezTo>
                  <a:cubicBezTo>
                    <a:pt x="385" y="40"/>
                    <a:pt x="385" y="40"/>
                    <a:pt x="385" y="40"/>
                  </a:cubicBezTo>
                  <a:lnTo>
                    <a:pt x="36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3" name="_color1"/>
            <p:cNvSpPr>
              <a:spLocks/>
            </p:cNvSpPr>
            <p:nvPr/>
          </p:nvSpPr>
          <p:spPr bwMode="gray">
            <a:xfrm>
              <a:off x="6146801" y="1754188"/>
              <a:ext cx="1381125" cy="933450"/>
            </a:xfrm>
            <a:custGeom>
              <a:avLst/>
              <a:gdLst/>
              <a:ahLst/>
              <a:cxnLst>
                <a:cxn ang="0">
                  <a:pos x="368" y="211"/>
                </a:cxn>
                <a:cxn ang="0">
                  <a:pos x="0" y="0"/>
                </a:cxn>
                <a:cxn ang="0">
                  <a:pos x="18" y="40"/>
                </a:cxn>
                <a:cxn ang="0">
                  <a:pos x="0" y="78"/>
                </a:cxn>
                <a:cxn ang="0">
                  <a:pos x="300" y="249"/>
                </a:cxn>
                <a:cxn ang="0">
                  <a:pos x="343" y="245"/>
                </a:cxn>
                <a:cxn ang="0">
                  <a:pos x="368" y="211"/>
                </a:cxn>
              </a:cxnLst>
              <a:rect l="0" t="0" r="r" b="b"/>
              <a:pathLst>
                <a:path w="368" h="249">
                  <a:moveTo>
                    <a:pt x="368" y="211"/>
                  </a:moveTo>
                  <a:cubicBezTo>
                    <a:pt x="291" y="87"/>
                    <a:pt x="155" y="4"/>
                    <a:pt x="0" y="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26" y="82"/>
                    <a:pt x="236" y="149"/>
                    <a:pt x="300" y="249"/>
                  </a:cubicBezTo>
                  <a:cubicBezTo>
                    <a:pt x="343" y="245"/>
                    <a:pt x="343" y="245"/>
                    <a:pt x="343" y="245"/>
                  </a:cubicBezTo>
                  <a:lnTo>
                    <a:pt x="368" y="21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4" name="_color1"/>
            <p:cNvSpPr>
              <a:spLocks/>
            </p:cNvSpPr>
            <p:nvPr/>
          </p:nvSpPr>
          <p:spPr bwMode="gray">
            <a:xfrm>
              <a:off x="4676776" y="4168775"/>
              <a:ext cx="1384300" cy="933450"/>
            </a:xfrm>
            <a:custGeom>
              <a:avLst/>
              <a:gdLst/>
              <a:ahLst/>
              <a:cxnLst>
                <a:cxn ang="0">
                  <a:pos x="369" y="171"/>
                </a:cxn>
                <a:cxn ang="0">
                  <a:pos x="68" y="0"/>
                </a:cxn>
                <a:cxn ang="0">
                  <a:pos x="26" y="4"/>
                </a:cxn>
                <a:cxn ang="0">
                  <a:pos x="0" y="39"/>
                </a:cxn>
                <a:cxn ang="0">
                  <a:pos x="368" y="249"/>
                </a:cxn>
                <a:cxn ang="0">
                  <a:pos x="351" y="211"/>
                </a:cxn>
                <a:cxn ang="0">
                  <a:pos x="369" y="171"/>
                </a:cxn>
              </a:cxnLst>
              <a:rect l="0" t="0" r="r" b="b"/>
              <a:pathLst>
                <a:path w="369" h="249">
                  <a:moveTo>
                    <a:pt x="369" y="171"/>
                  </a:moveTo>
                  <a:cubicBezTo>
                    <a:pt x="242" y="167"/>
                    <a:pt x="132" y="100"/>
                    <a:pt x="68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78" y="162"/>
                    <a:pt x="213" y="245"/>
                    <a:pt x="368" y="249"/>
                  </a:cubicBezTo>
                  <a:cubicBezTo>
                    <a:pt x="351" y="211"/>
                    <a:pt x="351" y="211"/>
                    <a:pt x="351" y="211"/>
                  </a:cubicBezTo>
                  <a:lnTo>
                    <a:pt x="369" y="17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5" name="_color1"/>
            <p:cNvSpPr>
              <a:spLocks/>
            </p:cNvSpPr>
            <p:nvPr/>
          </p:nvSpPr>
          <p:spPr bwMode="gray">
            <a:xfrm>
              <a:off x="6091238" y="4157663"/>
              <a:ext cx="1439863" cy="944563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18" y="174"/>
                </a:cxn>
                <a:cxn ang="0">
                  <a:pos x="0" y="214"/>
                </a:cxn>
                <a:cxn ang="0">
                  <a:pos x="18" y="252"/>
                </a:cxn>
                <a:cxn ang="0">
                  <a:pos x="384" y="39"/>
                </a:cxn>
                <a:cxn ang="0">
                  <a:pos x="342" y="36"/>
                </a:cxn>
                <a:cxn ang="0">
                  <a:pos x="316" y="0"/>
                </a:cxn>
              </a:cxnLst>
              <a:rect l="0" t="0" r="r" b="b"/>
              <a:pathLst>
                <a:path w="384" h="252">
                  <a:moveTo>
                    <a:pt x="316" y="0"/>
                  </a:moveTo>
                  <a:cubicBezTo>
                    <a:pt x="254" y="101"/>
                    <a:pt x="144" y="169"/>
                    <a:pt x="18" y="174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3" y="247"/>
                    <a:pt x="307" y="163"/>
                    <a:pt x="384" y="39"/>
                  </a:cubicBezTo>
                  <a:cubicBezTo>
                    <a:pt x="342" y="36"/>
                    <a:pt x="342" y="36"/>
                    <a:pt x="342" y="36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6" name="_color1"/>
            <p:cNvSpPr>
              <a:spLocks/>
            </p:cNvSpPr>
            <p:nvPr/>
          </p:nvSpPr>
          <p:spPr bwMode="gray">
            <a:xfrm>
              <a:off x="7321551" y="2632075"/>
              <a:ext cx="457200" cy="1589088"/>
            </a:xfrm>
            <a:custGeom>
              <a:avLst/>
              <a:gdLst/>
              <a:ahLst/>
              <a:cxnLst>
                <a:cxn ang="0">
                  <a:pos x="69" y="424"/>
                </a:cxn>
                <a:cxn ang="0">
                  <a:pos x="122" y="212"/>
                </a:cxn>
                <a:cxn ang="0">
                  <a:pos x="68" y="0"/>
                </a:cxn>
                <a:cxn ang="0">
                  <a:pos x="43" y="34"/>
                </a:cxn>
                <a:cxn ang="0">
                  <a:pos x="0" y="38"/>
                </a:cxn>
                <a:cxn ang="0">
                  <a:pos x="44" y="212"/>
                </a:cxn>
                <a:cxn ang="0">
                  <a:pos x="2" y="384"/>
                </a:cxn>
                <a:cxn ang="0">
                  <a:pos x="27" y="420"/>
                </a:cxn>
                <a:cxn ang="0">
                  <a:pos x="69" y="424"/>
                </a:cxn>
              </a:cxnLst>
              <a:rect l="0" t="0" r="r" b="b"/>
              <a:pathLst>
                <a:path w="122" h="424">
                  <a:moveTo>
                    <a:pt x="69" y="424"/>
                  </a:moveTo>
                  <a:cubicBezTo>
                    <a:pt x="103" y="361"/>
                    <a:pt x="122" y="289"/>
                    <a:pt x="122" y="212"/>
                  </a:cubicBezTo>
                  <a:cubicBezTo>
                    <a:pt x="122" y="135"/>
                    <a:pt x="102" y="63"/>
                    <a:pt x="68" y="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8" y="90"/>
                    <a:pt x="44" y="149"/>
                    <a:pt x="44" y="212"/>
                  </a:cubicBezTo>
                  <a:cubicBezTo>
                    <a:pt x="44" y="274"/>
                    <a:pt x="29" y="333"/>
                    <a:pt x="2" y="384"/>
                  </a:cubicBezTo>
                  <a:cubicBezTo>
                    <a:pt x="27" y="420"/>
                    <a:pt x="27" y="420"/>
                    <a:pt x="27" y="420"/>
                  </a:cubicBezTo>
                  <a:lnTo>
                    <a:pt x="69" y="42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7" name="_color1"/>
            <p:cNvSpPr>
              <a:spLocks/>
            </p:cNvSpPr>
            <p:nvPr/>
          </p:nvSpPr>
          <p:spPr bwMode="gray">
            <a:xfrm>
              <a:off x="4268788" y="2638425"/>
              <a:ext cx="614363" cy="1590675"/>
            </a:xfrm>
            <a:custGeom>
              <a:avLst/>
              <a:gdLst/>
              <a:ahLst/>
              <a:cxnLst>
                <a:cxn ang="0">
                  <a:pos x="164" y="385"/>
                </a:cxn>
                <a:cxn ang="0">
                  <a:pos x="120" y="210"/>
                </a:cxn>
                <a:cxn ang="0">
                  <a:pos x="81" y="28"/>
                </a:cxn>
                <a:cxn ang="0">
                  <a:pos x="67" y="0"/>
                </a:cxn>
                <a:cxn ang="0">
                  <a:pos x="26" y="3"/>
                </a:cxn>
                <a:cxn ang="0">
                  <a:pos x="0" y="40"/>
                </a:cxn>
                <a:cxn ang="0">
                  <a:pos x="42" y="210"/>
                </a:cxn>
                <a:cxn ang="0">
                  <a:pos x="81" y="393"/>
                </a:cxn>
                <a:cxn ang="0">
                  <a:pos x="96" y="424"/>
                </a:cxn>
                <a:cxn ang="0">
                  <a:pos x="122" y="389"/>
                </a:cxn>
                <a:cxn ang="0">
                  <a:pos x="164" y="385"/>
                </a:cxn>
              </a:cxnLst>
              <a:rect l="0" t="0" r="r" b="b"/>
              <a:pathLst>
                <a:path w="164" h="424">
                  <a:moveTo>
                    <a:pt x="164" y="385"/>
                  </a:moveTo>
                  <a:cubicBezTo>
                    <a:pt x="136" y="333"/>
                    <a:pt x="120" y="274"/>
                    <a:pt x="120" y="210"/>
                  </a:cubicBezTo>
                  <a:cubicBezTo>
                    <a:pt x="120" y="145"/>
                    <a:pt x="106" y="83"/>
                    <a:pt x="81" y="28"/>
                  </a:cubicBezTo>
                  <a:cubicBezTo>
                    <a:pt x="77" y="18"/>
                    <a:pt x="72" y="9"/>
                    <a:pt x="67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7" y="91"/>
                    <a:pt x="42" y="149"/>
                    <a:pt x="42" y="210"/>
                  </a:cubicBezTo>
                  <a:cubicBezTo>
                    <a:pt x="42" y="275"/>
                    <a:pt x="56" y="337"/>
                    <a:pt x="81" y="393"/>
                  </a:cubicBezTo>
                  <a:cubicBezTo>
                    <a:pt x="86" y="404"/>
                    <a:pt x="91" y="414"/>
                    <a:pt x="96" y="424"/>
                  </a:cubicBezTo>
                  <a:cubicBezTo>
                    <a:pt x="122" y="389"/>
                    <a:pt x="122" y="389"/>
                    <a:pt x="122" y="389"/>
                  </a:cubicBezTo>
                  <a:lnTo>
                    <a:pt x="164" y="38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  <p:sp>
          <p:nvSpPr>
            <p:cNvPr id="78" name="_color1"/>
            <p:cNvSpPr>
              <a:spLocks/>
            </p:cNvSpPr>
            <p:nvPr/>
          </p:nvSpPr>
          <p:spPr bwMode="gray">
            <a:xfrm>
              <a:off x="4260851" y="2638425"/>
              <a:ext cx="614363" cy="1590675"/>
            </a:xfrm>
            <a:custGeom>
              <a:avLst/>
              <a:gdLst/>
              <a:ahLst/>
              <a:cxnLst>
                <a:cxn ang="0">
                  <a:pos x="97" y="0"/>
                </a:cxn>
                <a:cxn ang="0">
                  <a:pos x="83" y="28"/>
                </a:cxn>
                <a:cxn ang="0">
                  <a:pos x="44" y="210"/>
                </a:cxn>
                <a:cxn ang="0">
                  <a:pos x="0" y="385"/>
                </a:cxn>
                <a:cxn ang="0">
                  <a:pos x="42" y="389"/>
                </a:cxn>
                <a:cxn ang="0">
                  <a:pos x="68" y="424"/>
                </a:cxn>
                <a:cxn ang="0">
                  <a:pos x="83" y="393"/>
                </a:cxn>
                <a:cxn ang="0">
                  <a:pos x="122" y="210"/>
                </a:cxn>
                <a:cxn ang="0">
                  <a:pos x="164" y="39"/>
                </a:cxn>
                <a:cxn ang="0">
                  <a:pos x="138" y="3"/>
                </a:cxn>
                <a:cxn ang="0">
                  <a:pos x="97" y="0"/>
                </a:cxn>
              </a:cxnLst>
              <a:rect l="0" t="0" r="r" b="b"/>
              <a:pathLst>
                <a:path w="164" h="424">
                  <a:moveTo>
                    <a:pt x="97" y="0"/>
                  </a:moveTo>
                  <a:cubicBezTo>
                    <a:pt x="92" y="9"/>
                    <a:pt x="87" y="18"/>
                    <a:pt x="83" y="28"/>
                  </a:cubicBezTo>
                  <a:cubicBezTo>
                    <a:pt x="58" y="83"/>
                    <a:pt x="44" y="145"/>
                    <a:pt x="44" y="210"/>
                  </a:cubicBezTo>
                  <a:cubicBezTo>
                    <a:pt x="44" y="274"/>
                    <a:pt x="28" y="333"/>
                    <a:pt x="0" y="385"/>
                  </a:cubicBezTo>
                  <a:cubicBezTo>
                    <a:pt x="42" y="389"/>
                    <a:pt x="42" y="389"/>
                    <a:pt x="42" y="389"/>
                  </a:cubicBezTo>
                  <a:cubicBezTo>
                    <a:pt x="68" y="424"/>
                    <a:pt x="68" y="424"/>
                    <a:pt x="68" y="424"/>
                  </a:cubicBezTo>
                  <a:cubicBezTo>
                    <a:pt x="73" y="414"/>
                    <a:pt x="78" y="404"/>
                    <a:pt x="83" y="393"/>
                  </a:cubicBezTo>
                  <a:cubicBezTo>
                    <a:pt x="108" y="337"/>
                    <a:pt x="122" y="275"/>
                    <a:pt x="122" y="210"/>
                  </a:cubicBezTo>
                  <a:cubicBezTo>
                    <a:pt x="122" y="149"/>
                    <a:pt x="137" y="91"/>
                    <a:pt x="164" y="39"/>
                  </a:cubicBezTo>
                  <a:cubicBezTo>
                    <a:pt x="138" y="3"/>
                    <a:pt x="138" y="3"/>
                    <a:pt x="138" y="3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5000"/>
                </a:lnSpc>
                <a:spcAft>
                  <a:spcPts val="800"/>
                </a:spcAft>
              </a:pPr>
              <a:endParaRPr lang="de-DE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uppieren 25"/>
          <p:cNvGrpSpPr/>
          <p:nvPr/>
        </p:nvGrpSpPr>
        <p:grpSpPr bwMode="gray">
          <a:xfrm>
            <a:off x="323849" y="5209883"/>
            <a:ext cx="2945609" cy="324789"/>
            <a:chOff x="6603502" y="2851844"/>
            <a:chExt cx="3689099" cy="324789"/>
          </a:xfrm>
        </p:grpSpPr>
        <p:cxnSp>
          <p:nvCxnSpPr>
            <p:cNvPr id="86" name="Gerade Verbindung 85"/>
            <p:cNvCxnSpPr/>
            <p:nvPr/>
          </p:nvCxnSpPr>
          <p:spPr bwMode="gray">
            <a:xfrm>
              <a:off x="6603503" y="2851845"/>
              <a:ext cx="36890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87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0" name="Gruppieren 30"/>
          <p:cNvGrpSpPr/>
          <p:nvPr/>
        </p:nvGrpSpPr>
        <p:grpSpPr bwMode="gray">
          <a:xfrm>
            <a:off x="5871560" y="5209883"/>
            <a:ext cx="2949382" cy="324789"/>
            <a:chOff x="5364687" y="2851844"/>
            <a:chExt cx="3693824" cy="324789"/>
          </a:xfrm>
        </p:grpSpPr>
        <p:cxnSp>
          <p:nvCxnSpPr>
            <p:cNvPr id="89" name="Gerade Verbindung 88"/>
            <p:cNvCxnSpPr/>
            <p:nvPr/>
          </p:nvCxnSpPr>
          <p:spPr bwMode="gray">
            <a:xfrm>
              <a:off x="5364687" y="2851845"/>
              <a:ext cx="36938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0" name="Text Box 13"/>
            <p:cNvSpPr txBox="1">
              <a:spLocks noChangeArrowheads="1"/>
            </p:cNvSpPr>
            <p:nvPr/>
          </p:nvSpPr>
          <p:spPr bwMode="gray">
            <a:xfrm>
              <a:off x="7074552" y="2851844"/>
              <a:ext cx="198395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11" name="Gruppieren 51"/>
          <p:cNvGrpSpPr/>
          <p:nvPr/>
        </p:nvGrpSpPr>
        <p:grpSpPr bwMode="gray">
          <a:xfrm>
            <a:off x="323850" y="2821600"/>
            <a:ext cx="1625600" cy="324789"/>
            <a:chOff x="6603502" y="2851844"/>
            <a:chExt cx="2143093" cy="324789"/>
          </a:xfrm>
        </p:grpSpPr>
        <p:sp>
          <p:nvSpPr>
            <p:cNvPr id="80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  <p:cxnSp>
          <p:nvCxnSpPr>
            <p:cNvPr id="81" name="Gerade Verbindung 80"/>
            <p:cNvCxnSpPr/>
            <p:nvPr/>
          </p:nvCxnSpPr>
          <p:spPr bwMode="gray">
            <a:xfrm>
              <a:off x="6603503" y="2851845"/>
              <a:ext cx="214309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2" name="Gruppieren 54"/>
          <p:cNvGrpSpPr/>
          <p:nvPr/>
        </p:nvGrpSpPr>
        <p:grpSpPr bwMode="gray">
          <a:xfrm>
            <a:off x="7205662" y="2821601"/>
            <a:ext cx="1615280" cy="324789"/>
            <a:chOff x="6232801" y="2851844"/>
            <a:chExt cx="2129487" cy="324789"/>
          </a:xfrm>
        </p:grpSpPr>
        <p:sp>
          <p:nvSpPr>
            <p:cNvPr id="83" name="Text Box 13"/>
            <p:cNvSpPr txBox="1">
              <a:spLocks noChangeArrowheads="1"/>
            </p:cNvSpPr>
            <p:nvPr/>
          </p:nvSpPr>
          <p:spPr bwMode="gray">
            <a:xfrm>
              <a:off x="6510909" y="2851844"/>
              <a:ext cx="185137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  <p:cxnSp>
          <p:nvCxnSpPr>
            <p:cNvPr id="84" name="Gerade Verbindung 83"/>
            <p:cNvCxnSpPr/>
            <p:nvPr/>
          </p:nvCxnSpPr>
          <p:spPr bwMode="gray">
            <a:xfrm>
              <a:off x="6232801" y="2851845"/>
              <a:ext cx="212948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3" name="Gruppieren 33"/>
          <p:cNvGrpSpPr/>
          <p:nvPr/>
        </p:nvGrpSpPr>
        <p:grpSpPr bwMode="gray">
          <a:xfrm>
            <a:off x="7026275" y="4738807"/>
            <a:ext cx="1794665" cy="324789"/>
            <a:chOff x="6810861" y="2851844"/>
            <a:chExt cx="2247650" cy="324789"/>
          </a:xfrm>
        </p:grpSpPr>
        <p:cxnSp>
          <p:nvCxnSpPr>
            <p:cNvPr id="92" name="Gerade Verbindung 91"/>
            <p:cNvCxnSpPr/>
            <p:nvPr/>
          </p:nvCxnSpPr>
          <p:spPr bwMode="gray">
            <a:xfrm>
              <a:off x="6810861" y="2851845"/>
              <a:ext cx="22476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3" name="Text Box 13"/>
            <p:cNvSpPr txBox="1">
              <a:spLocks noChangeArrowheads="1"/>
            </p:cNvSpPr>
            <p:nvPr/>
          </p:nvSpPr>
          <p:spPr bwMode="gray">
            <a:xfrm>
              <a:off x="7299725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14" name="Gruppieren 93"/>
          <p:cNvGrpSpPr/>
          <p:nvPr/>
        </p:nvGrpSpPr>
        <p:grpSpPr>
          <a:xfrm>
            <a:off x="7346156" y="4214723"/>
            <a:ext cx="1474788" cy="324789"/>
            <a:chOff x="7346156" y="4214723"/>
            <a:chExt cx="1474788" cy="324789"/>
          </a:xfrm>
        </p:grpSpPr>
        <p:cxnSp>
          <p:nvCxnSpPr>
            <p:cNvPr id="95" name="Gerade Verbindung 94"/>
            <p:cNvCxnSpPr/>
            <p:nvPr/>
          </p:nvCxnSpPr>
          <p:spPr bwMode="gray">
            <a:xfrm>
              <a:off x="7346156" y="4214724"/>
              <a:ext cx="147478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6" name="Text Box 13"/>
            <p:cNvSpPr txBox="1">
              <a:spLocks noChangeArrowheads="1"/>
            </p:cNvSpPr>
            <p:nvPr/>
          </p:nvSpPr>
          <p:spPr bwMode="gray">
            <a:xfrm>
              <a:off x="7416616" y="4214723"/>
              <a:ext cx="1404327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5" name="Gruppieren 45"/>
          <p:cNvGrpSpPr/>
          <p:nvPr/>
        </p:nvGrpSpPr>
        <p:grpSpPr bwMode="gray">
          <a:xfrm>
            <a:off x="323851" y="4738807"/>
            <a:ext cx="1771647" cy="324789"/>
            <a:chOff x="6603502" y="2851844"/>
            <a:chExt cx="2218821" cy="324789"/>
          </a:xfrm>
        </p:grpSpPr>
        <p:cxnSp>
          <p:nvCxnSpPr>
            <p:cNvPr id="98" name="Gerade Verbindung 97"/>
            <p:cNvCxnSpPr/>
            <p:nvPr/>
          </p:nvCxnSpPr>
          <p:spPr bwMode="gray">
            <a:xfrm>
              <a:off x="6603503" y="2851845"/>
              <a:ext cx="221882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9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6" name="Gruppieren 99"/>
          <p:cNvGrpSpPr/>
          <p:nvPr/>
        </p:nvGrpSpPr>
        <p:grpSpPr>
          <a:xfrm>
            <a:off x="323851" y="4214723"/>
            <a:ext cx="1479549" cy="324789"/>
            <a:chOff x="323851" y="4214723"/>
            <a:chExt cx="1479549" cy="324789"/>
          </a:xfrm>
        </p:grpSpPr>
        <p:cxnSp>
          <p:nvCxnSpPr>
            <p:cNvPr id="101" name="Gerade Verbindung 100"/>
            <p:cNvCxnSpPr/>
            <p:nvPr/>
          </p:nvCxnSpPr>
          <p:spPr bwMode="gray">
            <a:xfrm>
              <a:off x="323852" y="4214724"/>
              <a:ext cx="147954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02" name="Text Box 13"/>
            <p:cNvSpPr txBox="1">
              <a:spLocks noChangeArrowheads="1"/>
            </p:cNvSpPr>
            <p:nvPr/>
          </p:nvSpPr>
          <p:spPr bwMode="gray">
            <a:xfrm>
              <a:off x="323851" y="4214723"/>
              <a:ext cx="1334092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sp>
        <p:nvSpPr>
          <p:cNvPr id="55" name="_h1"/>
          <p:cNvSpPr txBox="1">
            <a:spLocks/>
          </p:cNvSpPr>
          <p:nvPr/>
        </p:nvSpPr>
        <p:spPr bwMode="gray">
          <a:xfrm>
            <a:off x="756220" y="116632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0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Gothic Pro B" pitchFamily="34" charset="-128"/>
                <a:ea typeface="Kozuka Gothic Pro B" pitchFamily="34" charset="-128"/>
              </a:rPr>
              <a:t>Looping Circle Chart</a:t>
            </a:r>
            <a:endParaRPr lang="de-DE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3916561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36"/>
          <p:cNvGrpSpPr/>
          <p:nvPr/>
        </p:nvGrpSpPr>
        <p:grpSpPr bwMode="gray">
          <a:xfrm>
            <a:off x="4854576" y="3473314"/>
            <a:ext cx="3965577" cy="324789"/>
            <a:chOff x="6664330" y="2851844"/>
            <a:chExt cx="2394182" cy="324789"/>
          </a:xfrm>
        </p:grpSpPr>
        <p:cxnSp>
          <p:nvCxnSpPr>
            <p:cNvPr id="38" name="Gerade Verbindung 37"/>
            <p:cNvCxnSpPr/>
            <p:nvPr/>
          </p:nvCxnSpPr>
          <p:spPr bwMode="gray">
            <a:xfrm>
              <a:off x="6664330" y="2851845"/>
              <a:ext cx="239418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8189221" y="2851844"/>
              <a:ext cx="869290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5" name="Gruppieren 39"/>
          <p:cNvGrpSpPr/>
          <p:nvPr/>
        </p:nvGrpSpPr>
        <p:grpSpPr bwMode="gray">
          <a:xfrm>
            <a:off x="323853" y="3473314"/>
            <a:ext cx="3986892" cy="324789"/>
            <a:chOff x="6603503" y="2851844"/>
            <a:chExt cx="2397927" cy="324789"/>
          </a:xfrm>
        </p:grpSpPr>
        <p:cxnSp>
          <p:nvCxnSpPr>
            <p:cNvPr id="41" name="Gerade Verbindung 40"/>
            <p:cNvCxnSpPr/>
            <p:nvPr/>
          </p:nvCxnSpPr>
          <p:spPr bwMode="gray">
            <a:xfrm>
              <a:off x="6603503" y="2851845"/>
              <a:ext cx="2397927" cy="140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6603504" y="2851844"/>
              <a:ext cx="865993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sp>
        <p:nvSpPr>
          <p:cNvPr id="4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pPr defTabSz="801688" eaLnBrk="0" hangingPunct="0"/>
            <a:r>
              <a:rPr lang="de-DE" noProof="1"/>
              <a:t>Enter your subheadline here</a:t>
            </a:r>
          </a:p>
        </p:txBody>
      </p:sp>
      <p:pic>
        <p:nvPicPr>
          <p:cNvPr id="27" name="_effect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gray">
          <a:xfrm>
            <a:off x="1728176" y="4977710"/>
            <a:ext cx="3081199" cy="46424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28" name="_effect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gray">
          <a:xfrm>
            <a:off x="4405649" y="4977710"/>
            <a:ext cx="3081199" cy="46424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grpSp>
        <p:nvGrpSpPr>
          <p:cNvPr id="6" name="Gruppieren 25"/>
          <p:cNvGrpSpPr/>
          <p:nvPr/>
        </p:nvGrpSpPr>
        <p:grpSpPr bwMode="gray">
          <a:xfrm>
            <a:off x="323849" y="2164130"/>
            <a:ext cx="2945609" cy="324789"/>
            <a:chOff x="6603502" y="2851844"/>
            <a:chExt cx="3689099" cy="324789"/>
          </a:xfrm>
        </p:grpSpPr>
        <p:cxnSp>
          <p:nvCxnSpPr>
            <p:cNvPr id="29" name="Gerade Verbindung 28"/>
            <p:cNvCxnSpPr/>
            <p:nvPr/>
          </p:nvCxnSpPr>
          <p:spPr bwMode="gray">
            <a:xfrm>
              <a:off x="6603503" y="2851845"/>
              <a:ext cx="36890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0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7" name="Gruppieren 30"/>
          <p:cNvGrpSpPr/>
          <p:nvPr/>
        </p:nvGrpSpPr>
        <p:grpSpPr bwMode="gray">
          <a:xfrm>
            <a:off x="5871560" y="2164130"/>
            <a:ext cx="2949382" cy="324789"/>
            <a:chOff x="5364687" y="2851844"/>
            <a:chExt cx="3693824" cy="324789"/>
          </a:xfrm>
        </p:grpSpPr>
        <p:cxnSp>
          <p:nvCxnSpPr>
            <p:cNvPr id="32" name="Gerade Verbindung 31"/>
            <p:cNvCxnSpPr/>
            <p:nvPr/>
          </p:nvCxnSpPr>
          <p:spPr bwMode="gray">
            <a:xfrm>
              <a:off x="5364687" y="2851845"/>
              <a:ext cx="36938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7074552" y="2851844"/>
              <a:ext cx="198395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sp>
        <p:nvSpPr>
          <p:cNvPr id="67" name="_color1"/>
          <p:cNvSpPr>
            <a:spLocks/>
          </p:cNvSpPr>
          <p:nvPr/>
        </p:nvSpPr>
        <p:spPr bwMode="gray">
          <a:xfrm>
            <a:off x="1978827" y="4303180"/>
            <a:ext cx="1264235" cy="826616"/>
          </a:xfrm>
          <a:custGeom>
            <a:avLst/>
            <a:gdLst/>
            <a:ahLst/>
            <a:cxnLst>
              <a:cxn ang="0">
                <a:pos x="367" y="174"/>
              </a:cxn>
              <a:cxn ang="0">
                <a:pos x="67" y="0"/>
              </a:cxn>
              <a:cxn ang="0">
                <a:pos x="42" y="36"/>
              </a:cxn>
              <a:cxn ang="0">
                <a:pos x="0" y="39"/>
              </a:cxn>
              <a:cxn ang="0">
                <a:pos x="367" y="252"/>
              </a:cxn>
              <a:cxn ang="0">
                <a:pos x="385" y="214"/>
              </a:cxn>
              <a:cxn ang="0">
                <a:pos x="367" y="174"/>
              </a:cxn>
            </a:cxnLst>
            <a:rect l="0" t="0" r="r" b="b"/>
            <a:pathLst>
              <a:path w="385" h="252">
                <a:moveTo>
                  <a:pt x="367" y="174"/>
                </a:moveTo>
                <a:cubicBezTo>
                  <a:pt x="240" y="169"/>
                  <a:pt x="130" y="101"/>
                  <a:pt x="67" y="0"/>
                </a:cubicBezTo>
                <a:cubicBezTo>
                  <a:pt x="42" y="36"/>
                  <a:pt x="42" y="36"/>
                  <a:pt x="42" y="36"/>
                </a:cubicBezTo>
                <a:cubicBezTo>
                  <a:pt x="0" y="39"/>
                  <a:pt x="0" y="39"/>
                  <a:pt x="0" y="39"/>
                </a:cubicBezTo>
                <a:cubicBezTo>
                  <a:pt x="76" y="163"/>
                  <a:pt x="212" y="247"/>
                  <a:pt x="367" y="252"/>
                </a:cubicBezTo>
                <a:cubicBezTo>
                  <a:pt x="385" y="214"/>
                  <a:pt x="385" y="214"/>
                  <a:pt x="385" y="214"/>
                </a:cubicBezTo>
                <a:lnTo>
                  <a:pt x="367" y="1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68" name="_color1"/>
          <p:cNvSpPr>
            <a:spLocks/>
          </p:cNvSpPr>
          <p:nvPr/>
        </p:nvSpPr>
        <p:spPr bwMode="gray">
          <a:xfrm>
            <a:off x="1981606" y="2199826"/>
            <a:ext cx="1208665" cy="816891"/>
          </a:xfrm>
          <a:custGeom>
            <a:avLst/>
            <a:gdLst/>
            <a:ahLst/>
            <a:cxnLst>
              <a:cxn ang="0">
                <a:pos x="68" y="249"/>
              </a:cxn>
              <a:cxn ang="0">
                <a:pos x="368" y="78"/>
              </a:cxn>
              <a:cxn ang="0">
                <a:pos x="350" y="39"/>
              </a:cxn>
              <a:cxn ang="0">
                <a:pos x="368" y="0"/>
              </a:cxn>
              <a:cxn ang="0">
                <a:pos x="0" y="211"/>
              </a:cxn>
              <a:cxn ang="0">
                <a:pos x="25" y="245"/>
              </a:cxn>
              <a:cxn ang="0">
                <a:pos x="68" y="249"/>
              </a:cxn>
            </a:cxnLst>
            <a:rect l="0" t="0" r="r" b="b"/>
            <a:pathLst>
              <a:path w="368" h="249">
                <a:moveTo>
                  <a:pt x="68" y="249"/>
                </a:moveTo>
                <a:cubicBezTo>
                  <a:pt x="132" y="149"/>
                  <a:pt x="242" y="82"/>
                  <a:pt x="368" y="78"/>
                </a:cubicBezTo>
                <a:cubicBezTo>
                  <a:pt x="350" y="39"/>
                  <a:pt x="350" y="39"/>
                  <a:pt x="350" y="39"/>
                </a:cubicBezTo>
                <a:cubicBezTo>
                  <a:pt x="368" y="0"/>
                  <a:pt x="368" y="0"/>
                  <a:pt x="368" y="0"/>
                </a:cubicBezTo>
                <a:cubicBezTo>
                  <a:pt x="212" y="4"/>
                  <a:pt x="77" y="87"/>
                  <a:pt x="0" y="211"/>
                </a:cubicBezTo>
                <a:cubicBezTo>
                  <a:pt x="25" y="245"/>
                  <a:pt x="25" y="245"/>
                  <a:pt x="25" y="245"/>
                </a:cubicBezTo>
                <a:lnTo>
                  <a:pt x="68" y="24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69" name="_color1"/>
          <p:cNvSpPr>
            <a:spLocks/>
          </p:cNvSpPr>
          <p:nvPr/>
        </p:nvSpPr>
        <p:spPr bwMode="gray">
          <a:xfrm>
            <a:off x="3216666" y="2199826"/>
            <a:ext cx="1262846" cy="829394"/>
          </a:xfrm>
          <a:custGeom>
            <a:avLst/>
            <a:gdLst/>
            <a:ahLst/>
            <a:cxnLst>
              <a:cxn ang="0">
                <a:pos x="19" y="78"/>
              </a:cxn>
              <a:cxn ang="0">
                <a:pos x="318" y="253"/>
              </a:cxn>
              <a:cxn ang="0">
                <a:pos x="343" y="216"/>
              </a:cxn>
              <a:cxn ang="0">
                <a:pos x="385" y="213"/>
              </a:cxn>
              <a:cxn ang="0">
                <a:pos x="18" y="0"/>
              </a:cxn>
              <a:cxn ang="0">
                <a:pos x="0" y="39"/>
              </a:cxn>
              <a:cxn ang="0">
                <a:pos x="19" y="78"/>
              </a:cxn>
            </a:cxnLst>
            <a:rect l="0" t="0" r="r" b="b"/>
            <a:pathLst>
              <a:path w="385" h="253">
                <a:moveTo>
                  <a:pt x="19" y="78"/>
                </a:moveTo>
                <a:cubicBezTo>
                  <a:pt x="145" y="83"/>
                  <a:pt x="255" y="151"/>
                  <a:pt x="318" y="253"/>
                </a:cubicBezTo>
                <a:cubicBezTo>
                  <a:pt x="343" y="216"/>
                  <a:pt x="343" y="216"/>
                  <a:pt x="343" y="216"/>
                </a:cubicBezTo>
                <a:cubicBezTo>
                  <a:pt x="385" y="213"/>
                  <a:pt x="385" y="213"/>
                  <a:pt x="385" y="213"/>
                </a:cubicBezTo>
                <a:cubicBezTo>
                  <a:pt x="309" y="88"/>
                  <a:pt x="173" y="4"/>
                  <a:pt x="18" y="0"/>
                </a:cubicBezTo>
                <a:cubicBezTo>
                  <a:pt x="0" y="39"/>
                  <a:pt x="0" y="39"/>
                  <a:pt x="0" y="39"/>
                </a:cubicBezTo>
                <a:lnTo>
                  <a:pt x="19" y="7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70" name="_color1"/>
          <p:cNvSpPr>
            <a:spLocks/>
          </p:cNvSpPr>
          <p:nvPr/>
        </p:nvSpPr>
        <p:spPr bwMode="gray">
          <a:xfrm>
            <a:off x="1762101" y="2963924"/>
            <a:ext cx="400110" cy="1394827"/>
          </a:xfrm>
          <a:custGeom>
            <a:avLst/>
            <a:gdLst/>
            <a:ahLst/>
            <a:cxnLst>
              <a:cxn ang="0">
                <a:pos x="120" y="385"/>
              </a:cxn>
              <a:cxn ang="0">
                <a:pos x="78" y="213"/>
              </a:cxn>
              <a:cxn ang="0">
                <a:pos x="122" y="39"/>
              </a:cxn>
              <a:cxn ang="0">
                <a:pos x="79" y="35"/>
              </a:cxn>
              <a:cxn ang="0">
                <a:pos x="54" y="0"/>
              </a:cxn>
              <a:cxn ang="0">
                <a:pos x="0" y="213"/>
              </a:cxn>
              <a:cxn ang="0">
                <a:pos x="53" y="425"/>
              </a:cxn>
              <a:cxn ang="0">
                <a:pos x="95" y="421"/>
              </a:cxn>
              <a:cxn ang="0">
                <a:pos x="120" y="385"/>
              </a:cxn>
            </a:cxnLst>
            <a:rect l="0" t="0" r="r" b="b"/>
            <a:pathLst>
              <a:path w="122" h="425">
                <a:moveTo>
                  <a:pt x="120" y="385"/>
                </a:moveTo>
                <a:cubicBezTo>
                  <a:pt x="93" y="334"/>
                  <a:pt x="78" y="275"/>
                  <a:pt x="78" y="213"/>
                </a:cubicBezTo>
                <a:cubicBezTo>
                  <a:pt x="78" y="150"/>
                  <a:pt x="94" y="91"/>
                  <a:pt x="122" y="39"/>
                </a:cubicBezTo>
                <a:cubicBezTo>
                  <a:pt x="79" y="35"/>
                  <a:pt x="79" y="35"/>
                  <a:pt x="79" y="35"/>
                </a:cubicBezTo>
                <a:cubicBezTo>
                  <a:pt x="54" y="0"/>
                  <a:pt x="54" y="0"/>
                  <a:pt x="54" y="0"/>
                </a:cubicBezTo>
                <a:cubicBezTo>
                  <a:pt x="19" y="64"/>
                  <a:pt x="0" y="136"/>
                  <a:pt x="0" y="213"/>
                </a:cubicBezTo>
                <a:cubicBezTo>
                  <a:pt x="0" y="290"/>
                  <a:pt x="19" y="362"/>
                  <a:pt x="53" y="425"/>
                </a:cubicBezTo>
                <a:cubicBezTo>
                  <a:pt x="95" y="421"/>
                  <a:pt x="95" y="421"/>
                  <a:pt x="95" y="421"/>
                </a:cubicBezTo>
                <a:lnTo>
                  <a:pt x="120" y="3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71" name="_color1"/>
          <p:cNvSpPr>
            <a:spLocks/>
          </p:cNvSpPr>
          <p:nvPr/>
        </p:nvSpPr>
        <p:spPr bwMode="gray">
          <a:xfrm>
            <a:off x="3269458" y="4312905"/>
            <a:ext cx="1204497" cy="816891"/>
          </a:xfrm>
          <a:custGeom>
            <a:avLst/>
            <a:gdLst/>
            <a:ahLst/>
            <a:cxnLst>
              <a:cxn ang="0">
                <a:pos x="299" y="0"/>
              </a:cxn>
              <a:cxn ang="0">
                <a:pos x="0" y="171"/>
              </a:cxn>
              <a:cxn ang="0">
                <a:pos x="18" y="211"/>
              </a:cxn>
              <a:cxn ang="0">
                <a:pos x="0" y="249"/>
              </a:cxn>
              <a:cxn ang="0">
                <a:pos x="367" y="39"/>
              </a:cxn>
              <a:cxn ang="0">
                <a:pos x="342" y="4"/>
              </a:cxn>
              <a:cxn ang="0">
                <a:pos x="299" y="0"/>
              </a:cxn>
            </a:cxnLst>
            <a:rect l="0" t="0" r="r" b="b"/>
            <a:pathLst>
              <a:path w="367" h="249">
                <a:moveTo>
                  <a:pt x="299" y="0"/>
                </a:moveTo>
                <a:cubicBezTo>
                  <a:pt x="236" y="100"/>
                  <a:pt x="126" y="167"/>
                  <a:pt x="0" y="17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0" y="249"/>
                  <a:pt x="0" y="249"/>
                  <a:pt x="0" y="249"/>
                </a:cubicBezTo>
                <a:cubicBezTo>
                  <a:pt x="155" y="245"/>
                  <a:pt x="290" y="162"/>
                  <a:pt x="367" y="39"/>
                </a:cubicBezTo>
                <a:cubicBezTo>
                  <a:pt x="342" y="4"/>
                  <a:pt x="342" y="4"/>
                  <a:pt x="342" y="4"/>
                </a:cubicBezTo>
                <a:lnTo>
                  <a:pt x="29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72" name="_color1"/>
          <p:cNvSpPr>
            <a:spLocks/>
          </p:cNvSpPr>
          <p:nvPr/>
        </p:nvSpPr>
        <p:spPr bwMode="gray">
          <a:xfrm>
            <a:off x="4657339" y="2199826"/>
            <a:ext cx="1262846" cy="826616"/>
          </a:xfrm>
          <a:custGeom>
            <a:avLst/>
            <a:gdLst/>
            <a:ahLst/>
            <a:cxnLst>
              <a:cxn ang="0">
                <a:pos x="367" y="0"/>
              </a:cxn>
              <a:cxn ang="0">
                <a:pos x="0" y="213"/>
              </a:cxn>
              <a:cxn ang="0">
                <a:pos x="41" y="216"/>
              </a:cxn>
              <a:cxn ang="0">
                <a:pos x="67" y="252"/>
              </a:cxn>
              <a:cxn ang="0">
                <a:pos x="367" y="78"/>
              </a:cxn>
              <a:cxn ang="0">
                <a:pos x="385" y="40"/>
              </a:cxn>
              <a:cxn ang="0">
                <a:pos x="367" y="0"/>
              </a:cxn>
            </a:cxnLst>
            <a:rect l="0" t="0" r="r" b="b"/>
            <a:pathLst>
              <a:path w="385" h="252">
                <a:moveTo>
                  <a:pt x="367" y="0"/>
                </a:moveTo>
                <a:cubicBezTo>
                  <a:pt x="211" y="4"/>
                  <a:pt x="76" y="88"/>
                  <a:pt x="0" y="213"/>
                </a:cubicBezTo>
                <a:cubicBezTo>
                  <a:pt x="41" y="216"/>
                  <a:pt x="41" y="216"/>
                  <a:pt x="41" y="216"/>
                </a:cubicBezTo>
                <a:cubicBezTo>
                  <a:pt x="67" y="252"/>
                  <a:pt x="67" y="252"/>
                  <a:pt x="67" y="252"/>
                </a:cubicBezTo>
                <a:cubicBezTo>
                  <a:pt x="130" y="151"/>
                  <a:pt x="240" y="82"/>
                  <a:pt x="367" y="78"/>
                </a:cubicBezTo>
                <a:cubicBezTo>
                  <a:pt x="385" y="40"/>
                  <a:pt x="385" y="40"/>
                  <a:pt x="385" y="40"/>
                </a:cubicBezTo>
                <a:lnTo>
                  <a:pt x="367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73" name="_color1"/>
          <p:cNvSpPr>
            <a:spLocks/>
          </p:cNvSpPr>
          <p:nvPr/>
        </p:nvSpPr>
        <p:spPr bwMode="gray">
          <a:xfrm>
            <a:off x="5946581" y="2199826"/>
            <a:ext cx="1208665" cy="816891"/>
          </a:xfrm>
          <a:custGeom>
            <a:avLst/>
            <a:gdLst/>
            <a:ahLst/>
            <a:cxnLst>
              <a:cxn ang="0">
                <a:pos x="368" y="211"/>
              </a:cxn>
              <a:cxn ang="0">
                <a:pos x="0" y="0"/>
              </a:cxn>
              <a:cxn ang="0">
                <a:pos x="18" y="40"/>
              </a:cxn>
              <a:cxn ang="0">
                <a:pos x="0" y="78"/>
              </a:cxn>
              <a:cxn ang="0">
                <a:pos x="300" y="249"/>
              </a:cxn>
              <a:cxn ang="0">
                <a:pos x="343" y="245"/>
              </a:cxn>
              <a:cxn ang="0">
                <a:pos x="368" y="211"/>
              </a:cxn>
            </a:cxnLst>
            <a:rect l="0" t="0" r="r" b="b"/>
            <a:pathLst>
              <a:path w="368" h="249">
                <a:moveTo>
                  <a:pt x="368" y="211"/>
                </a:moveTo>
                <a:cubicBezTo>
                  <a:pt x="291" y="87"/>
                  <a:pt x="155" y="4"/>
                  <a:pt x="0" y="0"/>
                </a:cubicBezTo>
                <a:cubicBezTo>
                  <a:pt x="18" y="40"/>
                  <a:pt x="18" y="40"/>
                  <a:pt x="18" y="40"/>
                </a:cubicBezTo>
                <a:cubicBezTo>
                  <a:pt x="0" y="78"/>
                  <a:pt x="0" y="78"/>
                  <a:pt x="0" y="78"/>
                </a:cubicBezTo>
                <a:cubicBezTo>
                  <a:pt x="126" y="82"/>
                  <a:pt x="236" y="149"/>
                  <a:pt x="300" y="249"/>
                </a:cubicBezTo>
                <a:cubicBezTo>
                  <a:pt x="343" y="245"/>
                  <a:pt x="343" y="245"/>
                  <a:pt x="343" y="245"/>
                </a:cubicBezTo>
                <a:lnTo>
                  <a:pt x="368" y="21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74" name="_color1"/>
          <p:cNvSpPr>
            <a:spLocks/>
          </p:cNvSpPr>
          <p:nvPr/>
        </p:nvSpPr>
        <p:spPr bwMode="gray">
          <a:xfrm>
            <a:off x="4660117" y="4312905"/>
            <a:ext cx="1211443" cy="816891"/>
          </a:xfrm>
          <a:custGeom>
            <a:avLst/>
            <a:gdLst/>
            <a:ahLst/>
            <a:cxnLst>
              <a:cxn ang="0">
                <a:pos x="369" y="171"/>
              </a:cxn>
              <a:cxn ang="0">
                <a:pos x="68" y="0"/>
              </a:cxn>
              <a:cxn ang="0">
                <a:pos x="26" y="4"/>
              </a:cxn>
              <a:cxn ang="0">
                <a:pos x="0" y="39"/>
              </a:cxn>
              <a:cxn ang="0">
                <a:pos x="368" y="249"/>
              </a:cxn>
              <a:cxn ang="0">
                <a:pos x="351" y="211"/>
              </a:cxn>
              <a:cxn ang="0">
                <a:pos x="369" y="171"/>
              </a:cxn>
            </a:cxnLst>
            <a:rect l="0" t="0" r="r" b="b"/>
            <a:pathLst>
              <a:path w="369" h="249">
                <a:moveTo>
                  <a:pt x="369" y="171"/>
                </a:moveTo>
                <a:cubicBezTo>
                  <a:pt x="242" y="167"/>
                  <a:pt x="132" y="100"/>
                  <a:pt x="68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78" y="162"/>
                  <a:pt x="213" y="245"/>
                  <a:pt x="368" y="249"/>
                </a:cubicBezTo>
                <a:cubicBezTo>
                  <a:pt x="351" y="211"/>
                  <a:pt x="351" y="211"/>
                  <a:pt x="351" y="211"/>
                </a:cubicBezTo>
                <a:lnTo>
                  <a:pt x="369" y="17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75" name="_color1"/>
          <p:cNvSpPr>
            <a:spLocks/>
          </p:cNvSpPr>
          <p:nvPr/>
        </p:nvSpPr>
        <p:spPr bwMode="gray">
          <a:xfrm>
            <a:off x="5897956" y="4303180"/>
            <a:ext cx="1260068" cy="826616"/>
          </a:xfrm>
          <a:custGeom>
            <a:avLst/>
            <a:gdLst/>
            <a:ahLst/>
            <a:cxnLst>
              <a:cxn ang="0">
                <a:pos x="316" y="0"/>
              </a:cxn>
              <a:cxn ang="0">
                <a:pos x="18" y="174"/>
              </a:cxn>
              <a:cxn ang="0">
                <a:pos x="0" y="214"/>
              </a:cxn>
              <a:cxn ang="0">
                <a:pos x="18" y="252"/>
              </a:cxn>
              <a:cxn ang="0">
                <a:pos x="384" y="39"/>
              </a:cxn>
              <a:cxn ang="0">
                <a:pos x="342" y="36"/>
              </a:cxn>
              <a:cxn ang="0">
                <a:pos x="316" y="0"/>
              </a:cxn>
            </a:cxnLst>
            <a:rect l="0" t="0" r="r" b="b"/>
            <a:pathLst>
              <a:path w="384" h="252">
                <a:moveTo>
                  <a:pt x="316" y="0"/>
                </a:moveTo>
                <a:cubicBezTo>
                  <a:pt x="254" y="101"/>
                  <a:pt x="144" y="169"/>
                  <a:pt x="18" y="174"/>
                </a:cubicBezTo>
                <a:cubicBezTo>
                  <a:pt x="0" y="214"/>
                  <a:pt x="0" y="214"/>
                  <a:pt x="0" y="214"/>
                </a:cubicBezTo>
                <a:cubicBezTo>
                  <a:pt x="18" y="252"/>
                  <a:pt x="18" y="252"/>
                  <a:pt x="18" y="252"/>
                </a:cubicBezTo>
                <a:cubicBezTo>
                  <a:pt x="173" y="247"/>
                  <a:pt x="307" y="163"/>
                  <a:pt x="384" y="39"/>
                </a:cubicBezTo>
                <a:cubicBezTo>
                  <a:pt x="342" y="36"/>
                  <a:pt x="342" y="36"/>
                  <a:pt x="342" y="36"/>
                </a:cubicBezTo>
                <a:lnTo>
                  <a:pt x="316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76" name="_color1"/>
          <p:cNvSpPr>
            <a:spLocks/>
          </p:cNvSpPr>
          <p:nvPr/>
        </p:nvSpPr>
        <p:spPr bwMode="gray">
          <a:xfrm>
            <a:off x="6974640" y="2968092"/>
            <a:ext cx="400110" cy="1390659"/>
          </a:xfrm>
          <a:custGeom>
            <a:avLst/>
            <a:gdLst/>
            <a:ahLst/>
            <a:cxnLst>
              <a:cxn ang="0">
                <a:pos x="69" y="424"/>
              </a:cxn>
              <a:cxn ang="0">
                <a:pos x="122" y="212"/>
              </a:cxn>
              <a:cxn ang="0">
                <a:pos x="68" y="0"/>
              </a:cxn>
              <a:cxn ang="0">
                <a:pos x="43" y="34"/>
              </a:cxn>
              <a:cxn ang="0">
                <a:pos x="0" y="38"/>
              </a:cxn>
              <a:cxn ang="0">
                <a:pos x="44" y="212"/>
              </a:cxn>
              <a:cxn ang="0">
                <a:pos x="2" y="384"/>
              </a:cxn>
              <a:cxn ang="0">
                <a:pos x="27" y="420"/>
              </a:cxn>
              <a:cxn ang="0">
                <a:pos x="69" y="424"/>
              </a:cxn>
            </a:cxnLst>
            <a:rect l="0" t="0" r="r" b="b"/>
            <a:pathLst>
              <a:path w="122" h="424">
                <a:moveTo>
                  <a:pt x="69" y="424"/>
                </a:moveTo>
                <a:cubicBezTo>
                  <a:pt x="103" y="361"/>
                  <a:pt x="122" y="289"/>
                  <a:pt x="122" y="212"/>
                </a:cubicBezTo>
                <a:cubicBezTo>
                  <a:pt x="122" y="135"/>
                  <a:pt x="102" y="63"/>
                  <a:pt x="68" y="0"/>
                </a:cubicBezTo>
                <a:cubicBezTo>
                  <a:pt x="43" y="34"/>
                  <a:pt x="43" y="34"/>
                  <a:pt x="43" y="34"/>
                </a:cubicBezTo>
                <a:cubicBezTo>
                  <a:pt x="0" y="38"/>
                  <a:pt x="0" y="38"/>
                  <a:pt x="0" y="38"/>
                </a:cubicBezTo>
                <a:cubicBezTo>
                  <a:pt x="28" y="90"/>
                  <a:pt x="44" y="149"/>
                  <a:pt x="44" y="212"/>
                </a:cubicBezTo>
                <a:cubicBezTo>
                  <a:pt x="44" y="274"/>
                  <a:pt x="29" y="333"/>
                  <a:pt x="2" y="384"/>
                </a:cubicBezTo>
                <a:cubicBezTo>
                  <a:pt x="27" y="420"/>
                  <a:pt x="27" y="420"/>
                  <a:pt x="27" y="420"/>
                </a:cubicBezTo>
                <a:lnTo>
                  <a:pt x="69" y="42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77" name="_color1"/>
          <p:cNvSpPr>
            <a:spLocks/>
          </p:cNvSpPr>
          <p:nvPr/>
        </p:nvSpPr>
        <p:spPr bwMode="gray">
          <a:xfrm>
            <a:off x="4303075" y="2973649"/>
            <a:ext cx="537648" cy="1392048"/>
          </a:xfrm>
          <a:custGeom>
            <a:avLst/>
            <a:gdLst/>
            <a:ahLst/>
            <a:cxnLst>
              <a:cxn ang="0">
                <a:pos x="164" y="385"/>
              </a:cxn>
              <a:cxn ang="0">
                <a:pos x="120" y="210"/>
              </a:cxn>
              <a:cxn ang="0">
                <a:pos x="81" y="28"/>
              </a:cxn>
              <a:cxn ang="0">
                <a:pos x="67" y="0"/>
              </a:cxn>
              <a:cxn ang="0">
                <a:pos x="26" y="3"/>
              </a:cxn>
              <a:cxn ang="0">
                <a:pos x="0" y="40"/>
              </a:cxn>
              <a:cxn ang="0">
                <a:pos x="42" y="210"/>
              </a:cxn>
              <a:cxn ang="0">
                <a:pos x="81" y="393"/>
              </a:cxn>
              <a:cxn ang="0">
                <a:pos x="96" y="424"/>
              </a:cxn>
              <a:cxn ang="0">
                <a:pos x="122" y="389"/>
              </a:cxn>
              <a:cxn ang="0">
                <a:pos x="164" y="385"/>
              </a:cxn>
            </a:cxnLst>
            <a:rect l="0" t="0" r="r" b="b"/>
            <a:pathLst>
              <a:path w="164" h="424">
                <a:moveTo>
                  <a:pt x="164" y="385"/>
                </a:moveTo>
                <a:cubicBezTo>
                  <a:pt x="136" y="333"/>
                  <a:pt x="120" y="274"/>
                  <a:pt x="120" y="210"/>
                </a:cubicBezTo>
                <a:cubicBezTo>
                  <a:pt x="120" y="145"/>
                  <a:pt x="106" y="83"/>
                  <a:pt x="81" y="28"/>
                </a:cubicBezTo>
                <a:cubicBezTo>
                  <a:pt x="77" y="18"/>
                  <a:pt x="72" y="9"/>
                  <a:pt x="6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27" y="91"/>
                  <a:pt x="42" y="149"/>
                  <a:pt x="42" y="210"/>
                </a:cubicBezTo>
                <a:cubicBezTo>
                  <a:pt x="42" y="275"/>
                  <a:pt x="56" y="337"/>
                  <a:pt x="81" y="393"/>
                </a:cubicBezTo>
                <a:cubicBezTo>
                  <a:pt x="86" y="404"/>
                  <a:pt x="91" y="414"/>
                  <a:pt x="96" y="424"/>
                </a:cubicBezTo>
                <a:cubicBezTo>
                  <a:pt x="122" y="389"/>
                  <a:pt x="122" y="389"/>
                  <a:pt x="122" y="389"/>
                </a:cubicBezTo>
                <a:lnTo>
                  <a:pt x="164" y="38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78" name="_color1"/>
          <p:cNvSpPr>
            <a:spLocks/>
          </p:cNvSpPr>
          <p:nvPr/>
        </p:nvSpPr>
        <p:spPr bwMode="gray">
          <a:xfrm>
            <a:off x="4296129" y="2973649"/>
            <a:ext cx="537648" cy="1392048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83" y="28"/>
              </a:cxn>
              <a:cxn ang="0">
                <a:pos x="44" y="210"/>
              </a:cxn>
              <a:cxn ang="0">
                <a:pos x="0" y="385"/>
              </a:cxn>
              <a:cxn ang="0">
                <a:pos x="42" y="389"/>
              </a:cxn>
              <a:cxn ang="0">
                <a:pos x="68" y="424"/>
              </a:cxn>
              <a:cxn ang="0">
                <a:pos x="83" y="393"/>
              </a:cxn>
              <a:cxn ang="0">
                <a:pos x="122" y="210"/>
              </a:cxn>
              <a:cxn ang="0">
                <a:pos x="164" y="39"/>
              </a:cxn>
              <a:cxn ang="0">
                <a:pos x="138" y="3"/>
              </a:cxn>
              <a:cxn ang="0">
                <a:pos x="97" y="0"/>
              </a:cxn>
            </a:cxnLst>
            <a:rect l="0" t="0" r="r" b="b"/>
            <a:pathLst>
              <a:path w="164" h="424">
                <a:moveTo>
                  <a:pt x="97" y="0"/>
                </a:moveTo>
                <a:cubicBezTo>
                  <a:pt x="92" y="9"/>
                  <a:pt x="87" y="18"/>
                  <a:pt x="83" y="28"/>
                </a:cubicBezTo>
                <a:cubicBezTo>
                  <a:pt x="58" y="83"/>
                  <a:pt x="44" y="145"/>
                  <a:pt x="44" y="210"/>
                </a:cubicBezTo>
                <a:cubicBezTo>
                  <a:pt x="44" y="274"/>
                  <a:pt x="28" y="333"/>
                  <a:pt x="0" y="385"/>
                </a:cubicBezTo>
                <a:cubicBezTo>
                  <a:pt x="42" y="389"/>
                  <a:pt x="42" y="389"/>
                  <a:pt x="42" y="389"/>
                </a:cubicBezTo>
                <a:cubicBezTo>
                  <a:pt x="68" y="424"/>
                  <a:pt x="68" y="424"/>
                  <a:pt x="68" y="424"/>
                </a:cubicBezTo>
                <a:cubicBezTo>
                  <a:pt x="73" y="414"/>
                  <a:pt x="78" y="404"/>
                  <a:pt x="83" y="393"/>
                </a:cubicBezTo>
                <a:cubicBezTo>
                  <a:pt x="108" y="337"/>
                  <a:pt x="122" y="275"/>
                  <a:pt x="122" y="210"/>
                </a:cubicBezTo>
                <a:cubicBezTo>
                  <a:pt x="122" y="149"/>
                  <a:pt x="137" y="91"/>
                  <a:pt x="164" y="39"/>
                </a:cubicBezTo>
                <a:cubicBezTo>
                  <a:pt x="138" y="3"/>
                  <a:pt x="138" y="3"/>
                  <a:pt x="138" y="3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206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altLang="zh-CN" sz="110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Gruppieren 25"/>
          <p:cNvGrpSpPr/>
          <p:nvPr/>
        </p:nvGrpSpPr>
        <p:grpSpPr bwMode="gray">
          <a:xfrm>
            <a:off x="323849" y="5209883"/>
            <a:ext cx="2945609" cy="324789"/>
            <a:chOff x="6603502" y="2851844"/>
            <a:chExt cx="3689099" cy="324789"/>
          </a:xfrm>
        </p:grpSpPr>
        <p:cxnSp>
          <p:nvCxnSpPr>
            <p:cNvPr id="86" name="Gerade Verbindung 85"/>
            <p:cNvCxnSpPr/>
            <p:nvPr/>
          </p:nvCxnSpPr>
          <p:spPr bwMode="gray">
            <a:xfrm>
              <a:off x="6603503" y="2851845"/>
              <a:ext cx="36890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87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0" name="Gruppieren 30"/>
          <p:cNvGrpSpPr/>
          <p:nvPr/>
        </p:nvGrpSpPr>
        <p:grpSpPr bwMode="gray">
          <a:xfrm>
            <a:off x="5871560" y="5209883"/>
            <a:ext cx="2949382" cy="324789"/>
            <a:chOff x="5364687" y="2851844"/>
            <a:chExt cx="3693824" cy="324789"/>
          </a:xfrm>
        </p:grpSpPr>
        <p:cxnSp>
          <p:nvCxnSpPr>
            <p:cNvPr id="89" name="Gerade Verbindung 88"/>
            <p:cNvCxnSpPr/>
            <p:nvPr/>
          </p:nvCxnSpPr>
          <p:spPr bwMode="gray">
            <a:xfrm>
              <a:off x="5364687" y="2851845"/>
              <a:ext cx="36938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0" name="Text Box 13"/>
            <p:cNvSpPr txBox="1">
              <a:spLocks noChangeArrowheads="1"/>
            </p:cNvSpPr>
            <p:nvPr/>
          </p:nvSpPr>
          <p:spPr bwMode="gray">
            <a:xfrm>
              <a:off x="7074552" y="2851844"/>
              <a:ext cx="198395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11" name="Gruppieren 51"/>
          <p:cNvGrpSpPr/>
          <p:nvPr/>
        </p:nvGrpSpPr>
        <p:grpSpPr bwMode="gray">
          <a:xfrm>
            <a:off x="323850" y="2821600"/>
            <a:ext cx="1625600" cy="324789"/>
            <a:chOff x="6603502" y="2851844"/>
            <a:chExt cx="2143093" cy="324789"/>
          </a:xfrm>
        </p:grpSpPr>
        <p:sp>
          <p:nvSpPr>
            <p:cNvPr id="80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  <p:cxnSp>
          <p:nvCxnSpPr>
            <p:cNvPr id="81" name="Gerade Verbindung 80"/>
            <p:cNvCxnSpPr/>
            <p:nvPr/>
          </p:nvCxnSpPr>
          <p:spPr bwMode="gray">
            <a:xfrm>
              <a:off x="6603503" y="2851845"/>
              <a:ext cx="214309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2" name="Gruppieren 54"/>
          <p:cNvGrpSpPr/>
          <p:nvPr/>
        </p:nvGrpSpPr>
        <p:grpSpPr bwMode="gray">
          <a:xfrm>
            <a:off x="7205662" y="2821601"/>
            <a:ext cx="1615280" cy="324789"/>
            <a:chOff x="6232801" y="2851844"/>
            <a:chExt cx="2129487" cy="324789"/>
          </a:xfrm>
        </p:grpSpPr>
        <p:sp>
          <p:nvSpPr>
            <p:cNvPr id="83" name="Text Box 13"/>
            <p:cNvSpPr txBox="1">
              <a:spLocks noChangeArrowheads="1"/>
            </p:cNvSpPr>
            <p:nvPr/>
          </p:nvSpPr>
          <p:spPr bwMode="gray">
            <a:xfrm>
              <a:off x="6510909" y="2851844"/>
              <a:ext cx="185137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  <p:cxnSp>
          <p:nvCxnSpPr>
            <p:cNvPr id="84" name="Gerade Verbindung 83"/>
            <p:cNvCxnSpPr/>
            <p:nvPr/>
          </p:nvCxnSpPr>
          <p:spPr bwMode="gray">
            <a:xfrm>
              <a:off x="6232801" y="2851845"/>
              <a:ext cx="212948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3" name="Gruppieren 33"/>
          <p:cNvGrpSpPr/>
          <p:nvPr/>
        </p:nvGrpSpPr>
        <p:grpSpPr bwMode="gray">
          <a:xfrm>
            <a:off x="7026275" y="4738807"/>
            <a:ext cx="1794665" cy="324789"/>
            <a:chOff x="6810861" y="2851844"/>
            <a:chExt cx="2247650" cy="324789"/>
          </a:xfrm>
        </p:grpSpPr>
        <p:cxnSp>
          <p:nvCxnSpPr>
            <p:cNvPr id="92" name="Gerade Verbindung 91"/>
            <p:cNvCxnSpPr/>
            <p:nvPr/>
          </p:nvCxnSpPr>
          <p:spPr bwMode="gray">
            <a:xfrm>
              <a:off x="6810861" y="2851845"/>
              <a:ext cx="22476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3" name="Text Box 13"/>
            <p:cNvSpPr txBox="1">
              <a:spLocks noChangeArrowheads="1"/>
            </p:cNvSpPr>
            <p:nvPr/>
          </p:nvSpPr>
          <p:spPr bwMode="gray">
            <a:xfrm>
              <a:off x="7299725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14" name="Gruppieren 93"/>
          <p:cNvGrpSpPr/>
          <p:nvPr/>
        </p:nvGrpSpPr>
        <p:grpSpPr>
          <a:xfrm>
            <a:off x="7346156" y="4214723"/>
            <a:ext cx="1474788" cy="324789"/>
            <a:chOff x="7346156" y="4214723"/>
            <a:chExt cx="1474788" cy="324789"/>
          </a:xfrm>
        </p:grpSpPr>
        <p:cxnSp>
          <p:nvCxnSpPr>
            <p:cNvPr id="95" name="Gerade Verbindung 94"/>
            <p:cNvCxnSpPr/>
            <p:nvPr/>
          </p:nvCxnSpPr>
          <p:spPr bwMode="gray">
            <a:xfrm>
              <a:off x="7346156" y="4214724"/>
              <a:ext cx="147478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6" name="Text Box 13"/>
            <p:cNvSpPr txBox="1">
              <a:spLocks noChangeArrowheads="1"/>
            </p:cNvSpPr>
            <p:nvPr/>
          </p:nvSpPr>
          <p:spPr bwMode="gray">
            <a:xfrm>
              <a:off x="7416616" y="4214723"/>
              <a:ext cx="1404327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5" name="Gruppieren 45"/>
          <p:cNvGrpSpPr/>
          <p:nvPr/>
        </p:nvGrpSpPr>
        <p:grpSpPr bwMode="gray">
          <a:xfrm>
            <a:off x="323851" y="4738807"/>
            <a:ext cx="1771647" cy="324789"/>
            <a:chOff x="6603502" y="2851844"/>
            <a:chExt cx="2218821" cy="324789"/>
          </a:xfrm>
        </p:grpSpPr>
        <p:cxnSp>
          <p:nvCxnSpPr>
            <p:cNvPr id="98" name="Gerade Verbindung 97"/>
            <p:cNvCxnSpPr/>
            <p:nvPr/>
          </p:nvCxnSpPr>
          <p:spPr bwMode="gray">
            <a:xfrm>
              <a:off x="6603503" y="2851845"/>
              <a:ext cx="221882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9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6" name="Gruppieren 99"/>
          <p:cNvGrpSpPr/>
          <p:nvPr/>
        </p:nvGrpSpPr>
        <p:grpSpPr>
          <a:xfrm>
            <a:off x="323851" y="4214723"/>
            <a:ext cx="1479549" cy="324789"/>
            <a:chOff x="323851" y="4214723"/>
            <a:chExt cx="1479549" cy="324789"/>
          </a:xfrm>
        </p:grpSpPr>
        <p:cxnSp>
          <p:nvCxnSpPr>
            <p:cNvPr id="101" name="Gerade Verbindung 100"/>
            <p:cNvCxnSpPr/>
            <p:nvPr/>
          </p:nvCxnSpPr>
          <p:spPr bwMode="gray">
            <a:xfrm>
              <a:off x="323852" y="4214724"/>
              <a:ext cx="147954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02" name="Text Box 13"/>
            <p:cNvSpPr txBox="1">
              <a:spLocks noChangeArrowheads="1"/>
            </p:cNvSpPr>
            <p:nvPr/>
          </p:nvSpPr>
          <p:spPr bwMode="gray">
            <a:xfrm>
              <a:off x="323851" y="4214723"/>
              <a:ext cx="1334092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sp>
        <p:nvSpPr>
          <p:cNvPr id="54" name="_h1"/>
          <p:cNvSpPr txBox="1">
            <a:spLocks/>
          </p:cNvSpPr>
          <p:nvPr/>
        </p:nvSpPr>
        <p:spPr bwMode="gray">
          <a:xfrm>
            <a:off x="756220" y="116632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0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Gothic Pro B" pitchFamily="34" charset="-128"/>
                <a:ea typeface="Kozuka Gothic Pro B" pitchFamily="34" charset="-128"/>
              </a:rPr>
              <a:t>Looping Circle Chart</a:t>
            </a:r>
            <a:endParaRPr lang="de-DE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8959325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36"/>
          <p:cNvGrpSpPr/>
          <p:nvPr/>
        </p:nvGrpSpPr>
        <p:grpSpPr bwMode="gray">
          <a:xfrm>
            <a:off x="4854576" y="3473314"/>
            <a:ext cx="3965577" cy="324789"/>
            <a:chOff x="6664330" y="2851844"/>
            <a:chExt cx="2394182" cy="324789"/>
          </a:xfrm>
        </p:grpSpPr>
        <p:cxnSp>
          <p:nvCxnSpPr>
            <p:cNvPr id="38" name="Gerade Verbindung 37"/>
            <p:cNvCxnSpPr/>
            <p:nvPr/>
          </p:nvCxnSpPr>
          <p:spPr bwMode="gray">
            <a:xfrm>
              <a:off x="6664330" y="2851845"/>
              <a:ext cx="239418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9" name="Text Box 13"/>
            <p:cNvSpPr txBox="1">
              <a:spLocks noChangeArrowheads="1"/>
            </p:cNvSpPr>
            <p:nvPr/>
          </p:nvSpPr>
          <p:spPr bwMode="gray">
            <a:xfrm>
              <a:off x="8189221" y="2851844"/>
              <a:ext cx="869290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5" name="Gruppieren 39"/>
          <p:cNvGrpSpPr/>
          <p:nvPr/>
        </p:nvGrpSpPr>
        <p:grpSpPr bwMode="gray">
          <a:xfrm>
            <a:off x="323853" y="3473314"/>
            <a:ext cx="3986892" cy="324789"/>
            <a:chOff x="6603503" y="2851844"/>
            <a:chExt cx="2397927" cy="324789"/>
          </a:xfrm>
        </p:grpSpPr>
        <p:cxnSp>
          <p:nvCxnSpPr>
            <p:cNvPr id="41" name="Gerade Verbindung 40"/>
            <p:cNvCxnSpPr/>
            <p:nvPr/>
          </p:nvCxnSpPr>
          <p:spPr bwMode="gray">
            <a:xfrm>
              <a:off x="6603503" y="2851845"/>
              <a:ext cx="2397927" cy="1405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gray">
            <a:xfrm>
              <a:off x="6603504" y="2851844"/>
              <a:ext cx="865993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sp>
        <p:nvSpPr>
          <p:cNvPr id="4" name="_h2"/>
          <p:cNvSpPr>
            <a:spLocks noGrp="1"/>
          </p:cNvSpPr>
          <p:nvPr>
            <p:ph type="body" sz="quarter" idx="4294967295"/>
          </p:nvPr>
        </p:nvSpPr>
        <p:spPr bwMode="gray">
          <a:xfrm>
            <a:off x="0" y="855663"/>
            <a:ext cx="8496300" cy="334962"/>
          </a:xfrm>
        </p:spPr>
        <p:txBody>
          <a:bodyPr/>
          <a:lstStyle/>
          <a:p>
            <a:pPr defTabSz="801688" eaLnBrk="0" hangingPunct="0"/>
            <a:r>
              <a:rPr lang="de-DE" noProof="1"/>
              <a:t>Enter your subheadline here</a:t>
            </a:r>
          </a:p>
        </p:txBody>
      </p:sp>
      <p:pic>
        <p:nvPicPr>
          <p:cNvPr id="27" name="_effect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gray">
          <a:xfrm>
            <a:off x="1728176" y="4977710"/>
            <a:ext cx="3081199" cy="46424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28" name="_effect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gray">
          <a:xfrm>
            <a:off x="4405649" y="4977710"/>
            <a:ext cx="3081199" cy="46424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grpSp>
        <p:nvGrpSpPr>
          <p:cNvPr id="6" name="Gruppieren 25"/>
          <p:cNvGrpSpPr/>
          <p:nvPr/>
        </p:nvGrpSpPr>
        <p:grpSpPr bwMode="gray">
          <a:xfrm>
            <a:off x="323849" y="2164130"/>
            <a:ext cx="2945609" cy="324789"/>
            <a:chOff x="6603502" y="2851844"/>
            <a:chExt cx="3689099" cy="324789"/>
          </a:xfrm>
        </p:grpSpPr>
        <p:cxnSp>
          <p:nvCxnSpPr>
            <p:cNvPr id="29" name="Gerade Verbindung 28"/>
            <p:cNvCxnSpPr/>
            <p:nvPr/>
          </p:nvCxnSpPr>
          <p:spPr bwMode="gray">
            <a:xfrm>
              <a:off x="6603503" y="2851845"/>
              <a:ext cx="36890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0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7" name="Gruppieren 30"/>
          <p:cNvGrpSpPr/>
          <p:nvPr/>
        </p:nvGrpSpPr>
        <p:grpSpPr bwMode="gray">
          <a:xfrm>
            <a:off x="5871560" y="2164130"/>
            <a:ext cx="2949382" cy="324789"/>
            <a:chOff x="5364687" y="2851844"/>
            <a:chExt cx="3693824" cy="324789"/>
          </a:xfrm>
        </p:grpSpPr>
        <p:cxnSp>
          <p:nvCxnSpPr>
            <p:cNvPr id="32" name="Gerade Verbindung 31"/>
            <p:cNvCxnSpPr/>
            <p:nvPr/>
          </p:nvCxnSpPr>
          <p:spPr bwMode="gray">
            <a:xfrm>
              <a:off x="5364687" y="2851845"/>
              <a:ext cx="36938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33" name="Text Box 13"/>
            <p:cNvSpPr txBox="1">
              <a:spLocks noChangeArrowheads="1"/>
            </p:cNvSpPr>
            <p:nvPr/>
          </p:nvSpPr>
          <p:spPr bwMode="gray">
            <a:xfrm>
              <a:off x="7074552" y="2851844"/>
              <a:ext cx="198395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8" name="Gruppieren 65"/>
          <p:cNvGrpSpPr/>
          <p:nvPr/>
        </p:nvGrpSpPr>
        <p:grpSpPr bwMode="gray">
          <a:xfrm>
            <a:off x="1762101" y="2199826"/>
            <a:ext cx="5612649" cy="2929970"/>
            <a:chOff x="1365251" y="1754188"/>
            <a:chExt cx="6413500" cy="334803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7" name="_color1"/>
            <p:cNvSpPr>
              <a:spLocks/>
            </p:cNvSpPr>
            <p:nvPr/>
          </p:nvSpPr>
          <p:spPr bwMode="gray">
            <a:xfrm>
              <a:off x="1612901" y="4157663"/>
              <a:ext cx="1444625" cy="944563"/>
            </a:xfrm>
            <a:custGeom>
              <a:avLst/>
              <a:gdLst/>
              <a:ahLst/>
              <a:cxnLst>
                <a:cxn ang="0">
                  <a:pos x="367" y="174"/>
                </a:cxn>
                <a:cxn ang="0">
                  <a:pos x="67" y="0"/>
                </a:cxn>
                <a:cxn ang="0">
                  <a:pos x="42" y="36"/>
                </a:cxn>
                <a:cxn ang="0">
                  <a:pos x="0" y="39"/>
                </a:cxn>
                <a:cxn ang="0">
                  <a:pos x="367" y="252"/>
                </a:cxn>
                <a:cxn ang="0">
                  <a:pos x="385" y="214"/>
                </a:cxn>
                <a:cxn ang="0">
                  <a:pos x="367" y="174"/>
                </a:cxn>
              </a:cxnLst>
              <a:rect l="0" t="0" r="r" b="b"/>
              <a:pathLst>
                <a:path w="385" h="252">
                  <a:moveTo>
                    <a:pt x="367" y="174"/>
                  </a:moveTo>
                  <a:cubicBezTo>
                    <a:pt x="240" y="169"/>
                    <a:pt x="130" y="101"/>
                    <a:pt x="67" y="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76" y="163"/>
                    <a:pt x="212" y="247"/>
                    <a:pt x="367" y="252"/>
                  </a:cubicBezTo>
                  <a:cubicBezTo>
                    <a:pt x="385" y="214"/>
                    <a:pt x="385" y="214"/>
                    <a:pt x="385" y="214"/>
                  </a:cubicBezTo>
                  <a:lnTo>
                    <a:pt x="367" y="174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_color1"/>
            <p:cNvSpPr>
              <a:spLocks/>
            </p:cNvSpPr>
            <p:nvPr/>
          </p:nvSpPr>
          <p:spPr bwMode="gray">
            <a:xfrm>
              <a:off x="1616076" y="1754188"/>
              <a:ext cx="1381125" cy="933450"/>
            </a:xfrm>
            <a:custGeom>
              <a:avLst/>
              <a:gdLst/>
              <a:ahLst/>
              <a:cxnLst>
                <a:cxn ang="0">
                  <a:pos x="68" y="249"/>
                </a:cxn>
                <a:cxn ang="0">
                  <a:pos x="368" y="78"/>
                </a:cxn>
                <a:cxn ang="0">
                  <a:pos x="350" y="39"/>
                </a:cxn>
                <a:cxn ang="0">
                  <a:pos x="368" y="0"/>
                </a:cxn>
                <a:cxn ang="0">
                  <a:pos x="0" y="211"/>
                </a:cxn>
                <a:cxn ang="0">
                  <a:pos x="25" y="245"/>
                </a:cxn>
                <a:cxn ang="0">
                  <a:pos x="68" y="249"/>
                </a:cxn>
              </a:cxnLst>
              <a:rect l="0" t="0" r="r" b="b"/>
              <a:pathLst>
                <a:path w="368" h="249">
                  <a:moveTo>
                    <a:pt x="68" y="249"/>
                  </a:moveTo>
                  <a:cubicBezTo>
                    <a:pt x="132" y="149"/>
                    <a:pt x="242" y="82"/>
                    <a:pt x="368" y="7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212" y="4"/>
                    <a:pt x="77" y="87"/>
                    <a:pt x="0" y="211"/>
                  </a:cubicBezTo>
                  <a:cubicBezTo>
                    <a:pt x="25" y="245"/>
                    <a:pt x="25" y="245"/>
                    <a:pt x="25" y="245"/>
                  </a:cubicBezTo>
                  <a:lnTo>
                    <a:pt x="68" y="249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_color1"/>
            <p:cNvSpPr>
              <a:spLocks/>
            </p:cNvSpPr>
            <p:nvPr/>
          </p:nvSpPr>
          <p:spPr bwMode="gray">
            <a:xfrm>
              <a:off x="3027363" y="1754188"/>
              <a:ext cx="1443038" cy="947738"/>
            </a:xfrm>
            <a:custGeom>
              <a:avLst/>
              <a:gdLst/>
              <a:ahLst/>
              <a:cxnLst>
                <a:cxn ang="0">
                  <a:pos x="19" y="78"/>
                </a:cxn>
                <a:cxn ang="0">
                  <a:pos x="318" y="253"/>
                </a:cxn>
                <a:cxn ang="0">
                  <a:pos x="343" y="216"/>
                </a:cxn>
                <a:cxn ang="0">
                  <a:pos x="385" y="213"/>
                </a:cxn>
                <a:cxn ang="0">
                  <a:pos x="18" y="0"/>
                </a:cxn>
                <a:cxn ang="0">
                  <a:pos x="0" y="39"/>
                </a:cxn>
                <a:cxn ang="0">
                  <a:pos x="19" y="78"/>
                </a:cxn>
              </a:cxnLst>
              <a:rect l="0" t="0" r="r" b="b"/>
              <a:pathLst>
                <a:path w="385" h="253">
                  <a:moveTo>
                    <a:pt x="19" y="78"/>
                  </a:moveTo>
                  <a:cubicBezTo>
                    <a:pt x="145" y="83"/>
                    <a:pt x="255" y="151"/>
                    <a:pt x="318" y="253"/>
                  </a:cubicBezTo>
                  <a:cubicBezTo>
                    <a:pt x="343" y="216"/>
                    <a:pt x="343" y="216"/>
                    <a:pt x="343" y="216"/>
                  </a:cubicBezTo>
                  <a:cubicBezTo>
                    <a:pt x="385" y="213"/>
                    <a:pt x="385" y="213"/>
                    <a:pt x="385" y="213"/>
                  </a:cubicBezTo>
                  <a:cubicBezTo>
                    <a:pt x="309" y="88"/>
                    <a:pt x="173" y="4"/>
                    <a:pt x="18" y="0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19" y="78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_color1"/>
            <p:cNvSpPr>
              <a:spLocks/>
            </p:cNvSpPr>
            <p:nvPr/>
          </p:nvSpPr>
          <p:spPr bwMode="gray">
            <a:xfrm>
              <a:off x="1365251" y="2627313"/>
              <a:ext cx="457200" cy="1593850"/>
            </a:xfrm>
            <a:custGeom>
              <a:avLst/>
              <a:gdLst/>
              <a:ahLst/>
              <a:cxnLst>
                <a:cxn ang="0">
                  <a:pos x="120" y="385"/>
                </a:cxn>
                <a:cxn ang="0">
                  <a:pos x="78" y="213"/>
                </a:cxn>
                <a:cxn ang="0">
                  <a:pos x="122" y="39"/>
                </a:cxn>
                <a:cxn ang="0">
                  <a:pos x="79" y="35"/>
                </a:cxn>
                <a:cxn ang="0">
                  <a:pos x="54" y="0"/>
                </a:cxn>
                <a:cxn ang="0">
                  <a:pos x="0" y="213"/>
                </a:cxn>
                <a:cxn ang="0">
                  <a:pos x="53" y="425"/>
                </a:cxn>
                <a:cxn ang="0">
                  <a:pos x="95" y="421"/>
                </a:cxn>
                <a:cxn ang="0">
                  <a:pos x="120" y="385"/>
                </a:cxn>
              </a:cxnLst>
              <a:rect l="0" t="0" r="r" b="b"/>
              <a:pathLst>
                <a:path w="122" h="425">
                  <a:moveTo>
                    <a:pt x="120" y="385"/>
                  </a:moveTo>
                  <a:cubicBezTo>
                    <a:pt x="93" y="334"/>
                    <a:pt x="78" y="275"/>
                    <a:pt x="78" y="213"/>
                  </a:cubicBezTo>
                  <a:cubicBezTo>
                    <a:pt x="78" y="150"/>
                    <a:pt x="94" y="91"/>
                    <a:pt x="122" y="39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9" y="64"/>
                    <a:pt x="0" y="136"/>
                    <a:pt x="0" y="213"/>
                  </a:cubicBezTo>
                  <a:cubicBezTo>
                    <a:pt x="0" y="290"/>
                    <a:pt x="19" y="362"/>
                    <a:pt x="53" y="425"/>
                  </a:cubicBezTo>
                  <a:cubicBezTo>
                    <a:pt x="95" y="421"/>
                    <a:pt x="95" y="421"/>
                    <a:pt x="95" y="421"/>
                  </a:cubicBezTo>
                  <a:lnTo>
                    <a:pt x="120" y="385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_color1"/>
            <p:cNvSpPr>
              <a:spLocks/>
            </p:cNvSpPr>
            <p:nvPr/>
          </p:nvSpPr>
          <p:spPr bwMode="gray">
            <a:xfrm>
              <a:off x="3087688" y="4168775"/>
              <a:ext cx="1376363" cy="933450"/>
            </a:xfrm>
            <a:custGeom>
              <a:avLst/>
              <a:gdLst/>
              <a:ahLst/>
              <a:cxnLst>
                <a:cxn ang="0">
                  <a:pos x="299" y="0"/>
                </a:cxn>
                <a:cxn ang="0">
                  <a:pos x="0" y="171"/>
                </a:cxn>
                <a:cxn ang="0">
                  <a:pos x="18" y="211"/>
                </a:cxn>
                <a:cxn ang="0">
                  <a:pos x="0" y="249"/>
                </a:cxn>
                <a:cxn ang="0">
                  <a:pos x="367" y="39"/>
                </a:cxn>
                <a:cxn ang="0">
                  <a:pos x="342" y="4"/>
                </a:cxn>
                <a:cxn ang="0">
                  <a:pos x="299" y="0"/>
                </a:cxn>
              </a:cxnLst>
              <a:rect l="0" t="0" r="r" b="b"/>
              <a:pathLst>
                <a:path w="367" h="249">
                  <a:moveTo>
                    <a:pt x="299" y="0"/>
                  </a:moveTo>
                  <a:cubicBezTo>
                    <a:pt x="236" y="100"/>
                    <a:pt x="126" y="167"/>
                    <a:pt x="0" y="17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55" y="245"/>
                    <a:pt x="290" y="162"/>
                    <a:pt x="367" y="39"/>
                  </a:cubicBezTo>
                  <a:cubicBezTo>
                    <a:pt x="342" y="4"/>
                    <a:pt x="342" y="4"/>
                    <a:pt x="342" y="4"/>
                  </a:cubicBezTo>
                  <a:lnTo>
                    <a:pt x="299" y="0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_color1"/>
            <p:cNvSpPr>
              <a:spLocks/>
            </p:cNvSpPr>
            <p:nvPr/>
          </p:nvSpPr>
          <p:spPr bwMode="gray">
            <a:xfrm>
              <a:off x="4673601" y="1754188"/>
              <a:ext cx="1443038" cy="944563"/>
            </a:xfrm>
            <a:custGeom>
              <a:avLst/>
              <a:gdLst/>
              <a:ahLst/>
              <a:cxnLst>
                <a:cxn ang="0">
                  <a:pos x="367" y="0"/>
                </a:cxn>
                <a:cxn ang="0">
                  <a:pos x="0" y="213"/>
                </a:cxn>
                <a:cxn ang="0">
                  <a:pos x="41" y="216"/>
                </a:cxn>
                <a:cxn ang="0">
                  <a:pos x="67" y="252"/>
                </a:cxn>
                <a:cxn ang="0">
                  <a:pos x="367" y="78"/>
                </a:cxn>
                <a:cxn ang="0">
                  <a:pos x="385" y="40"/>
                </a:cxn>
                <a:cxn ang="0">
                  <a:pos x="367" y="0"/>
                </a:cxn>
              </a:cxnLst>
              <a:rect l="0" t="0" r="r" b="b"/>
              <a:pathLst>
                <a:path w="385" h="252">
                  <a:moveTo>
                    <a:pt x="367" y="0"/>
                  </a:moveTo>
                  <a:cubicBezTo>
                    <a:pt x="211" y="4"/>
                    <a:pt x="76" y="88"/>
                    <a:pt x="0" y="213"/>
                  </a:cubicBezTo>
                  <a:cubicBezTo>
                    <a:pt x="41" y="216"/>
                    <a:pt x="41" y="216"/>
                    <a:pt x="41" y="216"/>
                  </a:cubicBezTo>
                  <a:cubicBezTo>
                    <a:pt x="67" y="252"/>
                    <a:pt x="67" y="252"/>
                    <a:pt x="67" y="252"/>
                  </a:cubicBezTo>
                  <a:cubicBezTo>
                    <a:pt x="130" y="151"/>
                    <a:pt x="240" y="82"/>
                    <a:pt x="367" y="78"/>
                  </a:cubicBezTo>
                  <a:cubicBezTo>
                    <a:pt x="385" y="40"/>
                    <a:pt x="385" y="40"/>
                    <a:pt x="385" y="40"/>
                  </a:cubicBezTo>
                  <a:lnTo>
                    <a:pt x="367" y="0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_color1"/>
            <p:cNvSpPr>
              <a:spLocks/>
            </p:cNvSpPr>
            <p:nvPr/>
          </p:nvSpPr>
          <p:spPr bwMode="gray">
            <a:xfrm>
              <a:off x="6146801" y="1754188"/>
              <a:ext cx="1381125" cy="933450"/>
            </a:xfrm>
            <a:custGeom>
              <a:avLst/>
              <a:gdLst/>
              <a:ahLst/>
              <a:cxnLst>
                <a:cxn ang="0">
                  <a:pos x="368" y="211"/>
                </a:cxn>
                <a:cxn ang="0">
                  <a:pos x="0" y="0"/>
                </a:cxn>
                <a:cxn ang="0">
                  <a:pos x="18" y="40"/>
                </a:cxn>
                <a:cxn ang="0">
                  <a:pos x="0" y="78"/>
                </a:cxn>
                <a:cxn ang="0">
                  <a:pos x="300" y="249"/>
                </a:cxn>
                <a:cxn ang="0">
                  <a:pos x="343" y="245"/>
                </a:cxn>
                <a:cxn ang="0">
                  <a:pos x="368" y="211"/>
                </a:cxn>
              </a:cxnLst>
              <a:rect l="0" t="0" r="r" b="b"/>
              <a:pathLst>
                <a:path w="368" h="249">
                  <a:moveTo>
                    <a:pt x="368" y="211"/>
                  </a:moveTo>
                  <a:cubicBezTo>
                    <a:pt x="291" y="87"/>
                    <a:pt x="155" y="4"/>
                    <a:pt x="0" y="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26" y="82"/>
                    <a:pt x="236" y="149"/>
                    <a:pt x="300" y="249"/>
                  </a:cubicBezTo>
                  <a:cubicBezTo>
                    <a:pt x="343" y="245"/>
                    <a:pt x="343" y="245"/>
                    <a:pt x="343" y="245"/>
                  </a:cubicBezTo>
                  <a:lnTo>
                    <a:pt x="368" y="211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_color1"/>
            <p:cNvSpPr>
              <a:spLocks/>
            </p:cNvSpPr>
            <p:nvPr/>
          </p:nvSpPr>
          <p:spPr bwMode="gray">
            <a:xfrm>
              <a:off x="4676776" y="4168775"/>
              <a:ext cx="1384300" cy="933450"/>
            </a:xfrm>
            <a:custGeom>
              <a:avLst/>
              <a:gdLst/>
              <a:ahLst/>
              <a:cxnLst>
                <a:cxn ang="0">
                  <a:pos x="369" y="171"/>
                </a:cxn>
                <a:cxn ang="0">
                  <a:pos x="68" y="0"/>
                </a:cxn>
                <a:cxn ang="0">
                  <a:pos x="26" y="4"/>
                </a:cxn>
                <a:cxn ang="0">
                  <a:pos x="0" y="39"/>
                </a:cxn>
                <a:cxn ang="0">
                  <a:pos x="368" y="249"/>
                </a:cxn>
                <a:cxn ang="0">
                  <a:pos x="351" y="211"/>
                </a:cxn>
                <a:cxn ang="0">
                  <a:pos x="369" y="171"/>
                </a:cxn>
              </a:cxnLst>
              <a:rect l="0" t="0" r="r" b="b"/>
              <a:pathLst>
                <a:path w="369" h="249">
                  <a:moveTo>
                    <a:pt x="369" y="171"/>
                  </a:moveTo>
                  <a:cubicBezTo>
                    <a:pt x="242" y="167"/>
                    <a:pt x="132" y="100"/>
                    <a:pt x="68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78" y="162"/>
                    <a:pt x="213" y="245"/>
                    <a:pt x="368" y="249"/>
                  </a:cubicBezTo>
                  <a:cubicBezTo>
                    <a:pt x="351" y="211"/>
                    <a:pt x="351" y="211"/>
                    <a:pt x="351" y="211"/>
                  </a:cubicBezTo>
                  <a:lnTo>
                    <a:pt x="369" y="171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_color1"/>
            <p:cNvSpPr>
              <a:spLocks/>
            </p:cNvSpPr>
            <p:nvPr/>
          </p:nvSpPr>
          <p:spPr bwMode="gray">
            <a:xfrm>
              <a:off x="6091238" y="4157663"/>
              <a:ext cx="1439863" cy="944563"/>
            </a:xfrm>
            <a:custGeom>
              <a:avLst/>
              <a:gdLst/>
              <a:ahLst/>
              <a:cxnLst>
                <a:cxn ang="0">
                  <a:pos x="316" y="0"/>
                </a:cxn>
                <a:cxn ang="0">
                  <a:pos x="18" y="174"/>
                </a:cxn>
                <a:cxn ang="0">
                  <a:pos x="0" y="214"/>
                </a:cxn>
                <a:cxn ang="0">
                  <a:pos x="18" y="252"/>
                </a:cxn>
                <a:cxn ang="0">
                  <a:pos x="384" y="39"/>
                </a:cxn>
                <a:cxn ang="0">
                  <a:pos x="342" y="36"/>
                </a:cxn>
                <a:cxn ang="0">
                  <a:pos x="316" y="0"/>
                </a:cxn>
              </a:cxnLst>
              <a:rect l="0" t="0" r="r" b="b"/>
              <a:pathLst>
                <a:path w="384" h="252">
                  <a:moveTo>
                    <a:pt x="316" y="0"/>
                  </a:moveTo>
                  <a:cubicBezTo>
                    <a:pt x="254" y="101"/>
                    <a:pt x="144" y="169"/>
                    <a:pt x="18" y="174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18" y="252"/>
                    <a:pt x="18" y="252"/>
                    <a:pt x="18" y="252"/>
                  </a:cubicBezTo>
                  <a:cubicBezTo>
                    <a:pt x="173" y="247"/>
                    <a:pt x="307" y="163"/>
                    <a:pt x="384" y="39"/>
                  </a:cubicBezTo>
                  <a:cubicBezTo>
                    <a:pt x="342" y="36"/>
                    <a:pt x="342" y="36"/>
                    <a:pt x="342" y="36"/>
                  </a:cubicBezTo>
                  <a:lnTo>
                    <a:pt x="316" y="0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_color1"/>
            <p:cNvSpPr>
              <a:spLocks/>
            </p:cNvSpPr>
            <p:nvPr/>
          </p:nvSpPr>
          <p:spPr bwMode="gray">
            <a:xfrm>
              <a:off x="7321551" y="2632075"/>
              <a:ext cx="457200" cy="1589088"/>
            </a:xfrm>
            <a:custGeom>
              <a:avLst/>
              <a:gdLst/>
              <a:ahLst/>
              <a:cxnLst>
                <a:cxn ang="0">
                  <a:pos x="69" y="424"/>
                </a:cxn>
                <a:cxn ang="0">
                  <a:pos x="122" y="212"/>
                </a:cxn>
                <a:cxn ang="0">
                  <a:pos x="68" y="0"/>
                </a:cxn>
                <a:cxn ang="0">
                  <a:pos x="43" y="34"/>
                </a:cxn>
                <a:cxn ang="0">
                  <a:pos x="0" y="38"/>
                </a:cxn>
                <a:cxn ang="0">
                  <a:pos x="44" y="212"/>
                </a:cxn>
                <a:cxn ang="0">
                  <a:pos x="2" y="384"/>
                </a:cxn>
                <a:cxn ang="0">
                  <a:pos x="27" y="420"/>
                </a:cxn>
                <a:cxn ang="0">
                  <a:pos x="69" y="424"/>
                </a:cxn>
              </a:cxnLst>
              <a:rect l="0" t="0" r="r" b="b"/>
              <a:pathLst>
                <a:path w="122" h="424">
                  <a:moveTo>
                    <a:pt x="69" y="424"/>
                  </a:moveTo>
                  <a:cubicBezTo>
                    <a:pt x="103" y="361"/>
                    <a:pt x="122" y="289"/>
                    <a:pt x="122" y="212"/>
                  </a:cubicBezTo>
                  <a:cubicBezTo>
                    <a:pt x="122" y="135"/>
                    <a:pt x="102" y="63"/>
                    <a:pt x="68" y="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8" y="90"/>
                    <a:pt x="44" y="149"/>
                    <a:pt x="44" y="212"/>
                  </a:cubicBezTo>
                  <a:cubicBezTo>
                    <a:pt x="44" y="274"/>
                    <a:pt x="29" y="333"/>
                    <a:pt x="2" y="384"/>
                  </a:cubicBezTo>
                  <a:cubicBezTo>
                    <a:pt x="27" y="420"/>
                    <a:pt x="27" y="420"/>
                    <a:pt x="27" y="420"/>
                  </a:cubicBezTo>
                  <a:lnTo>
                    <a:pt x="69" y="424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_color1"/>
            <p:cNvSpPr>
              <a:spLocks/>
            </p:cNvSpPr>
            <p:nvPr/>
          </p:nvSpPr>
          <p:spPr bwMode="gray">
            <a:xfrm>
              <a:off x="4268788" y="2638425"/>
              <a:ext cx="614363" cy="1590675"/>
            </a:xfrm>
            <a:custGeom>
              <a:avLst/>
              <a:gdLst/>
              <a:ahLst/>
              <a:cxnLst>
                <a:cxn ang="0">
                  <a:pos x="164" y="385"/>
                </a:cxn>
                <a:cxn ang="0">
                  <a:pos x="120" y="210"/>
                </a:cxn>
                <a:cxn ang="0">
                  <a:pos x="81" y="28"/>
                </a:cxn>
                <a:cxn ang="0">
                  <a:pos x="67" y="0"/>
                </a:cxn>
                <a:cxn ang="0">
                  <a:pos x="26" y="3"/>
                </a:cxn>
                <a:cxn ang="0">
                  <a:pos x="0" y="40"/>
                </a:cxn>
                <a:cxn ang="0">
                  <a:pos x="42" y="210"/>
                </a:cxn>
                <a:cxn ang="0">
                  <a:pos x="81" y="393"/>
                </a:cxn>
                <a:cxn ang="0">
                  <a:pos x="96" y="424"/>
                </a:cxn>
                <a:cxn ang="0">
                  <a:pos x="122" y="389"/>
                </a:cxn>
                <a:cxn ang="0">
                  <a:pos x="164" y="385"/>
                </a:cxn>
              </a:cxnLst>
              <a:rect l="0" t="0" r="r" b="b"/>
              <a:pathLst>
                <a:path w="164" h="424">
                  <a:moveTo>
                    <a:pt x="164" y="385"/>
                  </a:moveTo>
                  <a:cubicBezTo>
                    <a:pt x="136" y="333"/>
                    <a:pt x="120" y="274"/>
                    <a:pt x="120" y="210"/>
                  </a:cubicBezTo>
                  <a:cubicBezTo>
                    <a:pt x="120" y="145"/>
                    <a:pt x="106" y="83"/>
                    <a:pt x="81" y="28"/>
                  </a:cubicBezTo>
                  <a:cubicBezTo>
                    <a:pt x="77" y="18"/>
                    <a:pt x="72" y="9"/>
                    <a:pt x="67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7" y="91"/>
                    <a:pt x="42" y="149"/>
                    <a:pt x="42" y="210"/>
                  </a:cubicBezTo>
                  <a:cubicBezTo>
                    <a:pt x="42" y="275"/>
                    <a:pt x="56" y="337"/>
                    <a:pt x="81" y="393"/>
                  </a:cubicBezTo>
                  <a:cubicBezTo>
                    <a:pt x="86" y="404"/>
                    <a:pt x="91" y="414"/>
                    <a:pt x="96" y="424"/>
                  </a:cubicBezTo>
                  <a:cubicBezTo>
                    <a:pt x="122" y="389"/>
                    <a:pt x="122" y="389"/>
                    <a:pt x="122" y="389"/>
                  </a:cubicBezTo>
                  <a:lnTo>
                    <a:pt x="164" y="385"/>
                  </a:lnTo>
                  <a:close/>
                </a:path>
              </a:pathLst>
            </a:custGeom>
            <a:solidFill>
              <a:srgbClr val="764F32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_color1"/>
            <p:cNvSpPr>
              <a:spLocks/>
            </p:cNvSpPr>
            <p:nvPr/>
          </p:nvSpPr>
          <p:spPr bwMode="gray">
            <a:xfrm>
              <a:off x="4260851" y="2638425"/>
              <a:ext cx="614363" cy="1590675"/>
            </a:xfrm>
            <a:custGeom>
              <a:avLst/>
              <a:gdLst/>
              <a:ahLst/>
              <a:cxnLst>
                <a:cxn ang="0">
                  <a:pos x="97" y="0"/>
                </a:cxn>
                <a:cxn ang="0">
                  <a:pos x="83" y="28"/>
                </a:cxn>
                <a:cxn ang="0">
                  <a:pos x="44" y="210"/>
                </a:cxn>
                <a:cxn ang="0">
                  <a:pos x="0" y="385"/>
                </a:cxn>
                <a:cxn ang="0">
                  <a:pos x="42" y="389"/>
                </a:cxn>
                <a:cxn ang="0">
                  <a:pos x="68" y="424"/>
                </a:cxn>
                <a:cxn ang="0">
                  <a:pos x="83" y="393"/>
                </a:cxn>
                <a:cxn ang="0">
                  <a:pos x="122" y="210"/>
                </a:cxn>
                <a:cxn ang="0">
                  <a:pos x="164" y="39"/>
                </a:cxn>
                <a:cxn ang="0">
                  <a:pos x="138" y="3"/>
                </a:cxn>
                <a:cxn ang="0">
                  <a:pos x="97" y="0"/>
                </a:cxn>
              </a:cxnLst>
              <a:rect l="0" t="0" r="r" b="b"/>
              <a:pathLst>
                <a:path w="164" h="424">
                  <a:moveTo>
                    <a:pt x="97" y="0"/>
                  </a:moveTo>
                  <a:cubicBezTo>
                    <a:pt x="92" y="9"/>
                    <a:pt x="87" y="18"/>
                    <a:pt x="83" y="28"/>
                  </a:cubicBezTo>
                  <a:cubicBezTo>
                    <a:pt x="58" y="83"/>
                    <a:pt x="44" y="145"/>
                    <a:pt x="44" y="210"/>
                  </a:cubicBezTo>
                  <a:cubicBezTo>
                    <a:pt x="44" y="274"/>
                    <a:pt x="28" y="333"/>
                    <a:pt x="0" y="385"/>
                  </a:cubicBezTo>
                  <a:cubicBezTo>
                    <a:pt x="42" y="389"/>
                    <a:pt x="42" y="389"/>
                    <a:pt x="42" y="389"/>
                  </a:cubicBezTo>
                  <a:cubicBezTo>
                    <a:pt x="68" y="424"/>
                    <a:pt x="68" y="424"/>
                    <a:pt x="68" y="424"/>
                  </a:cubicBezTo>
                  <a:cubicBezTo>
                    <a:pt x="73" y="414"/>
                    <a:pt x="78" y="404"/>
                    <a:pt x="83" y="393"/>
                  </a:cubicBezTo>
                  <a:cubicBezTo>
                    <a:pt x="108" y="337"/>
                    <a:pt x="122" y="275"/>
                    <a:pt x="122" y="210"/>
                  </a:cubicBezTo>
                  <a:cubicBezTo>
                    <a:pt x="122" y="149"/>
                    <a:pt x="137" y="91"/>
                    <a:pt x="164" y="39"/>
                  </a:cubicBezTo>
                  <a:cubicBezTo>
                    <a:pt x="138" y="3"/>
                    <a:pt x="138" y="3"/>
                    <a:pt x="138" y="3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de-DE" altLang="zh-CN" sz="1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Gruppieren 25"/>
          <p:cNvGrpSpPr/>
          <p:nvPr/>
        </p:nvGrpSpPr>
        <p:grpSpPr bwMode="gray">
          <a:xfrm>
            <a:off x="323849" y="5209883"/>
            <a:ext cx="2945609" cy="324789"/>
            <a:chOff x="6603502" y="2851844"/>
            <a:chExt cx="3689099" cy="324789"/>
          </a:xfrm>
        </p:grpSpPr>
        <p:cxnSp>
          <p:nvCxnSpPr>
            <p:cNvPr id="86" name="Gerade Verbindung 85"/>
            <p:cNvCxnSpPr/>
            <p:nvPr/>
          </p:nvCxnSpPr>
          <p:spPr bwMode="gray">
            <a:xfrm>
              <a:off x="6603503" y="2851845"/>
              <a:ext cx="368909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87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0" name="Gruppieren 30"/>
          <p:cNvGrpSpPr/>
          <p:nvPr/>
        </p:nvGrpSpPr>
        <p:grpSpPr bwMode="gray">
          <a:xfrm>
            <a:off x="5871560" y="5209883"/>
            <a:ext cx="2949382" cy="324789"/>
            <a:chOff x="5364687" y="2851844"/>
            <a:chExt cx="3693824" cy="324789"/>
          </a:xfrm>
        </p:grpSpPr>
        <p:cxnSp>
          <p:nvCxnSpPr>
            <p:cNvPr id="89" name="Gerade Verbindung 88"/>
            <p:cNvCxnSpPr/>
            <p:nvPr/>
          </p:nvCxnSpPr>
          <p:spPr bwMode="gray">
            <a:xfrm>
              <a:off x="5364687" y="2851845"/>
              <a:ext cx="3693824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0" name="Text Box 13"/>
            <p:cNvSpPr txBox="1">
              <a:spLocks noChangeArrowheads="1"/>
            </p:cNvSpPr>
            <p:nvPr/>
          </p:nvSpPr>
          <p:spPr bwMode="gray">
            <a:xfrm>
              <a:off x="7074552" y="2851844"/>
              <a:ext cx="198395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11" name="Gruppieren 51"/>
          <p:cNvGrpSpPr/>
          <p:nvPr/>
        </p:nvGrpSpPr>
        <p:grpSpPr bwMode="gray">
          <a:xfrm>
            <a:off x="323850" y="2821600"/>
            <a:ext cx="1625600" cy="324789"/>
            <a:chOff x="6603502" y="2851844"/>
            <a:chExt cx="2143093" cy="324789"/>
          </a:xfrm>
        </p:grpSpPr>
        <p:sp>
          <p:nvSpPr>
            <p:cNvPr id="80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  <p:cxnSp>
          <p:nvCxnSpPr>
            <p:cNvPr id="81" name="Gerade Verbindung 80"/>
            <p:cNvCxnSpPr/>
            <p:nvPr/>
          </p:nvCxnSpPr>
          <p:spPr bwMode="gray">
            <a:xfrm>
              <a:off x="6603503" y="2851845"/>
              <a:ext cx="2143092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2" name="Gruppieren 54"/>
          <p:cNvGrpSpPr/>
          <p:nvPr/>
        </p:nvGrpSpPr>
        <p:grpSpPr bwMode="gray">
          <a:xfrm>
            <a:off x="7205662" y="2821601"/>
            <a:ext cx="1615280" cy="324789"/>
            <a:chOff x="6232801" y="2851844"/>
            <a:chExt cx="2129487" cy="324789"/>
          </a:xfrm>
        </p:grpSpPr>
        <p:sp>
          <p:nvSpPr>
            <p:cNvPr id="83" name="Text Box 13"/>
            <p:cNvSpPr txBox="1">
              <a:spLocks noChangeArrowheads="1"/>
            </p:cNvSpPr>
            <p:nvPr/>
          </p:nvSpPr>
          <p:spPr bwMode="gray">
            <a:xfrm>
              <a:off x="6510909" y="2851844"/>
              <a:ext cx="1851379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  <p:cxnSp>
          <p:nvCxnSpPr>
            <p:cNvPr id="84" name="Gerade Verbindung 83"/>
            <p:cNvCxnSpPr/>
            <p:nvPr/>
          </p:nvCxnSpPr>
          <p:spPr bwMode="gray">
            <a:xfrm>
              <a:off x="6232801" y="2851845"/>
              <a:ext cx="2129487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</p:grpSp>
      <p:grpSp>
        <p:nvGrpSpPr>
          <p:cNvPr id="13" name="Gruppieren 33"/>
          <p:cNvGrpSpPr/>
          <p:nvPr/>
        </p:nvGrpSpPr>
        <p:grpSpPr bwMode="gray">
          <a:xfrm>
            <a:off x="7026275" y="4738807"/>
            <a:ext cx="1794665" cy="324789"/>
            <a:chOff x="6810861" y="2851844"/>
            <a:chExt cx="2247650" cy="324789"/>
          </a:xfrm>
        </p:grpSpPr>
        <p:cxnSp>
          <p:nvCxnSpPr>
            <p:cNvPr id="92" name="Gerade Verbindung 91"/>
            <p:cNvCxnSpPr/>
            <p:nvPr/>
          </p:nvCxnSpPr>
          <p:spPr bwMode="gray">
            <a:xfrm>
              <a:off x="6810861" y="2851845"/>
              <a:ext cx="224765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3" name="Text Box 13"/>
            <p:cNvSpPr txBox="1">
              <a:spLocks noChangeArrowheads="1"/>
            </p:cNvSpPr>
            <p:nvPr/>
          </p:nvSpPr>
          <p:spPr bwMode="gray">
            <a:xfrm>
              <a:off x="7299725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grpSp>
        <p:nvGrpSpPr>
          <p:cNvPr id="14" name="Gruppieren 93"/>
          <p:cNvGrpSpPr/>
          <p:nvPr/>
        </p:nvGrpSpPr>
        <p:grpSpPr>
          <a:xfrm>
            <a:off x="7346156" y="4214723"/>
            <a:ext cx="1474788" cy="324789"/>
            <a:chOff x="7346156" y="4214723"/>
            <a:chExt cx="1474788" cy="324789"/>
          </a:xfrm>
        </p:grpSpPr>
        <p:cxnSp>
          <p:nvCxnSpPr>
            <p:cNvPr id="95" name="Gerade Verbindung 94"/>
            <p:cNvCxnSpPr/>
            <p:nvPr/>
          </p:nvCxnSpPr>
          <p:spPr bwMode="gray">
            <a:xfrm>
              <a:off x="7346156" y="4214724"/>
              <a:ext cx="147478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6" name="Text Box 13"/>
            <p:cNvSpPr txBox="1">
              <a:spLocks noChangeArrowheads="1"/>
            </p:cNvSpPr>
            <p:nvPr/>
          </p:nvSpPr>
          <p:spPr bwMode="gray">
            <a:xfrm>
              <a:off x="7416616" y="4214723"/>
              <a:ext cx="1404327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algn="r"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5" name="Gruppieren 45"/>
          <p:cNvGrpSpPr/>
          <p:nvPr/>
        </p:nvGrpSpPr>
        <p:grpSpPr bwMode="gray">
          <a:xfrm>
            <a:off x="323851" y="4738807"/>
            <a:ext cx="1771647" cy="324789"/>
            <a:chOff x="6603502" y="2851844"/>
            <a:chExt cx="2218821" cy="324789"/>
          </a:xfrm>
        </p:grpSpPr>
        <p:cxnSp>
          <p:nvCxnSpPr>
            <p:cNvPr id="98" name="Gerade Verbindung 97"/>
            <p:cNvCxnSpPr/>
            <p:nvPr/>
          </p:nvCxnSpPr>
          <p:spPr bwMode="gray">
            <a:xfrm>
              <a:off x="6603503" y="2851845"/>
              <a:ext cx="2218820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99" name="Text Box 13"/>
            <p:cNvSpPr txBox="1">
              <a:spLocks noChangeArrowheads="1"/>
            </p:cNvSpPr>
            <p:nvPr/>
          </p:nvSpPr>
          <p:spPr bwMode="gray">
            <a:xfrm>
              <a:off x="6603502" y="2851844"/>
              <a:ext cx="1758786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 text</a:t>
              </a:r>
            </a:p>
          </p:txBody>
        </p:sp>
      </p:grpSp>
      <p:grpSp>
        <p:nvGrpSpPr>
          <p:cNvPr id="16" name="Gruppieren 99"/>
          <p:cNvGrpSpPr/>
          <p:nvPr/>
        </p:nvGrpSpPr>
        <p:grpSpPr>
          <a:xfrm>
            <a:off x="323851" y="4214723"/>
            <a:ext cx="1479549" cy="324789"/>
            <a:chOff x="323851" y="4214723"/>
            <a:chExt cx="1479549" cy="324789"/>
          </a:xfrm>
        </p:grpSpPr>
        <p:cxnSp>
          <p:nvCxnSpPr>
            <p:cNvPr id="101" name="Gerade Verbindung 100"/>
            <p:cNvCxnSpPr/>
            <p:nvPr/>
          </p:nvCxnSpPr>
          <p:spPr bwMode="gray">
            <a:xfrm>
              <a:off x="323852" y="4214724"/>
              <a:ext cx="1479548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102" name="Text Box 13"/>
            <p:cNvSpPr txBox="1">
              <a:spLocks noChangeArrowheads="1"/>
            </p:cNvSpPr>
            <p:nvPr/>
          </p:nvSpPr>
          <p:spPr bwMode="gray">
            <a:xfrm>
              <a:off x="323851" y="4214723"/>
              <a:ext cx="1334092" cy="3247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defTabSz="801688">
                <a:lnSpc>
                  <a:spcPct val="95000"/>
                </a:lnSpc>
                <a:spcAft>
                  <a:spcPts val="800"/>
                </a:spcAft>
              </a:pPr>
              <a:r>
                <a:rPr lang="en-US" sz="1600" b="1" dirty="0">
                  <a:solidFill>
                    <a:prstClr val="black"/>
                  </a:solidFill>
                </a:rPr>
                <a:t>Placeholder</a:t>
              </a:r>
            </a:p>
          </p:txBody>
        </p:sp>
      </p:grpSp>
      <p:sp>
        <p:nvSpPr>
          <p:cNvPr id="55" name="_h1"/>
          <p:cNvSpPr txBox="1">
            <a:spLocks/>
          </p:cNvSpPr>
          <p:nvPr/>
        </p:nvSpPr>
        <p:spPr bwMode="gray">
          <a:xfrm>
            <a:off x="756220" y="116632"/>
            <a:ext cx="8496300" cy="6175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0" noProof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zuka Gothic Pro B" pitchFamily="34" charset="-128"/>
                <a:ea typeface="Kozuka Gothic Pro B" pitchFamily="34" charset="-128"/>
              </a:rPr>
              <a:t>Looping Circle Chart</a:t>
            </a:r>
            <a:endParaRPr lang="de-DE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ozuka Gothic Pro B" pitchFamily="34" charset="-128"/>
              <a:ea typeface="Kozuka Gothic Pro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8546455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259</Words>
  <Application>Microsoft Office PowerPoint</Application>
  <PresentationFormat>全屏显示(4:3)</PresentationFormat>
  <Paragraphs>76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wholehr.taobao.com</vt:lpstr>
      <vt:lpstr>Looping Circle Chart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18</cp:revision>
  <dcterms:created xsi:type="dcterms:W3CDTF">2012-12-20T06:04:47Z</dcterms:created>
  <dcterms:modified xsi:type="dcterms:W3CDTF">2013-01-04T05:34:08Z</dcterms:modified>
</cp:coreProperties>
</file>