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8"/>
  </p:notesMasterIdLst>
  <p:sldIdLst>
    <p:sldId id="264" r:id="rId3"/>
    <p:sldId id="265" r:id="rId4"/>
    <p:sldId id="266" r:id="rId5"/>
    <p:sldId id="267" r:id="rId6"/>
    <p:sldId id="263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pPr/>
              <a:t>1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pPr/>
              <a:t>2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>
                <a:solidFill>
                  <a:prstClr val="black"/>
                </a:solidFill>
              </a:rPr>
              <a:pPr algn="r" defTabSz="947738"/>
              <a:t>2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pPr/>
              <a:t>3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>
                <a:solidFill>
                  <a:prstClr val="black"/>
                </a:solidFill>
              </a:rPr>
              <a:pPr algn="r" defTabSz="947738"/>
              <a:t>3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pPr/>
              <a:t>4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>
                <a:solidFill>
                  <a:prstClr val="black"/>
                </a:solidFill>
              </a:rPr>
              <a:pPr algn="r" defTabSz="947738"/>
              <a:t>4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894991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271554725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690336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630216463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/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945803290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/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14017983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/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666206333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/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4189602981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08447545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061893333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/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525717618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698454667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980510273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508421499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719031906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/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4016299730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330165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/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69608737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/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22860836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/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109346726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284413043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236641677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91921831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- charteo.com / Desig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4180413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25" r:id="rId17"/>
    <p:sldLayoutId id="2147483717" r:id="rId18"/>
    <p:sldLayoutId id="2147483718" r:id="rId19"/>
    <p:sldLayoutId id="2147483719" r:id="rId20"/>
    <p:sldLayoutId id="2147483720" r:id="rId21"/>
    <p:sldLayoutId id="2147483721" r:id="rId22"/>
    <p:sldLayoutId id="2147483722" r:id="rId23"/>
    <p:sldLayoutId id="2147483723" r:id="rId24"/>
    <p:sldLayoutId id="2147483724" r:id="rId25"/>
  </p:sldLayoutIdLst>
  <p:transition spd="med" advTm="2000">
    <p:split/>
    <p:sndAc>
      <p:stSnd>
        <p:snd r:embed="rId27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_h1"/>
          <p:cNvSpPr>
            <a:spLocks noGrp="1" noChangeArrowheads="1"/>
          </p:cNvSpPr>
          <p:nvPr>
            <p:ph type="title" idx="4294967295"/>
          </p:nvPr>
        </p:nvSpPr>
        <p:spPr bwMode="gray">
          <a:xfrm>
            <a:off x="827584" y="147166"/>
            <a:ext cx="8496300" cy="617538"/>
          </a:xfrm>
        </p:spPr>
        <p:txBody>
          <a:bodyPr/>
          <a:lstStyle/>
          <a:p>
            <a:r>
              <a:rPr lang="de-DE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zuka Gothic Pro B" pitchFamily="34" charset="-128"/>
                <a:ea typeface="Kozuka Gothic Pro B" pitchFamily="34" charset="-128"/>
              </a:rPr>
              <a:t>Pentagon Chart</a:t>
            </a:r>
          </a:p>
        </p:txBody>
      </p:sp>
      <p:sp>
        <p:nvSpPr>
          <p:cNvPr id="29" name="_h2"/>
          <p:cNvSpPr>
            <a:spLocks noGrp="1"/>
          </p:cNvSpPr>
          <p:nvPr>
            <p:ph type="body" sz="quarter" idx="4294967295"/>
          </p:nvPr>
        </p:nvSpPr>
        <p:spPr bwMode="gray">
          <a:xfrm>
            <a:off x="0" y="855663"/>
            <a:ext cx="8496300" cy="334962"/>
          </a:xfrm>
        </p:spPr>
        <p:txBody>
          <a:bodyPr/>
          <a:lstStyle/>
          <a:p>
            <a:r>
              <a:rPr lang="de-DE" noProof="1" smtClean="0"/>
              <a:t>Enter your subheadline here</a:t>
            </a:r>
          </a:p>
        </p:txBody>
      </p:sp>
      <p:grpSp>
        <p:nvGrpSpPr>
          <p:cNvPr id="2" name="Gruppieren 29"/>
          <p:cNvGrpSpPr/>
          <p:nvPr/>
        </p:nvGrpSpPr>
        <p:grpSpPr bwMode="gray">
          <a:xfrm>
            <a:off x="2550693" y="1553505"/>
            <a:ext cx="4042615" cy="3888445"/>
            <a:chOff x="2739186" y="1916114"/>
            <a:chExt cx="3665629" cy="3525836"/>
          </a:xfrm>
        </p:grpSpPr>
        <p:grpSp>
          <p:nvGrpSpPr>
            <p:cNvPr id="3" name="Gruppieren 22"/>
            <p:cNvGrpSpPr/>
            <p:nvPr/>
          </p:nvGrpSpPr>
          <p:grpSpPr bwMode="gray">
            <a:xfrm>
              <a:off x="2739186" y="1916114"/>
              <a:ext cx="3665629" cy="3525836"/>
              <a:chOff x="2640159" y="1847186"/>
              <a:chExt cx="3856122" cy="3709064"/>
            </a:xfrm>
            <a:solidFill>
              <a:srgbClr val="E6E6E6"/>
            </a:solidFill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078" name="Freeform 6"/>
              <p:cNvSpPr>
                <a:spLocks/>
              </p:cNvSpPr>
              <p:nvPr/>
            </p:nvSpPr>
            <p:spPr bwMode="gray">
              <a:xfrm>
                <a:off x="3642797" y="1847186"/>
                <a:ext cx="1850846" cy="1946299"/>
              </a:xfrm>
              <a:custGeom>
                <a:avLst/>
                <a:gdLst/>
                <a:ahLst/>
                <a:cxnLst>
                  <a:cxn ang="0">
                    <a:pos x="794" y="1672"/>
                  </a:cxn>
                  <a:cxn ang="0">
                    <a:pos x="1590" y="576"/>
                  </a:cxn>
                  <a:cxn ang="0">
                    <a:pos x="794" y="0"/>
                  </a:cxn>
                  <a:cxn ang="0">
                    <a:pos x="0" y="576"/>
                  </a:cxn>
                  <a:cxn ang="0">
                    <a:pos x="794" y="1672"/>
                  </a:cxn>
                  <a:cxn ang="0">
                    <a:pos x="794" y="1672"/>
                  </a:cxn>
                </a:cxnLst>
                <a:rect l="0" t="0" r="r" b="b"/>
                <a:pathLst>
                  <a:path w="1590" h="1672">
                    <a:moveTo>
                      <a:pt x="794" y="1672"/>
                    </a:moveTo>
                    <a:lnTo>
                      <a:pt x="1590" y="576"/>
                    </a:lnTo>
                    <a:lnTo>
                      <a:pt x="794" y="0"/>
                    </a:lnTo>
                    <a:lnTo>
                      <a:pt x="0" y="576"/>
                    </a:lnTo>
                    <a:lnTo>
                      <a:pt x="794" y="1672"/>
                    </a:lnTo>
                    <a:lnTo>
                      <a:pt x="794" y="16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0C0C0"/>
                  </a:gs>
                  <a:gs pos="100000">
                    <a:srgbClr val="E6E6E6"/>
                  </a:gs>
                </a:gsLst>
                <a:lin ang="16200000" scaled="1"/>
                <a:tileRect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 anchor="ctr" anchorCtr="0"/>
              <a:lstStyle/>
              <a:p>
                <a:pPr algn="ctr">
                  <a:lnSpc>
                    <a:spcPct val="95000"/>
                  </a:lnSpc>
                  <a:spcAft>
                    <a:spcPts val="800"/>
                  </a:spcAft>
                </a:pPr>
                <a:endParaRPr lang="de-DE" sz="1200" noProof="1">
                  <a:solidFill>
                    <a:srgbClr val="000000"/>
                  </a:solidFill>
                </a:endParaRPr>
              </a:p>
            </p:txBody>
          </p:sp>
          <p:sp>
            <p:nvSpPr>
              <p:cNvPr id="3079" name="Freeform 7"/>
              <p:cNvSpPr>
                <a:spLocks/>
              </p:cNvSpPr>
              <p:nvPr/>
            </p:nvSpPr>
            <p:spPr bwMode="gray">
              <a:xfrm>
                <a:off x="4617756" y="3983612"/>
                <a:ext cx="1498138" cy="15726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351"/>
                  </a:cxn>
                  <a:cxn ang="0">
                    <a:pos x="985" y="1351"/>
                  </a:cxn>
                  <a:cxn ang="0">
                    <a:pos x="1287" y="41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87" h="1351">
                    <a:moveTo>
                      <a:pt x="0" y="0"/>
                    </a:moveTo>
                    <a:lnTo>
                      <a:pt x="0" y="1351"/>
                    </a:lnTo>
                    <a:lnTo>
                      <a:pt x="985" y="1351"/>
                    </a:lnTo>
                    <a:lnTo>
                      <a:pt x="1287" y="41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0C0C0"/>
                  </a:gs>
                  <a:gs pos="100000">
                    <a:srgbClr val="E6E6E6"/>
                  </a:gs>
                </a:gsLst>
                <a:lin ang="16200000" scaled="1"/>
                <a:tileRect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 anchor="ctr" anchorCtr="0"/>
              <a:lstStyle/>
              <a:p>
                <a:pPr algn="ctr">
                  <a:lnSpc>
                    <a:spcPct val="95000"/>
                  </a:lnSpc>
                  <a:spcAft>
                    <a:spcPts val="800"/>
                  </a:spcAft>
                </a:pPr>
                <a:endParaRPr lang="de-DE" sz="1200" noProof="1">
                  <a:solidFill>
                    <a:srgbClr val="000000"/>
                  </a:solidFill>
                </a:endParaRPr>
              </a:p>
            </p:txBody>
          </p:sp>
          <p:sp>
            <p:nvSpPr>
              <p:cNvPr id="3080" name="_color1"/>
              <p:cNvSpPr>
                <a:spLocks/>
              </p:cNvSpPr>
              <p:nvPr/>
            </p:nvSpPr>
            <p:spPr bwMode="gray">
              <a:xfrm>
                <a:off x="4643107" y="2593732"/>
                <a:ext cx="1853174" cy="1762379"/>
              </a:xfrm>
              <a:custGeom>
                <a:avLst/>
                <a:gdLst/>
                <a:ahLst/>
                <a:cxnLst>
                  <a:cxn ang="0">
                    <a:pos x="796" y="0"/>
                  </a:cxn>
                  <a:cxn ang="0">
                    <a:pos x="0" y="1096"/>
                  </a:cxn>
                  <a:cxn ang="0">
                    <a:pos x="0" y="1096"/>
                  </a:cxn>
                  <a:cxn ang="0">
                    <a:pos x="1287" y="1514"/>
                  </a:cxn>
                  <a:cxn ang="0">
                    <a:pos x="1592" y="579"/>
                  </a:cxn>
                  <a:cxn ang="0">
                    <a:pos x="796" y="0"/>
                  </a:cxn>
                </a:cxnLst>
                <a:rect l="0" t="0" r="r" b="b"/>
                <a:pathLst>
                  <a:path w="1592" h="1514">
                    <a:moveTo>
                      <a:pt x="796" y="0"/>
                    </a:moveTo>
                    <a:lnTo>
                      <a:pt x="0" y="1096"/>
                    </a:lnTo>
                    <a:lnTo>
                      <a:pt x="0" y="1096"/>
                    </a:lnTo>
                    <a:lnTo>
                      <a:pt x="1287" y="1514"/>
                    </a:lnTo>
                    <a:lnTo>
                      <a:pt x="1592" y="579"/>
                    </a:lnTo>
                    <a:lnTo>
                      <a:pt x="79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square" lIns="0" tIns="108000" rIns="0" bIns="0" anchor="ctr" anchorCtr="0"/>
              <a:lstStyle/>
              <a:p>
                <a:pPr algn="ctr">
                  <a:lnSpc>
                    <a:spcPct val="95000"/>
                  </a:lnSpc>
                  <a:spcAft>
                    <a:spcPts val="800"/>
                  </a:spcAft>
                </a:pPr>
                <a:endParaRPr lang="de-DE" sz="1600" b="1" noProof="1">
                  <a:solidFill>
                    <a:srgbClr val="FFFFFF"/>
                  </a:solidFill>
                </a:endParaRPr>
              </a:p>
            </p:txBody>
          </p:sp>
          <p:sp>
            <p:nvSpPr>
              <p:cNvPr id="3081" name="Freeform 9"/>
              <p:cNvSpPr>
                <a:spLocks/>
              </p:cNvSpPr>
              <p:nvPr/>
            </p:nvSpPr>
            <p:spPr bwMode="gray">
              <a:xfrm>
                <a:off x="2640159" y="2593732"/>
                <a:ext cx="1850846" cy="1762379"/>
              </a:xfrm>
              <a:custGeom>
                <a:avLst/>
                <a:gdLst/>
                <a:ahLst/>
                <a:cxnLst>
                  <a:cxn ang="0">
                    <a:pos x="796" y="0"/>
                  </a:cxn>
                  <a:cxn ang="0">
                    <a:pos x="0" y="579"/>
                  </a:cxn>
                  <a:cxn ang="0">
                    <a:pos x="305" y="1514"/>
                  </a:cxn>
                  <a:cxn ang="0">
                    <a:pos x="1590" y="1096"/>
                  </a:cxn>
                  <a:cxn ang="0">
                    <a:pos x="796" y="0"/>
                  </a:cxn>
                </a:cxnLst>
                <a:rect l="0" t="0" r="r" b="b"/>
                <a:pathLst>
                  <a:path w="1590" h="1514">
                    <a:moveTo>
                      <a:pt x="796" y="0"/>
                    </a:moveTo>
                    <a:lnTo>
                      <a:pt x="0" y="579"/>
                    </a:lnTo>
                    <a:lnTo>
                      <a:pt x="305" y="1514"/>
                    </a:lnTo>
                    <a:lnTo>
                      <a:pt x="1590" y="1096"/>
                    </a:lnTo>
                    <a:lnTo>
                      <a:pt x="79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0C0C0"/>
                  </a:gs>
                  <a:gs pos="100000">
                    <a:srgbClr val="E6E6E6"/>
                  </a:gs>
                </a:gsLst>
                <a:lin ang="16200000" scaled="1"/>
                <a:tileRect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 anchor="ctr" anchorCtr="0"/>
              <a:lstStyle/>
              <a:p>
                <a:pPr algn="ctr">
                  <a:lnSpc>
                    <a:spcPct val="95000"/>
                  </a:lnSpc>
                  <a:spcAft>
                    <a:spcPts val="800"/>
                  </a:spcAft>
                </a:pPr>
                <a:endParaRPr lang="de-DE" sz="1200" noProof="1">
                  <a:solidFill>
                    <a:srgbClr val="000000"/>
                  </a:solidFill>
                </a:endParaRPr>
              </a:p>
            </p:txBody>
          </p:sp>
          <p:sp>
            <p:nvSpPr>
              <p:cNvPr id="3082" name="Freeform 10"/>
              <p:cNvSpPr>
                <a:spLocks/>
              </p:cNvSpPr>
              <p:nvPr/>
            </p:nvSpPr>
            <p:spPr bwMode="gray">
              <a:xfrm>
                <a:off x="3020545" y="3983612"/>
                <a:ext cx="1495809" cy="1572638"/>
              </a:xfrm>
              <a:custGeom>
                <a:avLst/>
                <a:gdLst/>
                <a:ahLst/>
                <a:cxnLst>
                  <a:cxn ang="0">
                    <a:pos x="1285" y="0"/>
                  </a:cxn>
                  <a:cxn ang="0">
                    <a:pos x="0" y="418"/>
                  </a:cxn>
                  <a:cxn ang="0">
                    <a:pos x="302" y="1351"/>
                  </a:cxn>
                  <a:cxn ang="0">
                    <a:pos x="1285" y="1351"/>
                  </a:cxn>
                  <a:cxn ang="0">
                    <a:pos x="1285" y="0"/>
                  </a:cxn>
                  <a:cxn ang="0">
                    <a:pos x="1285" y="0"/>
                  </a:cxn>
                </a:cxnLst>
                <a:rect l="0" t="0" r="r" b="b"/>
                <a:pathLst>
                  <a:path w="1285" h="1351">
                    <a:moveTo>
                      <a:pt x="1285" y="0"/>
                    </a:moveTo>
                    <a:lnTo>
                      <a:pt x="0" y="418"/>
                    </a:lnTo>
                    <a:lnTo>
                      <a:pt x="302" y="1351"/>
                    </a:lnTo>
                    <a:lnTo>
                      <a:pt x="1285" y="1351"/>
                    </a:lnTo>
                    <a:lnTo>
                      <a:pt x="1285" y="0"/>
                    </a:lnTo>
                    <a:lnTo>
                      <a:pt x="128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0C0C0"/>
                  </a:gs>
                  <a:gs pos="100000">
                    <a:srgbClr val="E6E6E6"/>
                  </a:gs>
                </a:gsLst>
                <a:lin ang="16200000" scaled="1"/>
                <a:tileRect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 anchor="ctr" anchorCtr="0"/>
              <a:lstStyle/>
              <a:p>
                <a:pPr algn="ctr">
                  <a:lnSpc>
                    <a:spcPct val="95000"/>
                  </a:lnSpc>
                  <a:spcAft>
                    <a:spcPts val="800"/>
                  </a:spcAft>
                </a:pPr>
                <a:endParaRPr lang="de-DE" sz="1200" noProof="1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4" name="Rechteck 23"/>
            <p:cNvSpPr/>
            <p:nvPr/>
          </p:nvSpPr>
          <p:spPr bwMode="gray">
            <a:xfrm>
              <a:off x="4045847" y="2520603"/>
              <a:ext cx="1188512" cy="295820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de-DE" sz="1600" b="1" dirty="0" smtClean="0">
                  <a:solidFill>
                    <a:srgbClr val="000000"/>
                  </a:solidFill>
                </a:rPr>
                <a:t>Description 1</a:t>
              </a:r>
            </a:p>
          </p:txBody>
        </p:sp>
        <p:sp>
          <p:nvSpPr>
            <p:cNvPr id="25" name="Rechteck 24"/>
            <p:cNvSpPr/>
            <p:nvPr/>
          </p:nvSpPr>
          <p:spPr bwMode="gray">
            <a:xfrm>
              <a:off x="5009883" y="3433689"/>
              <a:ext cx="1188512" cy="295820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de-DE" sz="1600" b="1" dirty="0" smtClean="0">
                  <a:solidFill>
                    <a:srgbClr val="FFFFFF"/>
                  </a:solidFill>
                </a:rPr>
                <a:t>Description 2</a:t>
              </a:r>
            </a:p>
          </p:txBody>
        </p:sp>
        <p:sp>
          <p:nvSpPr>
            <p:cNvPr id="26" name="Rechteck 25"/>
            <p:cNvSpPr/>
            <p:nvPr/>
          </p:nvSpPr>
          <p:spPr bwMode="gray">
            <a:xfrm>
              <a:off x="2946389" y="3433689"/>
              <a:ext cx="1188512" cy="295820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de-DE" sz="1600" b="1" dirty="0" smtClean="0">
                  <a:solidFill>
                    <a:srgbClr val="000000"/>
                  </a:solidFill>
                </a:rPr>
                <a:t>Description 5</a:t>
              </a:r>
            </a:p>
          </p:txBody>
        </p:sp>
        <p:sp>
          <p:nvSpPr>
            <p:cNvPr id="27" name="Rechteck 26"/>
            <p:cNvSpPr/>
            <p:nvPr/>
          </p:nvSpPr>
          <p:spPr bwMode="gray">
            <a:xfrm>
              <a:off x="4682808" y="4596056"/>
              <a:ext cx="1188512" cy="295820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de-DE" sz="1600" b="1" dirty="0" smtClean="0">
                  <a:solidFill>
                    <a:srgbClr val="000000"/>
                  </a:solidFill>
                </a:rPr>
                <a:t>Description 3</a:t>
              </a:r>
            </a:p>
          </p:txBody>
        </p:sp>
        <p:sp>
          <p:nvSpPr>
            <p:cNvPr id="28" name="Rechteck 27"/>
            <p:cNvSpPr/>
            <p:nvPr/>
          </p:nvSpPr>
          <p:spPr bwMode="gray">
            <a:xfrm>
              <a:off x="3262885" y="4596056"/>
              <a:ext cx="1188512" cy="295820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de-DE" sz="1600" b="1" dirty="0" smtClean="0">
                  <a:solidFill>
                    <a:srgbClr val="000000"/>
                  </a:solidFill>
                </a:rPr>
                <a:t>Description 4</a:t>
              </a:r>
            </a:p>
          </p:txBody>
        </p:sp>
      </p:grpSp>
      <p:grpSp>
        <p:nvGrpSpPr>
          <p:cNvPr id="4" name="Gruppieren 30"/>
          <p:cNvGrpSpPr/>
          <p:nvPr/>
        </p:nvGrpSpPr>
        <p:grpSpPr bwMode="gray">
          <a:xfrm>
            <a:off x="6758688" y="3113302"/>
            <a:ext cx="2062253" cy="558699"/>
            <a:chOff x="6790368" y="2851844"/>
            <a:chExt cx="2416128" cy="558699"/>
          </a:xfrm>
        </p:grpSpPr>
        <p:cxnSp>
          <p:nvCxnSpPr>
            <p:cNvPr id="32" name="Gerade Verbindung 31"/>
            <p:cNvCxnSpPr/>
            <p:nvPr/>
          </p:nvCxnSpPr>
          <p:spPr bwMode="gray">
            <a:xfrm>
              <a:off x="6790368" y="2851845"/>
              <a:ext cx="241612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3" name="Text Box 13"/>
            <p:cNvSpPr txBox="1">
              <a:spLocks noChangeArrowheads="1"/>
            </p:cNvSpPr>
            <p:nvPr/>
          </p:nvSpPr>
          <p:spPr bwMode="gray">
            <a:xfrm>
              <a:off x="6790369" y="2851844"/>
              <a:ext cx="2416127" cy="5586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600" noProof="1" smtClean="0">
                  <a:solidFill>
                    <a:prstClr val="black"/>
                  </a:solidFill>
                  <a:cs typeface="Arial" charset="0"/>
                </a:rPr>
                <a:t>This text can be replaced with your own text.</a:t>
              </a:r>
            </a:p>
          </p:txBody>
        </p:sp>
      </p:grpSp>
      <p:grpSp>
        <p:nvGrpSpPr>
          <p:cNvPr id="5" name="Gruppieren 33"/>
          <p:cNvGrpSpPr/>
          <p:nvPr/>
        </p:nvGrpSpPr>
        <p:grpSpPr bwMode="gray">
          <a:xfrm>
            <a:off x="323849" y="3113302"/>
            <a:ext cx="2024658" cy="792609"/>
            <a:chOff x="3971925" y="4437112"/>
            <a:chExt cx="2318725" cy="792609"/>
          </a:xfrm>
        </p:grpSpPr>
        <p:cxnSp>
          <p:nvCxnSpPr>
            <p:cNvPr id="35" name="Gerade Verbindung 34"/>
            <p:cNvCxnSpPr/>
            <p:nvPr/>
          </p:nvCxnSpPr>
          <p:spPr bwMode="gray">
            <a:xfrm>
              <a:off x="3971925" y="4437113"/>
              <a:ext cx="2318724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6" name="Text Box 13"/>
            <p:cNvSpPr txBox="1">
              <a:spLocks noChangeArrowheads="1"/>
            </p:cNvSpPr>
            <p:nvPr/>
          </p:nvSpPr>
          <p:spPr bwMode="gray">
            <a:xfrm>
              <a:off x="3971927" y="4437112"/>
              <a:ext cx="2318723" cy="7926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600" noProof="1" smtClean="0">
                  <a:solidFill>
                    <a:prstClr val="black"/>
                  </a:solidFill>
                  <a:cs typeface="Arial" charset="0"/>
                </a:rPr>
                <a:t>This text can be replaced with your own text.</a:t>
              </a:r>
            </a:p>
          </p:txBody>
        </p:sp>
      </p:grpSp>
      <p:grpSp>
        <p:nvGrpSpPr>
          <p:cNvPr id="6" name="Gruppieren 36"/>
          <p:cNvGrpSpPr/>
          <p:nvPr/>
        </p:nvGrpSpPr>
        <p:grpSpPr bwMode="gray">
          <a:xfrm>
            <a:off x="323850" y="2174251"/>
            <a:ext cx="3068735" cy="558699"/>
            <a:chOff x="3971925" y="4437112"/>
            <a:chExt cx="3514446" cy="558699"/>
          </a:xfrm>
        </p:grpSpPr>
        <p:cxnSp>
          <p:nvCxnSpPr>
            <p:cNvPr id="38" name="Gerade Verbindung 37"/>
            <p:cNvCxnSpPr/>
            <p:nvPr/>
          </p:nvCxnSpPr>
          <p:spPr bwMode="gray">
            <a:xfrm>
              <a:off x="3971925" y="4437113"/>
              <a:ext cx="3514446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9" name="Text Box 13"/>
            <p:cNvSpPr txBox="1">
              <a:spLocks noChangeArrowheads="1"/>
            </p:cNvSpPr>
            <p:nvPr/>
          </p:nvSpPr>
          <p:spPr bwMode="gray">
            <a:xfrm>
              <a:off x="3971925" y="4437112"/>
              <a:ext cx="2318723" cy="5586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en-US" sz="1600" noProof="1" smtClean="0">
                  <a:solidFill>
                    <a:prstClr val="black"/>
                  </a:solidFill>
                  <a:cs typeface="Arial" charset="0"/>
                </a:rPr>
                <a:t>This is a placeholder text. </a:t>
              </a:r>
            </a:p>
          </p:txBody>
        </p:sp>
      </p:grpSp>
      <p:grpSp>
        <p:nvGrpSpPr>
          <p:cNvPr id="7" name="Gruppieren 39"/>
          <p:cNvGrpSpPr/>
          <p:nvPr/>
        </p:nvGrpSpPr>
        <p:grpSpPr bwMode="gray">
          <a:xfrm>
            <a:off x="6433061" y="4496903"/>
            <a:ext cx="2387881" cy="558699"/>
            <a:chOff x="6408864" y="2851844"/>
            <a:chExt cx="2797632" cy="558699"/>
          </a:xfrm>
        </p:grpSpPr>
        <p:cxnSp>
          <p:nvCxnSpPr>
            <p:cNvPr id="41" name="Gerade Verbindung 40"/>
            <p:cNvCxnSpPr/>
            <p:nvPr/>
          </p:nvCxnSpPr>
          <p:spPr bwMode="gray">
            <a:xfrm>
              <a:off x="6408864" y="2851845"/>
              <a:ext cx="2797632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42" name="Text Box 13"/>
            <p:cNvSpPr txBox="1">
              <a:spLocks noChangeArrowheads="1"/>
            </p:cNvSpPr>
            <p:nvPr/>
          </p:nvSpPr>
          <p:spPr bwMode="gray">
            <a:xfrm>
              <a:off x="6790368" y="2851844"/>
              <a:ext cx="2416126" cy="5586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en-US" sz="1600" noProof="1" smtClean="0">
                  <a:solidFill>
                    <a:prstClr val="black"/>
                  </a:solidFill>
                  <a:cs typeface="Arial" charset="0"/>
                </a:rPr>
                <a:t>This is a placeholder text. </a:t>
              </a:r>
            </a:p>
          </p:txBody>
        </p:sp>
      </p:grpSp>
      <p:grpSp>
        <p:nvGrpSpPr>
          <p:cNvPr id="8" name="Gruppieren 46"/>
          <p:cNvGrpSpPr/>
          <p:nvPr/>
        </p:nvGrpSpPr>
        <p:grpSpPr bwMode="gray">
          <a:xfrm>
            <a:off x="323850" y="4496904"/>
            <a:ext cx="2387956" cy="558699"/>
            <a:chOff x="3971925" y="4437112"/>
            <a:chExt cx="2734789" cy="558699"/>
          </a:xfrm>
        </p:grpSpPr>
        <p:cxnSp>
          <p:nvCxnSpPr>
            <p:cNvPr id="48" name="Gerade Verbindung 47"/>
            <p:cNvCxnSpPr/>
            <p:nvPr/>
          </p:nvCxnSpPr>
          <p:spPr bwMode="gray">
            <a:xfrm>
              <a:off x="3971925" y="4437113"/>
              <a:ext cx="2734789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49" name="Text Box 13"/>
            <p:cNvSpPr txBox="1">
              <a:spLocks noChangeArrowheads="1"/>
            </p:cNvSpPr>
            <p:nvPr/>
          </p:nvSpPr>
          <p:spPr bwMode="gray">
            <a:xfrm>
              <a:off x="3971925" y="4437112"/>
              <a:ext cx="2318723" cy="5586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en-US" sz="1600" noProof="1" smtClean="0">
                  <a:solidFill>
                    <a:prstClr val="black"/>
                  </a:solidFill>
                  <a:cs typeface="Arial" charset="0"/>
                </a:rPr>
                <a:t>This is a placeholder text.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1593677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_h2"/>
          <p:cNvSpPr>
            <a:spLocks noGrp="1"/>
          </p:cNvSpPr>
          <p:nvPr>
            <p:ph type="body" sz="quarter" idx="4294967295"/>
          </p:nvPr>
        </p:nvSpPr>
        <p:spPr bwMode="gray">
          <a:xfrm>
            <a:off x="0" y="855663"/>
            <a:ext cx="8496300" cy="334962"/>
          </a:xfrm>
        </p:spPr>
        <p:txBody>
          <a:bodyPr/>
          <a:lstStyle/>
          <a:p>
            <a:r>
              <a:rPr lang="de-DE" noProof="1" smtClean="0"/>
              <a:t>Enter your subheadline here</a:t>
            </a:r>
          </a:p>
        </p:txBody>
      </p:sp>
      <p:grpSp>
        <p:nvGrpSpPr>
          <p:cNvPr id="2" name="Gruppieren 29"/>
          <p:cNvGrpSpPr/>
          <p:nvPr/>
        </p:nvGrpSpPr>
        <p:grpSpPr bwMode="gray">
          <a:xfrm>
            <a:off x="2550693" y="1553505"/>
            <a:ext cx="4042615" cy="3888445"/>
            <a:chOff x="2739186" y="1916114"/>
            <a:chExt cx="3665629" cy="3525836"/>
          </a:xfrm>
        </p:grpSpPr>
        <p:grpSp>
          <p:nvGrpSpPr>
            <p:cNvPr id="3" name="Gruppieren 22"/>
            <p:cNvGrpSpPr/>
            <p:nvPr/>
          </p:nvGrpSpPr>
          <p:grpSpPr bwMode="gray">
            <a:xfrm>
              <a:off x="2739186" y="1916114"/>
              <a:ext cx="3665629" cy="3525836"/>
              <a:chOff x="2640159" y="1847186"/>
              <a:chExt cx="3856122" cy="3709064"/>
            </a:xfrm>
            <a:solidFill>
              <a:srgbClr val="E6E6E6"/>
            </a:solidFill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078" name="Freeform 6"/>
              <p:cNvSpPr>
                <a:spLocks/>
              </p:cNvSpPr>
              <p:nvPr/>
            </p:nvSpPr>
            <p:spPr bwMode="gray">
              <a:xfrm>
                <a:off x="3642797" y="1847186"/>
                <a:ext cx="1850846" cy="1946299"/>
              </a:xfrm>
              <a:custGeom>
                <a:avLst/>
                <a:gdLst/>
                <a:ahLst/>
                <a:cxnLst>
                  <a:cxn ang="0">
                    <a:pos x="794" y="1672"/>
                  </a:cxn>
                  <a:cxn ang="0">
                    <a:pos x="1590" y="576"/>
                  </a:cxn>
                  <a:cxn ang="0">
                    <a:pos x="794" y="0"/>
                  </a:cxn>
                  <a:cxn ang="0">
                    <a:pos x="0" y="576"/>
                  </a:cxn>
                  <a:cxn ang="0">
                    <a:pos x="794" y="1672"/>
                  </a:cxn>
                  <a:cxn ang="0">
                    <a:pos x="794" y="1672"/>
                  </a:cxn>
                </a:cxnLst>
                <a:rect l="0" t="0" r="r" b="b"/>
                <a:pathLst>
                  <a:path w="1590" h="1672">
                    <a:moveTo>
                      <a:pt x="794" y="1672"/>
                    </a:moveTo>
                    <a:lnTo>
                      <a:pt x="1590" y="576"/>
                    </a:lnTo>
                    <a:lnTo>
                      <a:pt x="794" y="0"/>
                    </a:lnTo>
                    <a:lnTo>
                      <a:pt x="0" y="576"/>
                    </a:lnTo>
                    <a:lnTo>
                      <a:pt x="794" y="1672"/>
                    </a:lnTo>
                    <a:lnTo>
                      <a:pt x="794" y="16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0C0C0"/>
                  </a:gs>
                  <a:gs pos="100000">
                    <a:srgbClr val="E6E6E6"/>
                  </a:gs>
                </a:gsLst>
                <a:lin ang="16200000" scaled="1"/>
                <a:tileRect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 anchor="ctr" anchorCtr="0"/>
              <a:lstStyle/>
              <a:p>
                <a:pPr algn="ctr">
                  <a:lnSpc>
                    <a:spcPct val="95000"/>
                  </a:lnSpc>
                  <a:spcAft>
                    <a:spcPts val="800"/>
                  </a:spcAft>
                </a:pPr>
                <a:endParaRPr lang="de-DE" sz="1200" noProof="1">
                  <a:solidFill>
                    <a:srgbClr val="000000"/>
                  </a:solidFill>
                </a:endParaRPr>
              </a:p>
            </p:txBody>
          </p:sp>
          <p:sp>
            <p:nvSpPr>
              <p:cNvPr id="3079" name="Freeform 7"/>
              <p:cNvSpPr>
                <a:spLocks/>
              </p:cNvSpPr>
              <p:nvPr/>
            </p:nvSpPr>
            <p:spPr bwMode="gray">
              <a:xfrm>
                <a:off x="4617756" y="3983612"/>
                <a:ext cx="1498138" cy="15726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351"/>
                  </a:cxn>
                  <a:cxn ang="0">
                    <a:pos x="985" y="1351"/>
                  </a:cxn>
                  <a:cxn ang="0">
                    <a:pos x="1287" y="41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87" h="1351">
                    <a:moveTo>
                      <a:pt x="0" y="0"/>
                    </a:moveTo>
                    <a:lnTo>
                      <a:pt x="0" y="1351"/>
                    </a:lnTo>
                    <a:lnTo>
                      <a:pt x="985" y="1351"/>
                    </a:lnTo>
                    <a:lnTo>
                      <a:pt x="1287" y="41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0C0C0"/>
                  </a:gs>
                  <a:gs pos="100000">
                    <a:srgbClr val="E6E6E6"/>
                  </a:gs>
                </a:gsLst>
                <a:lin ang="16200000" scaled="1"/>
                <a:tileRect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 anchor="ctr" anchorCtr="0"/>
              <a:lstStyle/>
              <a:p>
                <a:pPr algn="ctr">
                  <a:lnSpc>
                    <a:spcPct val="95000"/>
                  </a:lnSpc>
                  <a:spcAft>
                    <a:spcPts val="800"/>
                  </a:spcAft>
                </a:pPr>
                <a:endParaRPr lang="de-DE" sz="1200" noProof="1">
                  <a:solidFill>
                    <a:srgbClr val="000000"/>
                  </a:solidFill>
                </a:endParaRPr>
              </a:p>
            </p:txBody>
          </p:sp>
          <p:sp>
            <p:nvSpPr>
              <p:cNvPr id="3080" name="_color1"/>
              <p:cNvSpPr>
                <a:spLocks/>
              </p:cNvSpPr>
              <p:nvPr/>
            </p:nvSpPr>
            <p:spPr bwMode="gray">
              <a:xfrm>
                <a:off x="4643107" y="2593732"/>
                <a:ext cx="1853174" cy="1762379"/>
              </a:xfrm>
              <a:custGeom>
                <a:avLst/>
                <a:gdLst/>
                <a:ahLst/>
                <a:cxnLst>
                  <a:cxn ang="0">
                    <a:pos x="796" y="0"/>
                  </a:cxn>
                  <a:cxn ang="0">
                    <a:pos x="0" y="1096"/>
                  </a:cxn>
                  <a:cxn ang="0">
                    <a:pos x="0" y="1096"/>
                  </a:cxn>
                  <a:cxn ang="0">
                    <a:pos x="1287" y="1514"/>
                  </a:cxn>
                  <a:cxn ang="0">
                    <a:pos x="1592" y="579"/>
                  </a:cxn>
                  <a:cxn ang="0">
                    <a:pos x="796" y="0"/>
                  </a:cxn>
                </a:cxnLst>
                <a:rect l="0" t="0" r="r" b="b"/>
                <a:pathLst>
                  <a:path w="1592" h="1514">
                    <a:moveTo>
                      <a:pt x="796" y="0"/>
                    </a:moveTo>
                    <a:lnTo>
                      <a:pt x="0" y="1096"/>
                    </a:lnTo>
                    <a:lnTo>
                      <a:pt x="0" y="1096"/>
                    </a:lnTo>
                    <a:lnTo>
                      <a:pt x="1287" y="1514"/>
                    </a:lnTo>
                    <a:lnTo>
                      <a:pt x="1592" y="579"/>
                    </a:lnTo>
                    <a:lnTo>
                      <a:pt x="79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square" lIns="0" tIns="108000" rIns="0" bIns="0" anchor="ctr" anchorCtr="0"/>
              <a:lstStyle/>
              <a:p>
                <a:pPr algn="ctr">
                  <a:lnSpc>
                    <a:spcPct val="95000"/>
                  </a:lnSpc>
                  <a:spcAft>
                    <a:spcPts val="800"/>
                  </a:spcAft>
                </a:pPr>
                <a:endParaRPr lang="de-DE" sz="1600" b="1" noProof="1">
                  <a:solidFill>
                    <a:srgbClr val="FFFFFF"/>
                  </a:solidFill>
                </a:endParaRPr>
              </a:p>
            </p:txBody>
          </p:sp>
          <p:sp>
            <p:nvSpPr>
              <p:cNvPr id="3081" name="Freeform 9"/>
              <p:cNvSpPr>
                <a:spLocks/>
              </p:cNvSpPr>
              <p:nvPr/>
            </p:nvSpPr>
            <p:spPr bwMode="gray">
              <a:xfrm>
                <a:off x="2640159" y="2593732"/>
                <a:ext cx="1850846" cy="1762379"/>
              </a:xfrm>
              <a:custGeom>
                <a:avLst/>
                <a:gdLst/>
                <a:ahLst/>
                <a:cxnLst>
                  <a:cxn ang="0">
                    <a:pos x="796" y="0"/>
                  </a:cxn>
                  <a:cxn ang="0">
                    <a:pos x="0" y="579"/>
                  </a:cxn>
                  <a:cxn ang="0">
                    <a:pos x="305" y="1514"/>
                  </a:cxn>
                  <a:cxn ang="0">
                    <a:pos x="1590" y="1096"/>
                  </a:cxn>
                  <a:cxn ang="0">
                    <a:pos x="796" y="0"/>
                  </a:cxn>
                </a:cxnLst>
                <a:rect l="0" t="0" r="r" b="b"/>
                <a:pathLst>
                  <a:path w="1590" h="1514">
                    <a:moveTo>
                      <a:pt x="796" y="0"/>
                    </a:moveTo>
                    <a:lnTo>
                      <a:pt x="0" y="579"/>
                    </a:lnTo>
                    <a:lnTo>
                      <a:pt x="305" y="1514"/>
                    </a:lnTo>
                    <a:lnTo>
                      <a:pt x="1590" y="1096"/>
                    </a:lnTo>
                    <a:lnTo>
                      <a:pt x="79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0C0C0"/>
                  </a:gs>
                  <a:gs pos="100000">
                    <a:srgbClr val="E6E6E6"/>
                  </a:gs>
                </a:gsLst>
                <a:lin ang="16200000" scaled="1"/>
                <a:tileRect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 anchor="ctr" anchorCtr="0"/>
              <a:lstStyle/>
              <a:p>
                <a:pPr algn="ctr">
                  <a:lnSpc>
                    <a:spcPct val="95000"/>
                  </a:lnSpc>
                  <a:spcAft>
                    <a:spcPts val="800"/>
                  </a:spcAft>
                </a:pPr>
                <a:endParaRPr lang="de-DE" sz="1200" noProof="1">
                  <a:solidFill>
                    <a:srgbClr val="000000"/>
                  </a:solidFill>
                </a:endParaRPr>
              </a:p>
            </p:txBody>
          </p:sp>
          <p:sp>
            <p:nvSpPr>
              <p:cNvPr id="3082" name="Freeform 10"/>
              <p:cNvSpPr>
                <a:spLocks/>
              </p:cNvSpPr>
              <p:nvPr/>
            </p:nvSpPr>
            <p:spPr bwMode="gray">
              <a:xfrm>
                <a:off x="3020545" y="3983612"/>
                <a:ext cx="1495809" cy="1572638"/>
              </a:xfrm>
              <a:custGeom>
                <a:avLst/>
                <a:gdLst/>
                <a:ahLst/>
                <a:cxnLst>
                  <a:cxn ang="0">
                    <a:pos x="1285" y="0"/>
                  </a:cxn>
                  <a:cxn ang="0">
                    <a:pos x="0" y="418"/>
                  </a:cxn>
                  <a:cxn ang="0">
                    <a:pos x="302" y="1351"/>
                  </a:cxn>
                  <a:cxn ang="0">
                    <a:pos x="1285" y="1351"/>
                  </a:cxn>
                  <a:cxn ang="0">
                    <a:pos x="1285" y="0"/>
                  </a:cxn>
                  <a:cxn ang="0">
                    <a:pos x="1285" y="0"/>
                  </a:cxn>
                </a:cxnLst>
                <a:rect l="0" t="0" r="r" b="b"/>
                <a:pathLst>
                  <a:path w="1285" h="1351">
                    <a:moveTo>
                      <a:pt x="1285" y="0"/>
                    </a:moveTo>
                    <a:lnTo>
                      <a:pt x="0" y="418"/>
                    </a:lnTo>
                    <a:lnTo>
                      <a:pt x="302" y="1351"/>
                    </a:lnTo>
                    <a:lnTo>
                      <a:pt x="1285" y="1351"/>
                    </a:lnTo>
                    <a:lnTo>
                      <a:pt x="1285" y="0"/>
                    </a:lnTo>
                    <a:lnTo>
                      <a:pt x="128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0C0C0"/>
                  </a:gs>
                  <a:gs pos="100000">
                    <a:srgbClr val="E6E6E6"/>
                  </a:gs>
                </a:gsLst>
                <a:lin ang="16200000" scaled="1"/>
                <a:tileRect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 anchor="ctr" anchorCtr="0"/>
              <a:lstStyle/>
              <a:p>
                <a:pPr algn="ctr">
                  <a:lnSpc>
                    <a:spcPct val="95000"/>
                  </a:lnSpc>
                  <a:spcAft>
                    <a:spcPts val="800"/>
                  </a:spcAft>
                </a:pPr>
                <a:endParaRPr lang="de-DE" sz="1200" noProof="1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4" name="Rechteck 23"/>
            <p:cNvSpPr/>
            <p:nvPr/>
          </p:nvSpPr>
          <p:spPr bwMode="gray">
            <a:xfrm>
              <a:off x="4045847" y="2520603"/>
              <a:ext cx="1188512" cy="295820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de-DE" sz="1600" b="1" dirty="0" smtClean="0">
                  <a:solidFill>
                    <a:srgbClr val="000000"/>
                  </a:solidFill>
                </a:rPr>
                <a:t>Description 1</a:t>
              </a:r>
            </a:p>
          </p:txBody>
        </p:sp>
        <p:sp>
          <p:nvSpPr>
            <p:cNvPr id="25" name="Rechteck 24"/>
            <p:cNvSpPr/>
            <p:nvPr/>
          </p:nvSpPr>
          <p:spPr bwMode="gray">
            <a:xfrm>
              <a:off x="5009883" y="3433689"/>
              <a:ext cx="1188512" cy="295820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de-DE" sz="1600" b="1" dirty="0" smtClean="0">
                  <a:solidFill>
                    <a:srgbClr val="FFFFFF"/>
                  </a:solidFill>
                </a:rPr>
                <a:t>Description 2</a:t>
              </a:r>
            </a:p>
          </p:txBody>
        </p:sp>
        <p:sp>
          <p:nvSpPr>
            <p:cNvPr id="26" name="Rechteck 25"/>
            <p:cNvSpPr/>
            <p:nvPr/>
          </p:nvSpPr>
          <p:spPr bwMode="gray">
            <a:xfrm>
              <a:off x="2946389" y="3433689"/>
              <a:ext cx="1188512" cy="295820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de-DE" sz="1600" b="1" dirty="0" smtClean="0">
                  <a:solidFill>
                    <a:srgbClr val="000000"/>
                  </a:solidFill>
                </a:rPr>
                <a:t>Description 5</a:t>
              </a:r>
            </a:p>
          </p:txBody>
        </p:sp>
        <p:sp>
          <p:nvSpPr>
            <p:cNvPr id="27" name="Rechteck 26"/>
            <p:cNvSpPr/>
            <p:nvPr/>
          </p:nvSpPr>
          <p:spPr bwMode="gray">
            <a:xfrm>
              <a:off x="4682808" y="4596056"/>
              <a:ext cx="1188512" cy="295820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de-DE" sz="1600" b="1" dirty="0" smtClean="0">
                  <a:solidFill>
                    <a:srgbClr val="000000"/>
                  </a:solidFill>
                </a:rPr>
                <a:t>Description 3</a:t>
              </a:r>
            </a:p>
          </p:txBody>
        </p:sp>
        <p:sp>
          <p:nvSpPr>
            <p:cNvPr id="28" name="Rechteck 27"/>
            <p:cNvSpPr/>
            <p:nvPr/>
          </p:nvSpPr>
          <p:spPr bwMode="gray">
            <a:xfrm>
              <a:off x="3262885" y="4596056"/>
              <a:ext cx="1188512" cy="295820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de-DE" sz="1600" b="1" dirty="0" smtClean="0">
                  <a:solidFill>
                    <a:srgbClr val="000000"/>
                  </a:solidFill>
                </a:rPr>
                <a:t>Description 4</a:t>
              </a:r>
            </a:p>
          </p:txBody>
        </p:sp>
      </p:grpSp>
      <p:grpSp>
        <p:nvGrpSpPr>
          <p:cNvPr id="4" name="Gruppieren 30"/>
          <p:cNvGrpSpPr/>
          <p:nvPr/>
        </p:nvGrpSpPr>
        <p:grpSpPr bwMode="gray">
          <a:xfrm>
            <a:off x="6758688" y="3113302"/>
            <a:ext cx="2062253" cy="558699"/>
            <a:chOff x="6790368" y="2851844"/>
            <a:chExt cx="2416128" cy="558699"/>
          </a:xfrm>
        </p:grpSpPr>
        <p:cxnSp>
          <p:nvCxnSpPr>
            <p:cNvPr id="32" name="Gerade Verbindung 31"/>
            <p:cNvCxnSpPr/>
            <p:nvPr/>
          </p:nvCxnSpPr>
          <p:spPr bwMode="gray">
            <a:xfrm>
              <a:off x="6790368" y="2851845"/>
              <a:ext cx="241612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3" name="Text Box 13"/>
            <p:cNvSpPr txBox="1">
              <a:spLocks noChangeArrowheads="1"/>
            </p:cNvSpPr>
            <p:nvPr/>
          </p:nvSpPr>
          <p:spPr bwMode="gray">
            <a:xfrm>
              <a:off x="6790369" y="2851844"/>
              <a:ext cx="2416127" cy="5586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600" noProof="1" smtClean="0">
                  <a:solidFill>
                    <a:prstClr val="black"/>
                  </a:solidFill>
                  <a:cs typeface="Arial" charset="0"/>
                </a:rPr>
                <a:t>This text can be replaced with your own text.</a:t>
              </a:r>
            </a:p>
          </p:txBody>
        </p:sp>
      </p:grpSp>
      <p:grpSp>
        <p:nvGrpSpPr>
          <p:cNvPr id="5" name="Gruppieren 33"/>
          <p:cNvGrpSpPr/>
          <p:nvPr/>
        </p:nvGrpSpPr>
        <p:grpSpPr bwMode="gray">
          <a:xfrm>
            <a:off x="323849" y="3113302"/>
            <a:ext cx="2024658" cy="792609"/>
            <a:chOff x="3971925" y="4437112"/>
            <a:chExt cx="2318725" cy="792609"/>
          </a:xfrm>
        </p:grpSpPr>
        <p:cxnSp>
          <p:nvCxnSpPr>
            <p:cNvPr id="35" name="Gerade Verbindung 34"/>
            <p:cNvCxnSpPr/>
            <p:nvPr/>
          </p:nvCxnSpPr>
          <p:spPr bwMode="gray">
            <a:xfrm>
              <a:off x="3971925" y="4437113"/>
              <a:ext cx="2318724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6" name="Text Box 13"/>
            <p:cNvSpPr txBox="1">
              <a:spLocks noChangeArrowheads="1"/>
            </p:cNvSpPr>
            <p:nvPr/>
          </p:nvSpPr>
          <p:spPr bwMode="gray">
            <a:xfrm>
              <a:off x="3971927" y="4437112"/>
              <a:ext cx="2318723" cy="7926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600" noProof="1" smtClean="0">
                  <a:solidFill>
                    <a:prstClr val="black"/>
                  </a:solidFill>
                  <a:cs typeface="Arial" charset="0"/>
                </a:rPr>
                <a:t>This text can be replaced with your own text.</a:t>
              </a:r>
            </a:p>
          </p:txBody>
        </p:sp>
      </p:grpSp>
      <p:grpSp>
        <p:nvGrpSpPr>
          <p:cNvPr id="6" name="Gruppieren 36"/>
          <p:cNvGrpSpPr/>
          <p:nvPr/>
        </p:nvGrpSpPr>
        <p:grpSpPr bwMode="gray">
          <a:xfrm>
            <a:off x="323850" y="2174251"/>
            <a:ext cx="3068735" cy="558699"/>
            <a:chOff x="3971925" y="4437112"/>
            <a:chExt cx="3514446" cy="558699"/>
          </a:xfrm>
        </p:grpSpPr>
        <p:cxnSp>
          <p:nvCxnSpPr>
            <p:cNvPr id="38" name="Gerade Verbindung 37"/>
            <p:cNvCxnSpPr/>
            <p:nvPr/>
          </p:nvCxnSpPr>
          <p:spPr bwMode="gray">
            <a:xfrm>
              <a:off x="3971925" y="4437113"/>
              <a:ext cx="3514446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9" name="Text Box 13"/>
            <p:cNvSpPr txBox="1">
              <a:spLocks noChangeArrowheads="1"/>
            </p:cNvSpPr>
            <p:nvPr/>
          </p:nvSpPr>
          <p:spPr bwMode="gray">
            <a:xfrm>
              <a:off x="3971925" y="4437112"/>
              <a:ext cx="2318723" cy="5586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en-US" sz="1600" noProof="1" smtClean="0">
                  <a:solidFill>
                    <a:prstClr val="black"/>
                  </a:solidFill>
                  <a:cs typeface="Arial" charset="0"/>
                </a:rPr>
                <a:t>This is a placeholder text. </a:t>
              </a:r>
            </a:p>
          </p:txBody>
        </p:sp>
      </p:grpSp>
      <p:grpSp>
        <p:nvGrpSpPr>
          <p:cNvPr id="7" name="Gruppieren 39"/>
          <p:cNvGrpSpPr/>
          <p:nvPr/>
        </p:nvGrpSpPr>
        <p:grpSpPr bwMode="gray">
          <a:xfrm>
            <a:off x="6433061" y="4496903"/>
            <a:ext cx="2387881" cy="558699"/>
            <a:chOff x="6408864" y="2851844"/>
            <a:chExt cx="2797632" cy="558699"/>
          </a:xfrm>
        </p:grpSpPr>
        <p:cxnSp>
          <p:nvCxnSpPr>
            <p:cNvPr id="41" name="Gerade Verbindung 40"/>
            <p:cNvCxnSpPr/>
            <p:nvPr/>
          </p:nvCxnSpPr>
          <p:spPr bwMode="gray">
            <a:xfrm>
              <a:off x="6408864" y="2851845"/>
              <a:ext cx="2797632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42" name="Text Box 13"/>
            <p:cNvSpPr txBox="1">
              <a:spLocks noChangeArrowheads="1"/>
            </p:cNvSpPr>
            <p:nvPr/>
          </p:nvSpPr>
          <p:spPr bwMode="gray">
            <a:xfrm>
              <a:off x="6790368" y="2851844"/>
              <a:ext cx="2416126" cy="5586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en-US" sz="1600" noProof="1" smtClean="0">
                  <a:solidFill>
                    <a:prstClr val="black"/>
                  </a:solidFill>
                  <a:cs typeface="Arial" charset="0"/>
                </a:rPr>
                <a:t>This is a placeholder text. </a:t>
              </a:r>
            </a:p>
          </p:txBody>
        </p:sp>
      </p:grpSp>
      <p:grpSp>
        <p:nvGrpSpPr>
          <p:cNvPr id="8" name="Gruppieren 46"/>
          <p:cNvGrpSpPr/>
          <p:nvPr/>
        </p:nvGrpSpPr>
        <p:grpSpPr bwMode="gray">
          <a:xfrm>
            <a:off x="323850" y="4496904"/>
            <a:ext cx="2387956" cy="558699"/>
            <a:chOff x="3971925" y="4437112"/>
            <a:chExt cx="2734789" cy="558699"/>
          </a:xfrm>
        </p:grpSpPr>
        <p:cxnSp>
          <p:nvCxnSpPr>
            <p:cNvPr id="48" name="Gerade Verbindung 47"/>
            <p:cNvCxnSpPr/>
            <p:nvPr/>
          </p:nvCxnSpPr>
          <p:spPr bwMode="gray">
            <a:xfrm>
              <a:off x="3971925" y="4437113"/>
              <a:ext cx="2734789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49" name="Text Box 13"/>
            <p:cNvSpPr txBox="1">
              <a:spLocks noChangeArrowheads="1"/>
            </p:cNvSpPr>
            <p:nvPr/>
          </p:nvSpPr>
          <p:spPr bwMode="gray">
            <a:xfrm>
              <a:off x="3971925" y="4437112"/>
              <a:ext cx="2318723" cy="5586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en-US" sz="1600" noProof="1" smtClean="0">
                  <a:solidFill>
                    <a:prstClr val="black"/>
                  </a:solidFill>
                  <a:cs typeface="Arial" charset="0"/>
                </a:rPr>
                <a:t>This is a placeholder text. </a:t>
              </a:r>
            </a:p>
          </p:txBody>
        </p:sp>
      </p:grpSp>
      <p:sp>
        <p:nvSpPr>
          <p:cNvPr id="31" name="_h1"/>
          <p:cNvSpPr txBox="1">
            <a:spLocks noChangeArrowheads="1"/>
          </p:cNvSpPr>
          <p:nvPr/>
        </p:nvSpPr>
        <p:spPr bwMode="gray">
          <a:xfrm>
            <a:off x="827584" y="147166"/>
            <a:ext cx="8496300" cy="6175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zuka Gothic Pro B" pitchFamily="34" charset="-128"/>
                <a:ea typeface="Kozuka Gothic Pro B" pitchFamily="34" charset="-128"/>
              </a:rPr>
              <a:t>Pentagon Chart</a:t>
            </a:r>
            <a:endParaRPr lang="de-DE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zuka Gothic Pro B" pitchFamily="34" charset="-128"/>
              <a:ea typeface="Kozuka Gothic Pro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78266844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_h2"/>
          <p:cNvSpPr>
            <a:spLocks noGrp="1"/>
          </p:cNvSpPr>
          <p:nvPr>
            <p:ph type="body" sz="quarter" idx="4294967295"/>
          </p:nvPr>
        </p:nvSpPr>
        <p:spPr bwMode="gray">
          <a:xfrm>
            <a:off x="0" y="855663"/>
            <a:ext cx="8496300" cy="334962"/>
          </a:xfrm>
        </p:spPr>
        <p:txBody>
          <a:bodyPr/>
          <a:lstStyle/>
          <a:p>
            <a:r>
              <a:rPr lang="de-DE" noProof="1" smtClean="0"/>
              <a:t>Enter your subheadline here</a:t>
            </a:r>
          </a:p>
        </p:txBody>
      </p:sp>
      <p:grpSp>
        <p:nvGrpSpPr>
          <p:cNvPr id="2" name="Gruppieren 29"/>
          <p:cNvGrpSpPr/>
          <p:nvPr/>
        </p:nvGrpSpPr>
        <p:grpSpPr bwMode="gray">
          <a:xfrm>
            <a:off x="2550693" y="1553505"/>
            <a:ext cx="4042615" cy="3888445"/>
            <a:chOff x="2739186" y="1916114"/>
            <a:chExt cx="3665629" cy="3525836"/>
          </a:xfrm>
        </p:grpSpPr>
        <p:grpSp>
          <p:nvGrpSpPr>
            <p:cNvPr id="3" name="Gruppieren 22"/>
            <p:cNvGrpSpPr/>
            <p:nvPr/>
          </p:nvGrpSpPr>
          <p:grpSpPr bwMode="gray">
            <a:xfrm>
              <a:off x="2739186" y="1916114"/>
              <a:ext cx="3665629" cy="3525836"/>
              <a:chOff x="2640159" y="1847186"/>
              <a:chExt cx="3856122" cy="3709064"/>
            </a:xfrm>
            <a:solidFill>
              <a:srgbClr val="E6E6E6"/>
            </a:solidFill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078" name="Freeform 6"/>
              <p:cNvSpPr>
                <a:spLocks/>
              </p:cNvSpPr>
              <p:nvPr/>
            </p:nvSpPr>
            <p:spPr bwMode="gray">
              <a:xfrm>
                <a:off x="3642797" y="1847186"/>
                <a:ext cx="1850846" cy="1946299"/>
              </a:xfrm>
              <a:custGeom>
                <a:avLst/>
                <a:gdLst/>
                <a:ahLst/>
                <a:cxnLst>
                  <a:cxn ang="0">
                    <a:pos x="794" y="1672"/>
                  </a:cxn>
                  <a:cxn ang="0">
                    <a:pos x="1590" y="576"/>
                  </a:cxn>
                  <a:cxn ang="0">
                    <a:pos x="794" y="0"/>
                  </a:cxn>
                  <a:cxn ang="0">
                    <a:pos x="0" y="576"/>
                  </a:cxn>
                  <a:cxn ang="0">
                    <a:pos x="794" y="1672"/>
                  </a:cxn>
                  <a:cxn ang="0">
                    <a:pos x="794" y="1672"/>
                  </a:cxn>
                </a:cxnLst>
                <a:rect l="0" t="0" r="r" b="b"/>
                <a:pathLst>
                  <a:path w="1590" h="1672">
                    <a:moveTo>
                      <a:pt x="794" y="1672"/>
                    </a:moveTo>
                    <a:lnTo>
                      <a:pt x="1590" y="576"/>
                    </a:lnTo>
                    <a:lnTo>
                      <a:pt x="794" y="0"/>
                    </a:lnTo>
                    <a:lnTo>
                      <a:pt x="0" y="576"/>
                    </a:lnTo>
                    <a:lnTo>
                      <a:pt x="794" y="1672"/>
                    </a:lnTo>
                    <a:lnTo>
                      <a:pt x="794" y="16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0C0C0"/>
                  </a:gs>
                  <a:gs pos="100000">
                    <a:srgbClr val="E6E6E6"/>
                  </a:gs>
                </a:gsLst>
                <a:lin ang="16200000" scaled="1"/>
                <a:tileRect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 anchor="ctr" anchorCtr="0"/>
              <a:lstStyle/>
              <a:p>
                <a:pPr algn="ctr">
                  <a:lnSpc>
                    <a:spcPct val="95000"/>
                  </a:lnSpc>
                  <a:spcAft>
                    <a:spcPts val="800"/>
                  </a:spcAft>
                </a:pPr>
                <a:endParaRPr lang="de-DE" sz="1200" noProof="1">
                  <a:solidFill>
                    <a:srgbClr val="000000"/>
                  </a:solidFill>
                </a:endParaRPr>
              </a:p>
            </p:txBody>
          </p:sp>
          <p:sp>
            <p:nvSpPr>
              <p:cNvPr id="3079" name="Freeform 7"/>
              <p:cNvSpPr>
                <a:spLocks/>
              </p:cNvSpPr>
              <p:nvPr/>
            </p:nvSpPr>
            <p:spPr bwMode="gray">
              <a:xfrm>
                <a:off x="4617756" y="3983612"/>
                <a:ext cx="1498138" cy="15726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351"/>
                  </a:cxn>
                  <a:cxn ang="0">
                    <a:pos x="985" y="1351"/>
                  </a:cxn>
                  <a:cxn ang="0">
                    <a:pos x="1287" y="41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87" h="1351">
                    <a:moveTo>
                      <a:pt x="0" y="0"/>
                    </a:moveTo>
                    <a:lnTo>
                      <a:pt x="0" y="1351"/>
                    </a:lnTo>
                    <a:lnTo>
                      <a:pt x="985" y="1351"/>
                    </a:lnTo>
                    <a:lnTo>
                      <a:pt x="1287" y="41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0C0C0"/>
                  </a:gs>
                  <a:gs pos="100000">
                    <a:srgbClr val="E6E6E6"/>
                  </a:gs>
                </a:gsLst>
                <a:lin ang="16200000" scaled="1"/>
                <a:tileRect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 anchor="ctr" anchorCtr="0"/>
              <a:lstStyle/>
              <a:p>
                <a:pPr algn="ctr">
                  <a:lnSpc>
                    <a:spcPct val="95000"/>
                  </a:lnSpc>
                  <a:spcAft>
                    <a:spcPts val="800"/>
                  </a:spcAft>
                </a:pPr>
                <a:endParaRPr lang="de-DE" sz="1200" noProof="1">
                  <a:solidFill>
                    <a:srgbClr val="000000"/>
                  </a:solidFill>
                </a:endParaRPr>
              </a:p>
            </p:txBody>
          </p:sp>
          <p:sp>
            <p:nvSpPr>
              <p:cNvPr id="3080" name="_color1"/>
              <p:cNvSpPr>
                <a:spLocks/>
              </p:cNvSpPr>
              <p:nvPr/>
            </p:nvSpPr>
            <p:spPr bwMode="gray">
              <a:xfrm>
                <a:off x="4643107" y="2593732"/>
                <a:ext cx="1853174" cy="1762379"/>
              </a:xfrm>
              <a:custGeom>
                <a:avLst/>
                <a:gdLst/>
                <a:ahLst/>
                <a:cxnLst>
                  <a:cxn ang="0">
                    <a:pos x="796" y="0"/>
                  </a:cxn>
                  <a:cxn ang="0">
                    <a:pos x="0" y="1096"/>
                  </a:cxn>
                  <a:cxn ang="0">
                    <a:pos x="0" y="1096"/>
                  </a:cxn>
                  <a:cxn ang="0">
                    <a:pos x="1287" y="1514"/>
                  </a:cxn>
                  <a:cxn ang="0">
                    <a:pos x="1592" y="579"/>
                  </a:cxn>
                  <a:cxn ang="0">
                    <a:pos x="796" y="0"/>
                  </a:cxn>
                </a:cxnLst>
                <a:rect l="0" t="0" r="r" b="b"/>
                <a:pathLst>
                  <a:path w="1592" h="1514">
                    <a:moveTo>
                      <a:pt x="796" y="0"/>
                    </a:moveTo>
                    <a:lnTo>
                      <a:pt x="0" y="1096"/>
                    </a:lnTo>
                    <a:lnTo>
                      <a:pt x="0" y="1096"/>
                    </a:lnTo>
                    <a:lnTo>
                      <a:pt x="1287" y="1514"/>
                    </a:lnTo>
                    <a:lnTo>
                      <a:pt x="1592" y="579"/>
                    </a:lnTo>
                    <a:lnTo>
                      <a:pt x="79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square" lIns="0" tIns="108000" rIns="0" bIns="0" anchor="ctr" anchorCtr="0"/>
              <a:lstStyle/>
              <a:p>
                <a:pPr algn="ctr">
                  <a:lnSpc>
                    <a:spcPct val="95000"/>
                  </a:lnSpc>
                  <a:spcAft>
                    <a:spcPts val="800"/>
                  </a:spcAft>
                </a:pPr>
                <a:endParaRPr lang="de-DE" sz="1600" b="1" noProof="1">
                  <a:solidFill>
                    <a:srgbClr val="FFFFFF"/>
                  </a:solidFill>
                </a:endParaRPr>
              </a:p>
            </p:txBody>
          </p:sp>
          <p:sp>
            <p:nvSpPr>
              <p:cNvPr id="3081" name="Freeform 9"/>
              <p:cNvSpPr>
                <a:spLocks/>
              </p:cNvSpPr>
              <p:nvPr/>
            </p:nvSpPr>
            <p:spPr bwMode="gray">
              <a:xfrm>
                <a:off x="2640159" y="2593732"/>
                <a:ext cx="1850846" cy="1762379"/>
              </a:xfrm>
              <a:custGeom>
                <a:avLst/>
                <a:gdLst/>
                <a:ahLst/>
                <a:cxnLst>
                  <a:cxn ang="0">
                    <a:pos x="796" y="0"/>
                  </a:cxn>
                  <a:cxn ang="0">
                    <a:pos x="0" y="579"/>
                  </a:cxn>
                  <a:cxn ang="0">
                    <a:pos x="305" y="1514"/>
                  </a:cxn>
                  <a:cxn ang="0">
                    <a:pos x="1590" y="1096"/>
                  </a:cxn>
                  <a:cxn ang="0">
                    <a:pos x="796" y="0"/>
                  </a:cxn>
                </a:cxnLst>
                <a:rect l="0" t="0" r="r" b="b"/>
                <a:pathLst>
                  <a:path w="1590" h="1514">
                    <a:moveTo>
                      <a:pt x="796" y="0"/>
                    </a:moveTo>
                    <a:lnTo>
                      <a:pt x="0" y="579"/>
                    </a:lnTo>
                    <a:lnTo>
                      <a:pt x="305" y="1514"/>
                    </a:lnTo>
                    <a:lnTo>
                      <a:pt x="1590" y="1096"/>
                    </a:lnTo>
                    <a:lnTo>
                      <a:pt x="79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0C0C0"/>
                  </a:gs>
                  <a:gs pos="100000">
                    <a:srgbClr val="E6E6E6"/>
                  </a:gs>
                </a:gsLst>
                <a:lin ang="16200000" scaled="1"/>
                <a:tileRect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 anchor="ctr" anchorCtr="0"/>
              <a:lstStyle/>
              <a:p>
                <a:pPr algn="ctr">
                  <a:lnSpc>
                    <a:spcPct val="95000"/>
                  </a:lnSpc>
                  <a:spcAft>
                    <a:spcPts val="800"/>
                  </a:spcAft>
                </a:pPr>
                <a:endParaRPr lang="de-DE" sz="1200" noProof="1">
                  <a:solidFill>
                    <a:srgbClr val="000000"/>
                  </a:solidFill>
                </a:endParaRPr>
              </a:p>
            </p:txBody>
          </p:sp>
          <p:sp>
            <p:nvSpPr>
              <p:cNvPr id="3082" name="Freeform 10"/>
              <p:cNvSpPr>
                <a:spLocks/>
              </p:cNvSpPr>
              <p:nvPr/>
            </p:nvSpPr>
            <p:spPr bwMode="gray">
              <a:xfrm>
                <a:off x="3020545" y="3983612"/>
                <a:ext cx="1495809" cy="1572638"/>
              </a:xfrm>
              <a:custGeom>
                <a:avLst/>
                <a:gdLst/>
                <a:ahLst/>
                <a:cxnLst>
                  <a:cxn ang="0">
                    <a:pos x="1285" y="0"/>
                  </a:cxn>
                  <a:cxn ang="0">
                    <a:pos x="0" y="418"/>
                  </a:cxn>
                  <a:cxn ang="0">
                    <a:pos x="302" y="1351"/>
                  </a:cxn>
                  <a:cxn ang="0">
                    <a:pos x="1285" y="1351"/>
                  </a:cxn>
                  <a:cxn ang="0">
                    <a:pos x="1285" y="0"/>
                  </a:cxn>
                  <a:cxn ang="0">
                    <a:pos x="1285" y="0"/>
                  </a:cxn>
                </a:cxnLst>
                <a:rect l="0" t="0" r="r" b="b"/>
                <a:pathLst>
                  <a:path w="1285" h="1351">
                    <a:moveTo>
                      <a:pt x="1285" y="0"/>
                    </a:moveTo>
                    <a:lnTo>
                      <a:pt x="0" y="418"/>
                    </a:lnTo>
                    <a:lnTo>
                      <a:pt x="302" y="1351"/>
                    </a:lnTo>
                    <a:lnTo>
                      <a:pt x="1285" y="1351"/>
                    </a:lnTo>
                    <a:lnTo>
                      <a:pt x="1285" y="0"/>
                    </a:lnTo>
                    <a:lnTo>
                      <a:pt x="128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0C0C0"/>
                  </a:gs>
                  <a:gs pos="100000">
                    <a:srgbClr val="E6E6E6"/>
                  </a:gs>
                </a:gsLst>
                <a:lin ang="16200000" scaled="1"/>
                <a:tileRect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 anchor="ctr" anchorCtr="0"/>
              <a:lstStyle/>
              <a:p>
                <a:pPr algn="ctr">
                  <a:lnSpc>
                    <a:spcPct val="95000"/>
                  </a:lnSpc>
                  <a:spcAft>
                    <a:spcPts val="800"/>
                  </a:spcAft>
                </a:pPr>
                <a:endParaRPr lang="de-DE" sz="1200" noProof="1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4" name="Rechteck 23"/>
            <p:cNvSpPr/>
            <p:nvPr/>
          </p:nvSpPr>
          <p:spPr bwMode="gray">
            <a:xfrm>
              <a:off x="4045847" y="2520603"/>
              <a:ext cx="1188512" cy="295820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de-DE" sz="1600" b="1" dirty="0" smtClean="0">
                  <a:solidFill>
                    <a:srgbClr val="000000"/>
                  </a:solidFill>
                </a:rPr>
                <a:t>Description 1</a:t>
              </a:r>
            </a:p>
          </p:txBody>
        </p:sp>
        <p:sp>
          <p:nvSpPr>
            <p:cNvPr id="25" name="Rechteck 24"/>
            <p:cNvSpPr/>
            <p:nvPr/>
          </p:nvSpPr>
          <p:spPr bwMode="gray">
            <a:xfrm>
              <a:off x="5009883" y="3433689"/>
              <a:ext cx="1188512" cy="295820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de-DE" sz="1600" b="1" dirty="0" smtClean="0">
                  <a:solidFill>
                    <a:srgbClr val="FFFFFF"/>
                  </a:solidFill>
                </a:rPr>
                <a:t>Description 2</a:t>
              </a:r>
            </a:p>
          </p:txBody>
        </p:sp>
        <p:sp>
          <p:nvSpPr>
            <p:cNvPr id="26" name="Rechteck 25"/>
            <p:cNvSpPr/>
            <p:nvPr/>
          </p:nvSpPr>
          <p:spPr bwMode="gray">
            <a:xfrm>
              <a:off x="2946389" y="3433689"/>
              <a:ext cx="1188512" cy="295820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de-DE" sz="1600" b="1" dirty="0" smtClean="0">
                  <a:solidFill>
                    <a:srgbClr val="000000"/>
                  </a:solidFill>
                </a:rPr>
                <a:t>Description 5</a:t>
              </a:r>
            </a:p>
          </p:txBody>
        </p:sp>
        <p:sp>
          <p:nvSpPr>
            <p:cNvPr id="27" name="Rechteck 26"/>
            <p:cNvSpPr/>
            <p:nvPr/>
          </p:nvSpPr>
          <p:spPr bwMode="gray">
            <a:xfrm>
              <a:off x="4682808" y="4596056"/>
              <a:ext cx="1188512" cy="295820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de-DE" sz="1600" b="1" dirty="0" smtClean="0">
                  <a:solidFill>
                    <a:srgbClr val="000000"/>
                  </a:solidFill>
                </a:rPr>
                <a:t>Description 3</a:t>
              </a:r>
            </a:p>
          </p:txBody>
        </p:sp>
        <p:sp>
          <p:nvSpPr>
            <p:cNvPr id="28" name="Rechteck 27"/>
            <p:cNvSpPr/>
            <p:nvPr/>
          </p:nvSpPr>
          <p:spPr bwMode="gray">
            <a:xfrm>
              <a:off x="3262885" y="4596056"/>
              <a:ext cx="1188512" cy="295820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de-DE" sz="1600" b="1" dirty="0" smtClean="0">
                  <a:solidFill>
                    <a:srgbClr val="000000"/>
                  </a:solidFill>
                </a:rPr>
                <a:t>Description 4</a:t>
              </a:r>
            </a:p>
          </p:txBody>
        </p:sp>
      </p:grpSp>
      <p:grpSp>
        <p:nvGrpSpPr>
          <p:cNvPr id="4" name="Gruppieren 30"/>
          <p:cNvGrpSpPr/>
          <p:nvPr/>
        </p:nvGrpSpPr>
        <p:grpSpPr bwMode="gray">
          <a:xfrm>
            <a:off x="6758688" y="3113302"/>
            <a:ext cx="2062253" cy="558699"/>
            <a:chOff x="6790368" y="2851844"/>
            <a:chExt cx="2416128" cy="558699"/>
          </a:xfrm>
        </p:grpSpPr>
        <p:cxnSp>
          <p:nvCxnSpPr>
            <p:cNvPr id="32" name="Gerade Verbindung 31"/>
            <p:cNvCxnSpPr/>
            <p:nvPr/>
          </p:nvCxnSpPr>
          <p:spPr bwMode="gray">
            <a:xfrm>
              <a:off x="6790368" y="2851845"/>
              <a:ext cx="241612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3" name="Text Box 13"/>
            <p:cNvSpPr txBox="1">
              <a:spLocks noChangeArrowheads="1"/>
            </p:cNvSpPr>
            <p:nvPr/>
          </p:nvSpPr>
          <p:spPr bwMode="gray">
            <a:xfrm>
              <a:off x="6790369" y="2851844"/>
              <a:ext cx="2416127" cy="5586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600" noProof="1" smtClean="0">
                  <a:solidFill>
                    <a:prstClr val="black"/>
                  </a:solidFill>
                  <a:cs typeface="Arial" charset="0"/>
                </a:rPr>
                <a:t>This text can be replaced with your own text.</a:t>
              </a:r>
            </a:p>
          </p:txBody>
        </p:sp>
      </p:grpSp>
      <p:grpSp>
        <p:nvGrpSpPr>
          <p:cNvPr id="5" name="Gruppieren 33"/>
          <p:cNvGrpSpPr/>
          <p:nvPr/>
        </p:nvGrpSpPr>
        <p:grpSpPr bwMode="gray">
          <a:xfrm>
            <a:off x="323849" y="3113302"/>
            <a:ext cx="2024658" cy="792609"/>
            <a:chOff x="3971925" y="4437112"/>
            <a:chExt cx="2318725" cy="792609"/>
          </a:xfrm>
        </p:grpSpPr>
        <p:cxnSp>
          <p:nvCxnSpPr>
            <p:cNvPr id="35" name="Gerade Verbindung 34"/>
            <p:cNvCxnSpPr/>
            <p:nvPr/>
          </p:nvCxnSpPr>
          <p:spPr bwMode="gray">
            <a:xfrm>
              <a:off x="3971925" y="4437113"/>
              <a:ext cx="2318724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6" name="Text Box 13"/>
            <p:cNvSpPr txBox="1">
              <a:spLocks noChangeArrowheads="1"/>
            </p:cNvSpPr>
            <p:nvPr/>
          </p:nvSpPr>
          <p:spPr bwMode="gray">
            <a:xfrm>
              <a:off x="3971927" y="4437112"/>
              <a:ext cx="2318723" cy="7926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600" noProof="1" smtClean="0">
                  <a:solidFill>
                    <a:prstClr val="black"/>
                  </a:solidFill>
                  <a:cs typeface="Arial" charset="0"/>
                </a:rPr>
                <a:t>This text can be replaced with your own text.</a:t>
              </a:r>
            </a:p>
          </p:txBody>
        </p:sp>
      </p:grpSp>
      <p:grpSp>
        <p:nvGrpSpPr>
          <p:cNvPr id="6" name="Gruppieren 36"/>
          <p:cNvGrpSpPr/>
          <p:nvPr/>
        </p:nvGrpSpPr>
        <p:grpSpPr bwMode="gray">
          <a:xfrm>
            <a:off x="323850" y="2174251"/>
            <a:ext cx="3068735" cy="558699"/>
            <a:chOff x="3971925" y="4437112"/>
            <a:chExt cx="3514446" cy="558699"/>
          </a:xfrm>
        </p:grpSpPr>
        <p:cxnSp>
          <p:nvCxnSpPr>
            <p:cNvPr id="38" name="Gerade Verbindung 37"/>
            <p:cNvCxnSpPr/>
            <p:nvPr/>
          </p:nvCxnSpPr>
          <p:spPr bwMode="gray">
            <a:xfrm>
              <a:off x="3971925" y="4437113"/>
              <a:ext cx="3514446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9" name="Text Box 13"/>
            <p:cNvSpPr txBox="1">
              <a:spLocks noChangeArrowheads="1"/>
            </p:cNvSpPr>
            <p:nvPr/>
          </p:nvSpPr>
          <p:spPr bwMode="gray">
            <a:xfrm>
              <a:off x="3971925" y="4437112"/>
              <a:ext cx="2318723" cy="5586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en-US" sz="1600" noProof="1" smtClean="0">
                  <a:solidFill>
                    <a:prstClr val="black"/>
                  </a:solidFill>
                  <a:cs typeface="Arial" charset="0"/>
                </a:rPr>
                <a:t>This is a placeholder text. </a:t>
              </a:r>
            </a:p>
          </p:txBody>
        </p:sp>
      </p:grpSp>
      <p:grpSp>
        <p:nvGrpSpPr>
          <p:cNvPr id="7" name="Gruppieren 39"/>
          <p:cNvGrpSpPr/>
          <p:nvPr/>
        </p:nvGrpSpPr>
        <p:grpSpPr bwMode="gray">
          <a:xfrm>
            <a:off x="6433061" y="4496903"/>
            <a:ext cx="2387881" cy="558699"/>
            <a:chOff x="6408864" y="2851844"/>
            <a:chExt cx="2797632" cy="558699"/>
          </a:xfrm>
        </p:grpSpPr>
        <p:cxnSp>
          <p:nvCxnSpPr>
            <p:cNvPr id="41" name="Gerade Verbindung 40"/>
            <p:cNvCxnSpPr/>
            <p:nvPr/>
          </p:nvCxnSpPr>
          <p:spPr bwMode="gray">
            <a:xfrm>
              <a:off x="6408864" y="2851845"/>
              <a:ext cx="2797632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42" name="Text Box 13"/>
            <p:cNvSpPr txBox="1">
              <a:spLocks noChangeArrowheads="1"/>
            </p:cNvSpPr>
            <p:nvPr/>
          </p:nvSpPr>
          <p:spPr bwMode="gray">
            <a:xfrm>
              <a:off x="6790368" y="2851844"/>
              <a:ext cx="2416126" cy="5586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en-US" sz="1600" noProof="1" smtClean="0">
                  <a:solidFill>
                    <a:prstClr val="black"/>
                  </a:solidFill>
                  <a:cs typeface="Arial" charset="0"/>
                </a:rPr>
                <a:t>This is a placeholder text. </a:t>
              </a:r>
            </a:p>
          </p:txBody>
        </p:sp>
      </p:grpSp>
      <p:grpSp>
        <p:nvGrpSpPr>
          <p:cNvPr id="8" name="Gruppieren 46"/>
          <p:cNvGrpSpPr/>
          <p:nvPr/>
        </p:nvGrpSpPr>
        <p:grpSpPr bwMode="gray">
          <a:xfrm>
            <a:off x="323850" y="4496904"/>
            <a:ext cx="2387956" cy="558699"/>
            <a:chOff x="3971925" y="4437112"/>
            <a:chExt cx="2734789" cy="558699"/>
          </a:xfrm>
        </p:grpSpPr>
        <p:cxnSp>
          <p:nvCxnSpPr>
            <p:cNvPr id="48" name="Gerade Verbindung 47"/>
            <p:cNvCxnSpPr/>
            <p:nvPr/>
          </p:nvCxnSpPr>
          <p:spPr bwMode="gray">
            <a:xfrm>
              <a:off x="3971925" y="4437113"/>
              <a:ext cx="2734789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49" name="Text Box 13"/>
            <p:cNvSpPr txBox="1">
              <a:spLocks noChangeArrowheads="1"/>
            </p:cNvSpPr>
            <p:nvPr/>
          </p:nvSpPr>
          <p:spPr bwMode="gray">
            <a:xfrm>
              <a:off x="3971925" y="4437112"/>
              <a:ext cx="2318723" cy="5586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en-US" sz="1600" noProof="1" smtClean="0">
                  <a:solidFill>
                    <a:prstClr val="black"/>
                  </a:solidFill>
                  <a:cs typeface="Arial" charset="0"/>
                </a:rPr>
                <a:t>This is a placeholder text. </a:t>
              </a:r>
            </a:p>
          </p:txBody>
        </p:sp>
      </p:grpSp>
      <p:sp>
        <p:nvSpPr>
          <p:cNvPr id="31" name="_h1"/>
          <p:cNvSpPr txBox="1">
            <a:spLocks noChangeArrowheads="1"/>
          </p:cNvSpPr>
          <p:nvPr/>
        </p:nvSpPr>
        <p:spPr bwMode="gray">
          <a:xfrm>
            <a:off x="827584" y="147166"/>
            <a:ext cx="8496300" cy="6175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zuka Gothic Pro B" pitchFamily="34" charset="-128"/>
                <a:ea typeface="Kozuka Gothic Pro B" pitchFamily="34" charset="-128"/>
              </a:rPr>
              <a:t>Pentagon Chart</a:t>
            </a:r>
            <a:endParaRPr lang="de-DE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zuka Gothic Pro B" pitchFamily="34" charset="-128"/>
              <a:ea typeface="Kozuka Gothic Pro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65821650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_h2"/>
          <p:cNvSpPr>
            <a:spLocks noGrp="1"/>
          </p:cNvSpPr>
          <p:nvPr>
            <p:ph type="body" sz="quarter" idx="4294967295"/>
          </p:nvPr>
        </p:nvSpPr>
        <p:spPr bwMode="gray">
          <a:xfrm>
            <a:off x="0" y="855663"/>
            <a:ext cx="8496300" cy="334962"/>
          </a:xfrm>
        </p:spPr>
        <p:txBody>
          <a:bodyPr/>
          <a:lstStyle/>
          <a:p>
            <a:r>
              <a:rPr lang="de-DE" noProof="1" smtClean="0"/>
              <a:t>Enter your subheadline here</a:t>
            </a:r>
          </a:p>
        </p:txBody>
      </p:sp>
      <p:grpSp>
        <p:nvGrpSpPr>
          <p:cNvPr id="2" name="Gruppieren 29"/>
          <p:cNvGrpSpPr/>
          <p:nvPr/>
        </p:nvGrpSpPr>
        <p:grpSpPr bwMode="gray">
          <a:xfrm>
            <a:off x="2550693" y="1553505"/>
            <a:ext cx="4042615" cy="3888445"/>
            <a:chOff x="2739186" y="1916114"/>
            <a:chExt cx="3665629" cy="3525836"/>
          </a:xfrm>
        </p:grpSpPr>
        <p:grpSp>
          <p:nvGrpSpPr>
            <p:cNvPr id="3" name="Gruppieren 22"/>
            <p:cNvGrpSpPr/>
            <p:nvPr/>
          </p:nvGrpSpPr>
          <p:grpSpPr bwMode="gray">
            <a:xfrm>
              <a:off x="2739186" y="1916114"/>
              <a:ext cx="3665629" cy="3525836"/>
              <a:chOff x="2640159" y="1847186"/>
              <a:chExt cx="3856122" cy="3709064"/>
            </a:xfrm>
            <a:solidFill>
              <a:srgbClr val="E6E6E6"/>
            </a:solidFill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078" name="Freeform 6"/>
              <p:cNvSpPr>
                <a:spLocks/>
              </p:cNvSpPr>
              <p:nvPr/>
            </p:nvSpPr>
            <p:spPr bwMode="gray">
              <a:xfrm>
                <a:off x="3642797" y="1847186"/>
                <a:ext cx="1850846" cy="1946299"/>
              </a:xfrm>
              <a:custGeom>
                <a:avLst/>
                <a:gdLst/>
                <a:ahLst/>
                <a:cxnLst>
                  <a:cxn ang="0">
                    <a:pos x="794" y="1672"/>
                  </a:cxn>
                  <a:cxn ang="0">
                    <a:pos x="1590" y="576"/>
                  </a:cxn>
                  <a:cxn ang="0">
                    <a:pos x="794" y="0"/>
                  </a:cxn>
                  <a:cxn ang="0">
                    <a:pos x="0" y="576"/>
                  </a:cxn>
                  <a:cxn ang="0">
                    <a:pos x="794" y="1672"/>
                  </a:cxn>
                  <a:cxn ang="0">
                    <a:pos x="794" y="1672"/>
                  </a:cxn>
                </a:cxnLst>
                <a:rect l="0" t="0" r="r" b="b"/>
                <a:pathLst>
                  <a:path w="1590" h="1672">
                    <a:moveTo>
                      <a:pt x="794" y="1672"/>
                    </a:moveTo>
                    <a:lnTo>
                      <a:pt x="1590" y="576"/>
                    </a:lnTo>
                    <a:lnTo>
                      <a:pt x="794" y="0"/>
                    </a:lnTo>
                    <a:lnTo>
                      <a:pt x="0" y="576"/>
                    </a:lnTo>
                    <a:lnTo>
                      <a:pt x="794" y="1672"/>
                    </a:lnTo>
                    <a:lnTo>
                      <a:pt x="794" y="16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 anchor="ctr" anchorCtr="0"/>
              <a:lstStyle/>
              <a:p>
                <a:pPr algn="ctr">
                  <a:lnSpc>
                    <a:spcPct val="95000"/>
                  </a:lnSpc>
                  <a:spcAft>
                    <a:spcPts val="800"/>
                  </a:spcAft>
                </a:pPr>
                <a:endParaRPr lang="de-DE" sz="1200" noProof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079" name="Freeform 7"/>
              <p:cNvSpPr>
                <a:spLocks/>
              </p:cNvSpPr>
              <p:nvPr/>
            </p:nvSpPr>
            <p:spPr bwMode="gray">
              <a:xfrm>
                <a:off x="4617756" y="3983612"/>
                <a:ext cx="1498138" cy="15726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351"/>
                  </a:cxn>
                  <a:cxn ang="0">
                    <a:pos x="985" y="1351"/>
                  </a:cxn>
                  <a:cxn ang="0">
                    <a:pos x="1287" y="41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87" h="1351">
                    <a:moveTo>
                      <a:pt x="0" y="0"/>
                    </a:moveTo>
                    <a:lnTo>
                      <a:pt x="0" y="1351"/>
                    </a:lnTo>
                    <a:lnTo>
                      <a:pt x="985" y="1351"/>
                    </a:lnTo>
                    <a:lnTo>
                      <a:pt x="1287" y="41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0C0C0"/>
                  </a:gs>
                  <a:gs pos="100000">
                    <a:srgbClr val="E6E6E6"/>
                  </a:gs>
                </a:gsLst>
                <a:lin ang="16200000" scaled="1"/>
                <a:tileRect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 anchor="ctr" anchorCtr="0"/>
              <a:lstStyle/>
              <a:p>
                <a:pPr algn="ctr">
                  <a:lnSpc>
                    <a:spcPct val="95000"/>
                  </a:lnSpc>
                  <a:spcAft>
                    <a:spcPts val="800"/>
                  </a:spcAft>
                </a:pPr>
                <a:endParaRPr lang="de-DE" sz="1200" noProof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080" name="_color1"/>
              <p:cNvSpPr>
                <a:spLocks/>
              </p:cNvSpPr>
              <p:nvPr/>
            </p:nvSpPr>
            <p:spPr bwMode="gray">
              <a:xfrm>
                <a:off x="4643107" y="2593732"/>
                <a:ext cx="1853174" cy="1762379"/>
              </a:xfrm>
              <a:custGeom>
                <a:avLst/>
                <a:gdLst/>
                <a:ahLst/>
                <a:cxnLst>
                  <a:cxn ang="0">
                    <a:pos x="796" y="0"/>
                  </a:cxn>
                  <a:cxn ang="0">
                    <a:pos x="0" y="1096"/>
                  </a:cxn>
                  <a:cxn ang="0">
                    <a:pos x="0" y="1096"/>
                  </a:cxn>
                  <a:cxn ang="0">
                    <a:pos x="1287" y="1514"/>
                  </a:cxn>
                  <a:cxn ang="0">
                    <a:pos x="1592" y="579"/>
                  </a:cxn>
                  <a:cxn ang="0">
                    <a:pos x="796" y="0"/>
                  </a:cxn>
                </a:cxnLst>
                <a:rect l="0" t="0" r="r" b="b"/>
                <a:pathLst>
                  <a:path w="1592" h="1514">
                    <a:moveTo>
                      <a:pt x="796" y="0"/>
                    </a:moveTo>
                    <a:lnTo>
                      <a:pt x="0" y="1096"/>
                    </a:lnTo>
                    <a:lnTo>
                      <a:pt x="0" y="1096"/>
                    </a:lnTo>
                    <a:lnTo>
                      <a:pt x="1287" y="1514"/>
                    </a:lnTo>
                    <a:lnTo>
                      <a:pt x="1592" y="579"/>
                    </a:lnTo>
                    <a:lnTo>
                      <a:pt x="79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square" lIns="0" tIns="108000" rIns="0" bIns="0" anchor="ctr" anchorCtr="0"/>
              <a:lstStyle/>
              <a:p>
                <a:pPr algn="ctr">
                  <a:lnSpc>
                    <a:spcPct val="95000"/>
                  </a:lnSpc>
                  <a:spcAft>
                    <a:spcPts val="800"/>
                  </a:spcAft>
                </a:pPr>
                <a:endParaRPr lang="de-DE" sz="1600" b="1" noProof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081" name="Freeform 9"/>
              <p:cNvSpPr>
                <a:spLocks/>
              </p:cNvSpPr>
              <p:nvPr/>
            </p:nvSpPr>
            <p:spPr bwMode="gray">
              <a:xfrm>
                <a:off x="2640159" y="2593732"/>
                <a:ext cx="1850846" cy="1762379"/>
              </a:xfrm>
              <a:custGeom>
                <a:avLst/>
                <a:gdLst/>
                <a:ahLst/>
                <a:cxnLst>
                  <a:cxn ang="0">
                    <a:pos x="796" y="0"/>
                  </a:cxn>
                  <a:cxn ang="0">
                    <a:pos x="0" y="579"/>
                  </a:cxn>
                  <a:cxn ang="0">
                    <a:pos x="305" y="1514"/>
                  </a:cxn>
                  <a:cxn ang="0">
                    <a:pos x="1590" y="1096"/>
                  </a:cxn>
                  <a:cxn ang="0">
                    <a:pos x="796" y="0"/>
                  </a:cxn>
                </a:cxnLst>
                <a:rect l="0" t="0" r="r" b="b"/>
                <a:pathLst>
                  <a:path w="1590" h="1514">
                    <a:moveTo>
                      <a:pt x="796" y="0"/>
                    </a:moveTo>
                    <a:lnTo>
                      <a:pt x="0" y="579"/>
                    </a:lnTo>
                    <a:lnTo>
                      <a:pt x="305" y="1514"/>
                    </a:lnTo>
                    <a:lnTo>
                      <a:pt x="1590" y="1096"/>
                    </a:lnTo>
                    <a:lnTo>
                      <a:pt x="79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 anchor="ctr" anchorCtr="0"/>
              <a:lstStyle/>
              <a:p>
                <a:pPr algn="ctr">
                  <a:lnSpc>
                    <a:spcPct val="95000"/>
                  </a:lnSpc>
                  <a:spcAft>
                    <a:spcPts val="800"/>
                  </a:spcAft>
                </a:pPr>
                <a:endParaRPr lang="de-DE" sz="1200" noProof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082" name="Freeform 10"/>
              <p:cNvSpPr>
                <a:spLocks/>
              </p:cNvSpPr>
              <p:nvPr/>
            </p:nvSpPr>
            <p:spPr bwMode="gray">
              <a:xfrm>
                <a:off x="3020545" y="3983612"/>
                <a:ext cx="1495809" cy="1572638"/>
              </a:xfrm>
              <a:custGeom>
                <a:avLst/>
                <a:gdLst/>
                <a:ahLst/>
                <a:cxnLst>
                  <a:cxn ang="0">
                    <a:pos x="1285" y="0"/>
                  </a:cxn>
                  <a:cxn ang="0">
                    <a:pos x="0" y="418"/>
                  </a:cxn>
                  <a:cxn ang="0">
                    <a:pos x="302" y="1351"/>
                  </a:cxn>
                  <a:cxn ang="0">
                    <a:pos x="1285" y="1351"/>
                  </a:cxn>
                  <a:cxn ang="0">
                    <a:pos x="1285" y="0"/>
                  </a:cxn>
                  <a:cxn ang="0">
                    <a:pos x="1285" y="0"/>
                  </a:cxn>
                </a:cxnLst>
                <a:rect l="0" t="0" r="r" b="b"/>
                <a:pathLst>
                  <a:path w="1285" h="1351">
                    <a:moveTo>
                      <a:pt x="1285" y="0"/>
                    </a:moveTo>
                    <a:lnTo>
                      <a:pt x="0" y="418"/>
                    </a:lnTo>
                    <a:lnTo>
                      <a:pt x="302" y="1351"/>
                    </a:lnTo>
                    <a:lnTo>
                      <a:pt x="1285" y="1351"/>
                    </a:lnTo>
                    <a:lnTo>
                      <a:pt x="1285" y="0"/>
                    </a:lnTo>
                    <a:lnTo>
                      <a:pt x="128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92D050">
                      <a:shade val="30000"/>
                      <a:satMod val="115000"/>
                    </a:srgbClr>
                  </a:gs>
                  <a:gs pos="50000">
                    <a:srgbClr val="92D050">
                      <a:shade val="67500"/>
                      <a:satMod val="115000"/>
                    </a:srgbClr>
                  </a:gs>
                  <a:gs pos="100000">
                    <a:srgbClr val="92D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 anchor="ctr" anchorCtr="0"/>
              <a:lstStyle/>
              <a:p>
                <a:pPr algn="ctr">
                  <a:lnSpc>
                    <a:spcPct val="95000"/>
                  </a:lnSpc>
                  <a:spcAft>
                    <a:spcPts val="800"/>
                  </a:spcAft>
                </a:pPr>
                <a:endParaRPr lang="de-DE" sz="1200" noProof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4" name="Rechteck 23"/>
            <p:cNvSpPr/>
            <p:nvPr/>
          </p:nvSpPr>
          <p:spPr bwMode="gray">
            <a:xfrm>
              <a:off x="4045847" y="2520603"/>
              <a:ext cx="1188512" cy="295820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de-DE" sz="16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Description 1</a:t>
              </a:r>
            </a:p>
          </p:txBody>
        </p:sp>
        <p:sp>
          <p:nvSpPr>
            <p:cNvPr id="25" name="Rechteck 24"/>
            <p:cNvSpPr/>
            <p:nvPr/>
          </p:nvSpPr>
          <p:spPr bwMode="gray">
            <a:xfrm>
              <a:off x="5009883" y="3433689"/>
              <a:ext cx="1188512" cy="295820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de-DE" sz="16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Description 2</a:t>
              </a:r>
            </a:p>
          </p:txBody>
        </p:sp>
        <p:sp>
          <p:nvSpPr>
            <p:cNvPr id="26" name="Rechteck 25"/>
            <p:cNvSpPr/>
            <p:nvPr/>
          </p:nvSpPr>
          <p:spPr bwMode="gray">
            <a:xfrm>
              <a:off x="2946389" y="3433689"/>
              <a:ext cx="1188512" cy="295820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de-DE" sz="16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Description 5</a:t>
              </a:r>
            </a:p>
          </p:txBody>
        </p:sp>
        <p:sp>
          <p:nvSpPr>
            <p:cNvPr id="27" name="Rechteck 26"/>
            <p:cNvSpPr/>
            <p:nvPr/>
          </p:nvSpPr>
          <p:spPr bwMode="gray">
            <a:xfrm>
              <a:off x="4682808" y="4596056"/>
              <a:ext cx="1188512" cy="295820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de-DE" sz="16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Description 3</a:t>
              </a:r>
            </a:p>
          </p:txBody>
        </p:sp>
        <p:sp>
          <p:nvSpPr>
            <p:cNvPr id="28" name="Rechteck 27"/>
            <p:cNvSpPr/>
            <p:nvPr/>
          </p:nvSpPr>
          <p:spPr bwMode="gray">
            <a:xfrm>
              <a:off x="3262885" y="4596056"/>
              <a:ext cx="1188512" cy="295820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de-DE" sz="16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Description 4</a:t>
              </a:r>
            </a:p>
          </p:txBody>
        </p:sp>
      </p:grpSp>
      <p:grpSp>
        <p:nvGrpSpPr>
          <p:cNvPr id="4" name="Gruppieren 30"/>
          <p:cNvGrpSpPr/>
          <p:nvPr/>
        </p:nvGrpSpPr>
        <p:grpSpPr bwMode="gray">
          <a:xfrm>
            <a:off x="6758688" y="3113302"/>
            <a:ext cx="2062253" cy="558699"/>
            <a:chOff x="6790368" y="2851844"/>
            <a:chExt cx="2416128" cy="558699"/>
          </a:xfrm>
        </p:grpSpPr>
        <p:cxnSp>
          <p:nvCxnSpPr>
            <p:cNvPr id="32" name="Gerade Verbindung 31"/>
            <p:cNvCxnSpPr/>
            <p:nvPr/>
          </p:nvCxnSpPr>
          <p:spPr bwMode="gray">
            <a:xfrm>
              <a:off x="6790368" y="2851845"/>
              <a:ext cx="241612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3" name="Text Box 13"/>
            <p:cNvSpPr txBox="1">
              <a:spLocks noChangeArrowheads="1"/>
            </p:cNvSpPr>
            <p:nvPr/>
          </p:nvSpPr>
          <p:spPr bwMode="gray">
            <a:xfrm>
              <a:off x="6790369" y="2851844"/>
              <a:ext cx="2416127" cy="5586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600" noProof="1" smtClean="0">
                  <a:solidFill>
                    <a:prstClr val="black"/>
                  </a:solidFill>
                  <a:cs typeface="Arial" charset="0"/>
                </a:rPr>
                <a:t>This text can be replaced with your own text.</a:t>
              </a:r>
            </a:p>
          </p:txBody>
        </p:sp>
      </p:grpSp>
      <p:grpSp>
        <p:nvGrpSpPr>
          <p:cNvPr id="5" name="Gruppieren 33"/>
          <p:cNvGrpSpPr/>
          <p:nvPr/>
        </p:nvGrpSpPr>
        <p:grpSpPr bwMode="gray">
          <a:xfrm>
            <a:off x="323849" y="3113302"/>
            <a:ext cx="2024658" cy="792609"/>
            <a:chOff x="3971925" y="4437112"/>
            <a:chExt cx="2318725" cy="792609"/>
          </a:xfrm>
        </p:grpSpPr>
        <p:cxnSp>
          <p:nvCxnSpPr>
            <p:cNvPr id="35" name="Gerade Verbindung 34"/>
            <p:cNvCxnSpPr/>
            <p:nvPr/>
          </p:nvCxnSpPr>
          <p:spPr bwMode="gray">
            <a:xfrm>
              <a:off x="3971925" y="4437113"/>
              <a:ext cx="2318724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6" name="Text Box 13"/>
            <p:cNvSpPr txBox="1">
              <a:spLocks noChangeArrowheads="1"/>
            </p:cNvSpPr>
            <p:nvPr/>
          </p:nvSpPr>
          <p:spPr bwMode="gray">
            <a:xfrm>
              <a:off x="3971927" y="4437112"/>
              <a:ext cx="2318723" cy="7926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600" noProof="1" smtClean="0">
                  <a:solidFill>
                    <a:prstClr val="black"/>
                  </a:solidFill>
                  <a:cs typeface="Arial" charset="0"/>
                </a:rPr>
                <a:t>This text can be replaced with your own text.</a:t>
              </a:r>
            </a:p>
          </p:txBody>
        </p:sp>
      </p:grpSp>
      <p:grpSp>
        <p:nvGrpSpPr>
          <p:cNvPr id="6" name="Gruppieren 36"/>
          <p:cNvGrpSpPr/>
          <p:nvPr/>
        </p:nvGrpSpPr>
        <p:grpSpPr bwMode="gray">
          <a:xfrm>
            <a:off x="323850" y="2174251"/>
            <a:ext cx="3068735" cy="558699"/>
            <a:chOff x="3971925" y="4437112"/>
            <a:chExt cx="3514446" cy="558699"/>
          </a:xfrm>
        </p:grpSpPr>
        <p:cxnSp>
          <p:nvCxnSpPr>
            <p:cNvPr id="38" name="Gerade Verbindung 37"/>
            <p:cNvCxnSpPr/>
            <p:nvPr/>
          </p:nvCxnSpPr>
          <p:spPr bwMode="gray">
            <a:xfrm>
              <a:off x="3971925" y="4437113"/>
              <a:ext cx="3514446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9" name="Text Box 13"/>
            <p:cNvSpPr txBox="1">
              <a:spLocks noChangeArrowheads="1"/>
            </p:cNvSpPr>
            <p:nvPr/>
          </p:nvSpPr>
          <p:spPr bwMode="gray">
            <a:xfrm>
              <a:off x="3971925" y="4437112"/>
              <a:ext cx="2318723" cy="5586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en-US" sz="1600" noProof="1" smtClean="0">
                  <a:solidFill>
                    <a:prstClr val="black"/>
                  </a:solidFill>
                  <a:cs typeface="Arial" charset="0"/>
                </a:rPr>
                <a:t>This is a placeholder text. </a:t>
              </a:r>
            </a:p>
          </p:txBody>
        </p:sp>
      </p:grpSp>
      <p:grpSp>
        <p:nvGrpSpPr>
          <p:cNvPr id="7" name="Gruppieren 39"/>
          <p:cNvGrpSpPr/>
          <p:nvPr/>
        </p:nvGrpSpPr>
        <p:grpSpPr bwMode="gray">
          <a:xfrm>
            <a:off x="6433061" y="4496903"/>
            <a:ext cx="2387881" cy="558699"/>
            <a:chOff x="6408864" y="2851844"/>
            <a:chExt cx="2797632" cy="558699"/>
          </a:xfrm>
        </p:grpSpPr>
        <p:cxnSp>
          <p:nvCxnSpPr>
            <p:cNvPr id="41" name="Gerade Verbindung 40"/>
            <p:cNvCxnSpPr/>
            <p:nvPr/>
          </p:nvCxnSpPr>
          <p:spPr bwMode="gray">
            <a:xfrm>
              <a:off x="6408864" y="2851845"/>
              <a:ext cx="2797632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42" name="Text Box 13"/>
            <p:cNvSpPr txBox="1">
              <a:spLocks noChangeArrowheads="1"/>
            </p:cNvSpPr>
            <p:nvPr/>
          </p:nvSpPr>
          <p:spPr bwMode="gray">
            <a:xfrm>
              <a:off x="6790368" y="2851844"/>
              <a:ext cx="2416126" cy="5586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en-US" sz="1600" noProof="1" smtClean="0">
                  <a:solidFill>
                    <a:prstClr val="black"/>
                  </a:solidFill>
                  <a:cs typeface="Arial" charset="0"/>
                </a:rPr>
                <a:t>This is a placeholder text. </a:t>
              </a:r>
            </a:p>
          </p:txBody>
        </p:sp>
      </p:grpSp>
      <p:grpSp>
        <p:nvGrpSpPr>
          <p:cNvPr id="8" name="Gruppieren 46"/>
          <p:cNvGrpSpPr/>
          <p:nvPr/>
        </p:nvGrpSpPr>
        <p:grpSpPr bwMode="gray">
          <a:xfrm>
            <a:off x="323850" y="4496904"/>
            <a:ext cx="2387956" cy="558699"/>
            <a:chOff x="3971925" y="4437112"/>
            <a:chExt cx="2734789" cy="558699"/>
          </a:xfrm>
        </p:grpSpPr>
        <p:cxnSp>
          <p:nvCxnSpPr>
            <p:cNvPr id="48" name="Gerade Verbindung 47"/>
            <p:cNvCxnSpPr/>
            <p:nvPr/>
          </p:nvCxnSpPr>
          <p:spPr bwMode="gray">
            <a:xfrm>
              <a:off x="3971925" y="4437113"/>
              <a:ext cx="2734789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49" name="Text Box 13"/>
            <p:cNvSpPr txBox="1">
              <a:spLocks noChangeArrowheads="1"/>
            </p:cNvSpPr>
            <p:nvPr/>
          </p:nvSpPr>
          <p:spPr bwMode="gray">
            <a:xfrm>
              <a:off x="3971925" y="4437112"/>
              <a:ext cx="2318723" cy="5586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en-US" sz="1600" noProof="1" smtClean="0">
                  <a:solidFill>
                    <a:prstClr val="black"/>
                  </a:solidFill>
                  <a:cs typeface="Arial" charset="0"/>
                </a:rPr>
                <a:t>This is a placeholder text. </a:t>
              </a:r>
            </a:p>
          </p:txBody>
        </p:sp>
      </p:grpSp>
      <p:sp>
        <p:nvSpPr>
          <p:cNvPr id="31" name="_h1"/>
          <p:cNvSpPr txBox="1">
            <a:spLocks noChangeArrowheads="1"/>
          </p:cNvSpPr>
          <p:nvPr/>
        </p:nvSpPr>
        <p:spPr bwMode="gray">
          <a:xfrm>
            <a:off x="827584" y="147166"/>
            <a:ext cx="8496300" cy="6175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zuka Gothic Pro B" pitchFamily="34" charset="-128"/>
                <a:ea typeface="Kozuka Gothic Pro B" pitchFamily="34" charset="-128"/>
              </a:rPr>
              <a:t>Pentagon Chart</a:t>
            </a:r>
            <a:endParaRPr lang="de-DE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zuka Gothic Pro B" pitchFamily="34" charset="-128"/>
              <a:ea typeface="Kozuka Gothic Pro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32400284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379</Words>
  <Application>Microsoft Office PowerPoint</Application>
  <PresentationFormat>全屏显示(4:3)</PresentationFormat>
  <Paragraphs>72</Paragraphs>
  <Slides>5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wholehr.taobao.com</vt:lpstr>
      <vt:lpstr>Pentagon Chart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16</cp:revision>
  <dcterms:created xsi:type="dcterms:W3CDTF">2012-12-20T06:04:47Z</dcterms:created>
  <dcterms:modified xsi:type="dcterms:W3CDTF">2013-01-04T05:22:33Z</dcterms:modified>
</cp:coreProperties>
</file>