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8"/>
  </p:notesMasterIdLst>
  <p:sldIdLst>
    <p:sldId id="264" r:id="rId2"/>
    <p:sldId id="265" r:id="rId3"/>
    <p:sldId id="266" r:id="rId4"/>
    <p:sldId id="267" r:id="rId5"/>
    <p:sldId id="268" r:id="rId6"/>
    <p:sldId id="263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/>
              <a:pPr/>
              <a:t>1</a:t>
            </a:fld>
            <a:endParaRPr lang="de-DE" dirty="0"/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/>
              <a:pPr algn="r" defTabSz="947738"/>
              <a:t>1</a:t>
            </a:fld>
            <a:endParaRPr lang="en-GB" sz="1300" dirty="0"/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/>
              <a:pPr/>
              <a:t>2</a:t>
            </a:fld>
            <a:endParaRPr lang="de-DE" dirty="0"/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/>
              <a:pPr algn="r" defTabSz="947738"/>
              <a:t>2</a:t>
            </a:fld>
            <a:endParaRPr lang="en-GB" sz="1300" dirty="0"/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/>
              <a:pPr/>
              <a:t>3</a:t>
            </a:fld>
            <a:endParaRPr lang="de-DE" dirty="0"/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/>
              <a:pPr algn="r" defTabSz="947738"/>
              <a:t>3</a:t>
            </a:fld>
            <a:endParaRPr lang="en-GB" sz="1300" dirty="0"/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/>
              <a:pPr/>
              <a:t>4</a:t>
            </a:fld>
            <a:endParaRPr lang="de-DE" dirty="0"/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/>
              <a:pPr algn="r" defTabSz="947738"/>
              <a:t>4</a:t>
            </a:fld>
            <a:endParaRPr lang="en-GB" sz="1300" dirty="0"/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9644-27C0-4655-9503-40E917BF2C41}" type="slidenum">
              <a:rPr/>
              <a:pPr/>
              <a:t>5</a:t>
            </a:fld>
            <a:endParaRPr lang="de-DE" dirty="0"/>
          </a:p>
        </p:txBody>
      </p:sp>
      <p:sp>
        <p:nvSpPr>
          <p:cNvPr id="97283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C7B8A1B-A169-42ED-96E3-CF5B68CF2C7A}" type="slidenum">
              <a:rPr lang="en-GB" sz="1300"/>
              <a:pPr algn="r" defTabSz="947738"/>
              <a:t>5</a:t>
            </a:fld>
            <a:endParaRPr lang="en-GB" sz="1300" dirty="0"/>
          </a:p>
        </p:txBody>
      </p:sp>
      <p:sp>
        <p:nvSpPr>
          <p:cNvPr id="972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972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本模板为藏珠馆原创模板，仅限购买藏珠馆</a:t>
            </a:r>
            <a:r>
              <a:rPr lang="en-US" altLang="zh-CN" dirty="0" smtClean="0"/>
              <a:t>http://wholehr.taobao.com</a:t>
            </a:r>
            <a:r>
              <a:rPr lang="en-US" altLang="zh-CN" baseline="0" dirty="0" smtClean="0"/>
              <a:t> PPT</a:t>
            </a:r>
            <a:r>
              <a:rPr lang="zh-CN" altLang="en-US" baseline="0" dirty="0" smtClean="0"/>
              <a:t>达人必备的买家学习参考，禁止用于商业出售。</a:t>
            </a:r>
            <a:endParaRPr lang="zh-CN" altLang="en-US" dirty="0" smtClean="0"/>
          </a:p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/>
              <a:pPr/>
              <a:t>04.01.2013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806318569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/>
              <a:pPr/>
              <a:t>04.01.2013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554478517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_text"/>
          <p:cNvSpPr txBox="1">
            <a:spLocks/>
          </p:cNvSpPr>
          <p:nvPr/>
        </p:nvSpPr>
        <p:spPr bwMode="gray">
          <a:xfrm>
            <a:off x="323850" y="1554163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Aft>
                <a:spcPts val="800"/>
              </a:spcAft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This is a placeholder text. This text can be replaced with your own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Aft>
                <a:spcPts val="800"/>
              </a:spcAft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The text demonstrates how your own text will look when you replace the placeholder with your own text.</a:t>
            </a:r>
          </a:p>
          <a:p>
            <a:pPr marL="180000" lvl="0" indent="-180000">
              <a:lnSpc>
                <a:spcPct val="95000"/>
              </a:lnSpc>
              <a:spcAft>
                <a:spcPts val="800"/>
              </a:spcAft>
              <a:buFont typeface="Wingdings" pitchFamily="2" charset="2"/>
              <a:buChar char="§"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If you don’t want to use the style and size of the fonts as used in this placeholder </a:t>
            </a:r>
            <a:r>
              <a:rPr lang="en-US" noProof="1" smtClean="0"/>
              <a:t>it’s </a:t>
            </a: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possible to replace it by selecting different options.</a:t>
            </a:r>
          </a:p>
        </p:txBody>
      </p:sp>
      <p:sp>
        <p:nvSpPr>
          <p:cNvPr id="40963" name="_h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1" smtClean="0"/>
              <a:t>Traffic Sign ─ Arrow Sign </a:t>
            </a:r>
            <a:endParaRPr lang="de-DE" noProof="1"/>
          </a:p>
        </p:txBody>
      </p:sp>
      <p:sp>
        <p:nvSpPr>
          <p:cNvPr id="29" name="_h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noProof="1" smtClean="0"/>
              <a:t>Enter your subheadline here</a:t>
            </a:r>
          </a:p>
        </p:txBody>
      </p:sp>
      <p:grpSp>
        <p:nvGrpSpPr>
          <p:cNvPr id="2" name="Gruppieren 12"/>
          <p:cNvGrpSpPr/>
          <p:nvPr/>
        </p:nvGrpSpPr>
        <p:grpSpPr>
          <a:xfrm>
            <a:off x="5328999" y="1517650"/>
            <a:ext cx="2913063" cy="5340350"/>
            <a:chOff x="5328999" y="1517650"/>
            <a:chExt cx="2913063" cy="5340350"/>
          </a:xfrm>
        </p:grpSpPr>
        <p:sp>
          <p:nvSpPr>
            <p:cNvPr id="31" name="Rectangle 66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6692105" y="3992563"/>
              <a:ext cx="195263" cy="2865437"/>
            </a:xfrm>
            <a:prstGeom prst="rect">
              <a:avLst/>
            </a:prstGeom>
            <a:gradFill rotWithShape="1">
              <a:gsLst>
                <a:gs pos="0">
                  <a:srgbClr val="DDDDDD">
                    <a:gamma/>
                    <a:shade val="56471"/>
                    <a:invGamma/>
                  </a:srgbClr>
                </a:gs>
                <a:gs pos="50000">
                  <a:srgbClr val="DDDDDD"/>
                </a:gs>
                <a:gs pos="100000">
                  <a:srgbClr val="DDDDDD">
                    <a:gamma/>
                    <a:shade val="56471"/>
                    <a:invGamma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7" name="AutoShape 5"/>
            <p:cNvSpPr>
              <a:spLocks noChangeAspect="1" noChangeArrowheads="1" noTextEdit="1"/>
            </p:cNvSpPr>
            <p:nvPr/>
          </p:nvSpPr>
          <p:spPr bwMode="auto">
            <a:xfrm>
              <a:off x="5328999" y="1565275"/>
              <a:ext cx="2913063" cy="2916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5333762" y="1571625"/>
              <a:ext cx="2903538" cy="2905125"/>
            </a:xfrm>
            <a:prstGeom prst="ellipse">
              <a:avLst/>
            </a:prstGeom>
            <a:gradFill rotWithShape="1">
              <a:gsLst>
                <a:gs pos="0">
                  <a:srgbClr val="E6E6E6"/>
                </a:gs>
                <a:gs pos="50000">
                  <a:srgbClr val="FFFFFF"/>
                </a:gs>
                <a:gs pos="100000">
                  <a:srgbClr val="E6E6E6"/>
                </a:gs>
              </a:gsLst>
              <a:lin ang="5400000" scaled="1"/>
            </a:gradFill>
            <a:ln w="9525" cap="flat" cmpd="sng">
              <a:solidFill>
                <a:srgbClr val="C0C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de-DE"/>
            </a:p>
          </p:txBody>
        </p:sp>
        <p:sp>
          <p:nvSpPr>
            <p:cNvPr id="35" name="Oval 9"/>
            <p:cNvSpPr>
              <a:spLocks noChangeArrowheads="1"/>
            </p:cNvSpPr>
            <p:nvPr/>
          </p:nvSpPr>
          <p:spPr bwMode="auto">
            <a:xfrm>
              <a:off x="5406787" y="1646237"/>
              <a:ext cx="2755900" cy="2755900"/>
            </a:xfrm>
            <a:prstGeom prst="ellipse">
              <a:avLst/>
            </a:prstGeom>
            <a:noFill/>
            <a:ln w="73025" cap="flat">
              <a:solidFill>
                <a:srgbClr val="CC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grpSp>
          <p:nvGrpSpPr>
            <p:cNvPr id="3" name="Gruppieren 20"/>
            <p:cNvGrpSpPr/>
            <p:nvPr/>
          </p:nvGrpSpPr>
          <p:grpSpPr>
            <a:xfrm>
              <a:off x="5852009" y="2108634"/>
              <a:ext cx="1867044" cy="1922546"/>
              <a:chOff x="5805647" y="2161986"/>
              <a:chExt cx="1867044" cy="1922546"/>
            </a:xfrm>
          </p:grpSpPr>
          <p:sp>
            <p:nvSpPr>
              <p:cNvPr id="19" name="Freeform 45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6713057" y="2161986"/>
                <a:ext cx="959634" cy="1922546"/>
              </a:xfrm>
              <a:custGeom>
                <a:avLst/>
                <a:gdLst/>
                <a:ahLst/>
                <a:cxnLst>
                  <a:cxn ang="0">
                    <a:pos x="207" y="435"/>
                  </a:cxn>
                  <a:cxn ang="0">
                    <a:pos x="207" y="0"/>
                  </a:cxn>
                  <a:cxn ang="0">
                    <a:pos x="88" y="0"/>
                  </a:cxn>
                  <a:cxn ang="0">
                    <a:pos x="88" y="435"/>
                  </a:cxn>
                  <a:cxn ang="0">
                    <a:pos x="0" y="377"/>
                  </a:cxn>
                  <a:cxn ang="0">
                    <a:pos x="0" y="491"/>
                  </a:cxn>
                  <a:cxn ang="0">
                    <a:pos x="148" y="589"/>
                  </a:cxn>
                  <a:cxn ang="0">
                    <a:pos x="294" y="491"/>
                  </a:cxn>
                  <a:cxn ang="0">
                    <a:pos x="294" y="377"/>
                  </a:cxn>
                  <a:cxn ang="0">
                    <a:pos x="207" y="435"/>
                  </a:cxn>
                </a:cxnLst>
                <a:rect l="0" t="0" r="r" b="b"/>
                <a:pathLst>
                  <a:path w="294" h="589">
                    <a:moveTo>
                      <a:pt x="207" y="435"/>
                    </a:moveTo>
                    <a:lnTo>
                      <a:pt x="207" y="0"/>
                    </a:lnTo>
                    <a:lnTo>
                      <a:pt x="88" y="0"/>
                    </a:lnTo>
                    <a:lnTo>
                      <a:pt x="88" y="435"/>
                    </a:lnTo>
                    <a:lnTo>
                      <a:pt x="0" y="377"/>
                    </a:lnTo>
                    <a:lnTo>
                      <a:pt x="0" y="491"/>
                    </a:lnTo>
                    <a:lnTo>
                      <a:pt x="148" y="589"/>
                    </a:lnTo>
                    <a:lnTo>
                      <a:pt x="294" y="491"/>
                    </a:lnTo>
                    <a:lnTo>
                      <a:pt x="294" y="377"/>
                    </a:lnTo>
                    <a:lnTo>
                      <a:pt x="207" y="435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C0C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" name="Freeform 46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5805647" y="2161986"/>
                <a:ext cx="600588" cy="1197919"/>
              </a:xfrm>
              <a:custGeom>
                <a:avLst/>
                <a:gdLst/>
                <a:ahLst/>
                <a:cxnLst>
                  <a:cxn ang="0">
                    <a:pos x="56" y="95"/>
                  </a:cxn>
                  <a:cxn ang="0">
                    <a:pos x="56" y="367"/>
                  </a:cxn>
                  <a:cxn ang="0">
                    <a:pos x="130" y="367"/>
                  </a:cxn>
                  <a:cxn ang="0">
                    <a:pos x="130" y="95"/>
                  </a:cxn>
                  <a:cxn ang="0">
                    <a:pos x="184" y="133"/>
                  </a:cxn>
                  <a:cxn ang="0">
                    <a:pos x="184" y="61"/>
                  </a:cxn>
                  <a:cxn ang="0">
                    <a:pos x="92" y="0"/>
                  </a:cxn>
                  <a:cxn ang="0">
                    <a:pos x="0" y="61"/>
                  </a:cxn>
                  <a:cxn ang="0">
                    <a:pos x="0" y="133"/>
                  </a:cxn>
                  <a:cxn ang="0">
                    <a:pos x="56" y="95"/>
                  </a:cxn>
                </a:cxnLst>
                <a:rect l="0" t="0" r="r" b="b"/>
                <a:pathLst>
                  <a:path w="184" h="367">
                    <a:moveTo>
                      <a:pt x="56" y="95"/>
                    </a:moveTo>
                    <a:lnTo>
                      <a:pt x="56" y="367"/>
                    </a:lnTo>
                    <a:lnTo>
                      <a:pt x="130" y="367"/>
                    </a:lnTo>
                    <a:lnTo>
                      <a:pt x="130" y="95"/>
                    </a:lnTo>
                    <a:lnTo>
                      <a:pt x="184" y="133"/>
                    </a:lnTo>
                    <a:lnTo>
                      <a:pt x="184" y="61"/>
                    </a:lnTo>
                    <a:lnTo>
                      <a:pt x="92" y="0"/>
                    </a:lnTo>
                    <a:lnTo>
                      <a:pt x="0" y="61"/>
                    </a:lnTo>
                    <a:lnTo>
                      <a:pt x="0" y="133"/>
                    </a:lnTo>
                    <a:lnTo>
                      <a:pt x="56" y="9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60000"/>
                  </a:gs>
                  <a:gs pos="100000">
                    <a:srgbClr val="D60000">
                      <a:gamma/>
                      <a:shade val="64706"/>
                      <a:invGamma/>
                    </a:srgbClr>
                  </a:gs>
                </a:gsLst>
                <a:lin ang="5400000" scaled="1"/>
              </a:gradFill>
              <a:ln w="9525" cap="flat" cmpd="sng">
                <a:solidFill>
                  <a:srgbClr val="C0C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GB"/>
              </a:p>
            </p:txBody>
          </p:sp>
        </p:grpSp>
        <p:pic>
          <p:nvPicPr>
            <p:cNvPr id="30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5372100" y="1517650"/>
              <a:ext cx="2717591" cy="1754619"/>
            </a:xfrm>
            <a:prstGeom prst="rect">
              <a:avLst/>
            </a:prstGeom>
            <a:noFill/>
            <a:ln w="11176"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0152656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_text"/>
          <p:cNvSpPr txBox="1">
            <a:spLocks/>
          </p:cNvSpPr>
          <p:nvPr/>
        </p:nvSpPr>
        <p:spPr bwMode="gray">
          <a:xfrm>
            <a:off x="323850" y="1554163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Aft>
                <a:spcPts val="800"/>
              </a:spcAft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This is a placeholder text. This text can be replaced with your own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Aft>
                <a:spcPts val="800"/>
              </a:spcAft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The text demonstrates how your own text will look when you replace the placeholder with your own text.</a:t>
            </a:r>
          </a:p>
          <a:p>
            <a:pPr marL="180000" lvl="0" indent="-180000">
              <a:lnSpc>
                <a:spcPct val="95000"/>
              </a:lnSpc>
              <a:spcAft>
                <a:spcPts val="800"/>
              </a:spcAft>
              <a:buFont typeface="Wingdings" pitchFamily="2" charset="2"/>
              <a:buChar char="§"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If you don’t want to use the style and size of the fonts as used in this placeholder </a:t>
            </a:r>
            <a:r>
              <a:rPr lang="en-US" noProof="1" smtClean="0"/>
              <a:t>it’s </a:t>
            </a: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possible to replace it by selecting different options.</a:t>
            </a:r>
          </a:p>
        </p:txBody>
      </p:sp>
      <p:sp>
        <p:nvSpPr>
          <p:cNvPr id="40963" name="_h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1" smtClean="0"/>
              <a:t>Traffic Sign ─ Arrow Sign </a:t>
            </a:r>
            <a:endParaRPr lang="de-DE" noProof="1"/>
          </a:p>
        </p:txBody>
      </p:sp>
      <p:sp>
        <p:nvSpPr>
          <p:cNvPr id="29" name="_h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noProof="1" smtClean="0"/>
              <a:t>Enter your subheadline here</a:t>
            </a:r>
          </a:p>
        </p:txBody>
      </p:sp>
      <p:grpSp>
        <p:nvGrpSpPr>
          <p:cNvPr id="2" name="Gruppieren 12"/>
          <p:cNvGrpSpPr/>
          <p:nvPr/>
        </p:nvGrpSpPr>
        <p:grpSpPr>
          <a:xfrm>
            <a:off x="5328999" y="1517650"/>
            <a:ext cx="2913063" cy="5340350"/>
            <a:chOff x="5328999" y="1517650"/>
            <a:chExt cx="2913063" cy="5340350"/>
          </a:xfrm>
        </p:grpSpPr>
        <p:sp>
          <p:nvSpPr>
            <p:cNvPr id="31" name="Rectangle 66" descr="© INSCALE GmbH, 26.05.2010&#10;http://www.presentationload.com/"/>
            <p:cNvSpPr>
              <a:spLocks noChangeArrowheads="1"/>
            </p:cNvSpPr>
            <p:nvPr/>
          </p:nvSpPr>
          <p:spPr bwMode="gray">
            <a:xfrm>
              <a:off x="6692105" y="3992563"/>
              <a:ext cx="195263" cy="2865437"/>
            </a:xfrm>
            <a:prstGeom prst="rect">
              <a:avLst/>
            </a:prstGeom>
            <a:gradFill rotWithShape="1">
              <a:gsLst>
                <a:gs pos="0">
                  <a:srgbClr val="DDDDDD">
                    <a:gamma/>
                    <a:shade val="56471"/>
                    <a:invGamma/>
                  </a:srgbClr>
                </a:gs>
                <a:gs pos="50000">
                  <a:srgbClr val="DDDDDD"/>
                </a:gs>
                <a:gs pos="100000">
                  <a:srgbClr val="DDDDDD">
                    <a:gamma/>
                    <a:shade val="56471"/>
                    <a:invGamma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7" name="AutoShape 5"/>
            <p:cNvSpPr>
              <a:spLocks noChangeAspect="1" noChangeArrowheads="1" noTextEdit="1"/>
            </p:cNvSpPr>
            <p:nvPr/>
          </p:nvSpPr>
          <p:spPr bwMode="auto">
            <a:xfrm>
              <a:off x="5328999" y="1565275"/>
              <a:ext cx="2913063" cy="2916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5333762" y="1571625"/>
              <a:ext cx="2903538" cy="2905125"/>
            </a:xfrm>
            <a:prstGeom prst="ellipse">
              <a:avLst/>
            </a:prstGeom>
            <a:gradFill rotWithShape="1">
              <a:gsLst>
                <a:gs pos="0">
                  <a:srgbClr val="E6E6E6"/>
                </a:gs>
                <a:gs pos="50000">
                  <a:srgbClr val="FFFFFF"/>
                </a:gs>
                <a:gs pos="100000">
                  <a:srgbClr val="E6E6E6"/>
                </a:gs>
              </a:gsLst>
              <a:lin ang="5400000" scaled="1"/>
            </a:gradFill>
            <a:ln w="9525" cap="flat" cmpd="sng">
              <a:solidFill>
                <a:srgbClr val="C0C0C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de-DE"/>
            </a:p>
          </p:txBody>
        </p:sp>
        <p:sp>
          <p:nvSpPr>
            <p:cNvPr id="35" name="Oval 9"/>
            <p:cNvSpPr>
              <a:spLocks noChangeArrowheads="1"/>
            </p:cNvSpPr>
            <p:nvPr/>
          </p:nvSpPr>
          <p:spPr bwMode="auto">
            <a:xfrm>
              <a:off x="5406787" y="1646237"/>
              <a:ext cx="2755900" cy="2755900"/>
            </a:xfrm>
            <a:prstGeom prst="ellipse">
              <a:avLst/>
            </a:prstGeom>
            <a:noFill/>
            <a:ln w="73025" cap="flat">
              <a:solidFill>
                <a:srgbClr val="CC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grpSp>
          <p:nvGrpSpPr>
            <p:cNvPr id="3" name="Gruppieren 20"/>
            <p:cNvGrpSpPr/>
            <p:nvPr/>
          </p:nvGrpSpPr>
          <p:grpSpPr>
            <a:xfrm>
              <a:off x="5852009" y="2108634"/>
              <a:ext cx="1867044" cy="1922546"/>
              <a:chOff x="5805647" y="2161986"/>
              <a:chExt cx="1867044" cy="1922546"/>
            </a:xfrm>
          </p:grpSpPr>
          <p:sp>
            <p:nvSpPr>
              <p:cNvPr id="19" name="Freeform 45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6713057" y="2161986"/>
                <a:ext cx="959634" cy="1922546"/>
              </a:xfrm>
              <a:custGeom>
                <a:avLst/>
                <a:gdLst/>
                <a:ahLst/>
                <a:cxnLst>
                  <a:cxn ang="0">
                    <a:pos x="207" y="435"/>
                  </a:cxn>
                  <a:cxn ang="0">
                    <a:pos x="207" y="0"/>
                  </a:cxn>
                  <a:cxn ang="0">
                    <a:pos x="88" y="0"/>
                  </a:cxn>
                  <a:cxn ang="0">
                    <a:pos x="88" y="435"/>
                  </a:cxn>
                  <a:cxn ang="0">
                    <a:pos x="0" y="377"/>
                  </a:cxn>
                  <a:cxn ang="0">
                    <a:pos x="0" y="491"/>
                  </a:cxn>
                  <a:cxn ang="0">
                    <a:pos x="148" y="589"/>
                  </a:cxn>
                  <a:cxn ang="0">
                    <a:pos x="294" y="491"/>
                  </a:cxn>
                  <a:cxn ang="0">
                    <a:pos x="294" y="377"/>
                  </a:cxn>
                  <a:cxn ang="0">
                    <a:pos x="207" y="435"/>
                  </a:cxn>
                </a:cxnLst>
                <a:rect l="0" t="0" r="r" b="b"/>
                <a:pathLst>
                  <a:path w="294" h="589">
                    <a:moveTo>
                      <a:pt x="207" y="435"/>
                    </a:moveTo>
                    <a:lnTo>
                      <a:pt x="207" y="0"/>
                    </a:lnTo>
                    <a:lnTo>
                      <a:pt x="88" y="0"/>
                    </a:lnTo>
                    <a:lnTo>
                      <a:pt x="88" y="435"/>
                    </a:lnTo>
                    <a:lnTo>
                      <a:pt x="0" y="377"/>
                    </a:lnTo>
                    <a:lnTo>
                      <a:pt x="0" y="491"/>
                    </a:lnTo>
                    <a:lnTo>
                      <a:pt x="148" y="589"/>
                    </a:lnTo>
                    <a:lnTo>
                      <a:pt x="294" y="491"/>
                    </a:lnTo>
                    <a:lnTo>
                      <a:pt x="294" y="377"/>
                    </a:lnTo>
                    <a:lnTo>
                      <a:pt x="207" y="435"/>
                    </a:lnTo>
                    <a:close/>
                  </a:path>
                </a:pathLst>
              </a:custGeom>
              <a:solidFill>
                <a:srgbClr val="0070C0"/>
              </a:solidFill>
              <a:ln w="9525" cap="flat" cmpd="sng">
                <a:solidFill>
                  <a:srgbClr val="C0C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" name="Freeform 46" descr="© INSCALE GmbH, 26.05.2010&#10;http://www.presentationload.com/"/>
              <p:cNvSpPr>
                <a:spLocks/>
              </p:cNvSpPr>
              <p:nvPr/>
            </p:nvSpPr>
            <p:spPr bwMode="gray">
              <a:xfrm>
                <a:off x="5805647" y="2161986"/>
                <a:ext cx="600588" cy="1197919"/>
              </a:xfrm>
              <a:custGeom>
                <a:avLst/>
                <a:gdLst/>
                <a:ahLst/>
                <a:cxnLst>
                  <a:cxn ang="0">
                    <a:pos x="56" y="95"/>
                  </a:cxn>
                  <a:cxn ang="0">
                    <a:pos x="56" y="367"/>
                  </a:cxn>
                  <a:cxn ang="0">
                    <a:pos x="130" y="367"/>
                  </a:cxn>
                  <a:cxn ang="0">
                    <a:pos x="130" y="95"/>
                  </a:cxn>
                  <a:cxn ang="0">
                    <a:pos x="184" y="133"/>
                  </a:cxn>
                  <a:cxn ang="0">
                    <a:pos x="184" y="61"/>
                  </a:cxn>
                  <a:cxn ang="0">
                    <a:pos x="92" y="0"/>
                  </a:cxn>
                  <a:cxn ang="0">
                    <a:pos x="0" y="61"/>
                  </a:cxn>
                  <a:cxn ang="0">
                    <a:pos x="0" y="133"/>
                  </a:cxn>
                  <a:cxn ang="0">
                    <a:pos x="56" y="95"/>
                  </a:cxn>
                </a:cxnLst>
                <a:rect l="0" t="0" r="r" b="b"/>
                <a:pathLst>
                  <a:path w="184" h="367">
                    <a:moveTo>
                      <a:pt x="56" y="95"/>
                    </a:moveTo>
                    <a:lnTo>
                      <a:pt x="56" y="367"/>
                    </a:lnTo>
                    <a:lnTo>
                      <a:pt x="130" y="367"/>
                    </a:lnTo>
                    <a:lnTo>
                      <a:pt x="130" y="95"/>
                    </a:lnTo>
                    <a:lnTo>
                      <a:pt x="184" y="133"/>
                    </a:lnTo>
                    <a:lnTo>
                      <a:pt x="184" y="61"/>
                    </a:lnTo>
                    <a:lnTo>
                      <a:pt x="92" y="0"/>
                    </a:lnTo>
                    <a:lnTo>
                      <a:pt x="0" y="61"/>
                    </a:lnTo>
                    <a:lnTo>
                      <a:pt x="0" y="133"/>
                    </a:lnTo>
                    <a:lnTo>
                      <a:pt x="56" y="9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60000"/>
                  </a:gs>
                  <a:gs pos="100000">
                    <a:srgbClr val="D60000">
                      <a:gamma/>
                      <a:shade val="64706"/>
                      <a:invGamma/>
                    </a:srgbClr>
                  </a:gs>
                </a:gsLst>
                <a:lin ang="5400000" scaled="1"/>
              </a:gradFill>
              <a:ln w="9525" cap="flat" cmpd="sng">
                <a:solidFill>
                  <a:srgbClr val="C0C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GB"/>
              </a:p>
            </p:txBody>
          </p:sp>
        </p:grpSp>
        <p:pic>
          <p:nvPicPr>
            <p:cNvPr id="30" name="Picture 3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5372100" y="1517650"/>
              <a:ext cx="2717591" cy="1754619"/>
            </a:xfrm>
            <a:prstGeom prst="rect">
              <a:avLst/>
            </a:prstGeom>
            <a:noFill/>
            <a:ln w="11176"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409035205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_h1"/>
          <p:cNvSpPr>
            <a:spLocks noGrp="1" noChangeArrowheads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 noProof="1" smtClean="0"/>
              <a:t>3D Arrows</a:t>
            </a:r>
          </a:p>
        </p:txBody>
      </p:sp>
      <p:sp>
        <p:nvSpPr>
          <p:cNvPr id="29" name="_h2"/>
          <p:cNvSpPr>
            <a:spLocks noGrp="1"/>
          </p:cNvSpPr>
          <p:nvPr>
            <p:ph type="body" sz="quarter" idx="13"/>
          </p:nvPr>
        </p:nvSpPr>
        <p:spPr bwMode="gray"/>
        <p:txBody>
          <a:bodyPr/>
          <a:lstStyle/>
          <a:p>
            <a:r>
              <a:rPr lang="de-DE" noProof="1" smtClean="0"/>
              <a:t>Enter your subheadline here</a:t>
            </a:r>
          </a:p>
        </p:txBody>
      </p:sp>
      <p:grpSp>
        <p:nvGrpSpPr>
          <p:cNvPr id="2" name="Gruppieren 17"/>
          <p:cNvGrpSpPr/>
          <p:nvPr/>
        </p:nvGrpSpPr>
        <p:grpSpPr bwMode="gray">
          <a:xfrm>
            <a:off x="2236304" y="1238339"/>
            <a:ext cx="4677663" cy="4156710"/>
            <a:chOff x="4572000" y="2018428"/>
            <a:chExt cx="3872594" cy="3441298"/>
          </a:xfrm>
          <a:solidFill>
            <a:schemeClr val="bg1">
              <a:lumMod val="65000"/>
            </a:schemeClr>
          </a:solidFill>
          <a:effectLst>
            <a:outerShdw blurRad="685800" dist="88900" sx="107000" sy="107000" algn="ctr" rotWithShape="0">
              <a:srgbClr val="000000">
                <a:alpha val="62000"/>
              </a:srgbClr>
            </a:outerShdw>
          </a:effectLst>
          <a:scene3d>
            <a:camera prst="perspectiveRelaxed" fov="4200000">
              <a:rot lat="17400000" lon="0" rev="0"/>
            </a:camera>
            <a:lightRig rig="threePt" dir="t">
              <a:rot lat="0" lon="0" rev="0"/>
            </a:lightRig>
          </a:scene3d>
        </p:grpSpPr>
        <p:sp>
          <p:nvSpPr>
            <p:cNvPr id="12" name="_color1" descr="© INSCALE GmbH, 26.05.2010&#10;http://www.presentationload.com/"/>
            <p:cNvSpPr/>
            <p:nvPr/>
          </p:nvSpPr>
          <p:spPr bwMode="gray">
            <a:xfrm rot="16200000">
              <a:off x="3811589" y="2902265"/>
              <a:ext cx="3317872" cy="1797050"/>
            </a:xfrm>
            <a:prstGeom prst="leftArrow">
              <a:avLst>
                <a:gd name="adj1" fmla="val 48544"/>
                <a:gd name="adj2" fmla="val 83864"/>
              </a:avLst>
            </a:prstGeom>
            <a:solidFill>
              <a:schemeClr val="accent1"/>
            </a:solidFill>
            <a:ln>
              <a:noFill/>
            </a:ln>
            <a:sp3d extrusionH="381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anchor="ctr"/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2800" b="1" noProof="1" smtClean="0"/>
                <a:t>Description 1</a:t>
              </a:r>
              <a:endParaRPr lang="de-DE" sz="2800" b="1" noProof="1"/>
            </a:p>
          </p:txBody>
        </p:sp>
        <p:sp>
          <p:nvSpPr>
            <p:cNvPr id="13" name="Pfeil nach links 12" descr="© INSCALE GmbH, 26.05.2010&#10;http://www.presentationload.com/"/>
            <p:cNvSpPr/>
            <p:nvPr/>
          </p:nvSpPr>
          <p:spPr bwMode="gray">
            <a:xfrm rot="5400000" flipV="1">
              <a:off x="5887133" y="2778839"/>
              <a:ext cx="3317871" cy="1797050"/>
            </a:xfrm>
            <a:prstGeom prst="leftArrow">
              <a:avLst>
                <a:gd name="adj1" fmla="val 48544"/>
                <a:gd name="adj2" fmla="val 83864"/>
              </a:avLst>
            </a:prstGeom>
            <a:solidFill>
              <a:srgbClr val="C8C8C8"/>
            </a:solidFill>
            <a:ln>
              <a:noFill/>
            </a:ln>
            <a:sp3d extrusionH="381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anchor="ctr"/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2800" b="1" noProof="1" smtClean="0">
                  <a:solidFill>
                    <a:srgbClr val="000000"/>
                  </a:solidFill>
                </a:rPr>
                <a:t>Description 2</a:t>
              </a:r>
              <a:endParaRPr lang="de-DE" sz="2800" b="1" noProof="1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uppieren 18"/>
          <p:cNvGrpSpPr/>
          <p:nvPr/>
        </p:nvGrpSpPr>
        <p:grpSpPr bwMode="gray">
          <a:xfrm>
            <a:off x="327034" y="2735815"/>
            <a:ext cx="2787641" cy="1143475"/>
            <a:chOff x="327034" y="3269215"/>
            <a:chExt cx="2787641" cy="1143475"/>
          </a:xfrm>
        </p:grpSpPr>
        <p:sp>
          <p:nvSpPr>
            <p:cNvPr id="20" name="Line 20" descr="© INSCALE GmbH, 26.05.2010&#10;http://www.presentationload.com/"/>
            <p:cNvSpPr>
              <a:spLocks noChangeShapeType="1"/>
            </p:cNvSpPr>
            <p:nvPr/>
          </p:nvSpPr>
          <p:spPr bwMode="gray">
            <a:xfrm flipH="1">
              <a:off x="335443" y="3308971"/>
              <a:ext cx="2779232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1" name="Rechteck 20"/>
            <p:cNvSpPr/>
            <p:nvPr/>
          </p:nvSpPr>
          <p:spPr bwMode="gray">
            <a:xfrm>
              <a:off x="327034" y="3269215"/>
              <a:ext cx="1262269" cy="1143475"/>
            </a:xfrm>
            <a:prstGeom prst="rect">
              <a:avLst/>
            </a:prstGeom>
          </p:spPr>
          <p:txBody>
            <a:bodyPr wrap="square" lIns="0" tIns="90000" rIns="0" bIns="0">
              <a:spAutoFit/>
            </a:bodyPr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r>
                <a:rPr lang="en-US" dirty="0" smtClean="0"/>
                <a:t>This text can be replaced with your own text.</a:t>
              </a:r>
            </a:p>
          </p:txBody>
        </p:sp>
      </p:grpSp>
      <p:grpSp>
        <p:nvGrpSpPr>
          <p:cNvPr id="4" name="Gruppieren 36"/>
          <p:cNvGrpSpPr/>
          <p:nvPr/>
        </p:nvGrpSpPr>
        <p:grpSpPr bwMode="gray">
          <a:xfrm>
            <a:off x="6829424" y="4158353"/>
            <a:ext cx="1990725" cy="1143475"/>
            <a:chOff x="3257549" y="3269215"/>
            <a:chExt cx="1990725" cy="1143475"/>
          </a:xfrm>
        </p:grpSpPr>
        <p:sp>
          <p:nvSpPr>
            <p:cNvPr id="23" name="Line 20" descr="© INSCALE GmbH, 26.05.2010&#10;http://www.presentationload.com/"/>
            <p:cNvSpPr>
              <a:spLocks noChangeShapeType="1"/>
            </p:cNvSpPr>
            <p:nvPr/>
          </p:nvSpPr>
          <p:spPr bwMode="gray">
            <a:xfrm flipH="1">
              <a:off x="3257549" y="3269215"/>
              <a:ext cx="1990721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r"/>
              <a:endParaRPr lang="en-GB"/>
            </a:p>
          </p:txBody>
        </p:sp>
        <p:sp>
          <p:nvSpPr>
            <p:cNvPr id="24" name="Rechteck 23"/>
            <p:cNvSpPr/>
            <p:nvPr/>
          </p:nvSpPr>
          <p:spPr bwMode="gray">
            <a:xfrm>
              <a:off x="3986005" y="3269215"/>
              <a:ext cx="1262269" cy="1143475"/>
            </a:xfrm>
            <a:prstGeom prst="rect">
              <a:avLst/>
            </a:prstGeom>
          </p:spPr>
          <p:txBody>
            <a:bodyPr wrap="square" lIns="0" tIns="90000" rIns="0" bIns="0">
              <a:spAutoFit/>
            </a:bodyPr>
            <a:lstStyle/>
            <a:p>
              <a:pPr algn="r">
                <a:lnSpc>
                  <a:spcPct val="95000"/>
                </a:lnSpc>
                <a:spcAft>
                  <a:spcPts val="800"/>
                </a:spcAft>
              </a:pPr>
              <a:r>
                <a:rPr lang="en-US" dirty="0" smtClean="0"/>
                <a:t>This text can be replaced with your own text.</a:t>
              </a:r>
            </a:p>
          </p:txBody>
        </p:sp>
      </p:grpSp>
      <p:sp>
        <p:nvSpPr>
          <p:cNvPr id="25" name="Text Box 15" descr="© INSCALE GmbH, 26.05.2010&#10;http://www.presentationload.com/"/>
          <p:cNvSpPr txBox="1">
            <a:spLocks noChangeArrowheads="1"/>
          </p:cNvSpPr>
          <p:nvPr/>
        </p:nvSpPr>
        <p:spPr bwMode="gray">
          <a:xfrm>
            <a:off x="6056768" y="1555750"/>
            <a:ext cx="2763382" cy="789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</a:bodyPr>
          <a:lstStyle/>
          <a:p>
            <a:pPr algn="r" defTabSz="801688">
              <a:lnSpc>
                <a:spcPct val="95000"/>
              </a:lnSpc>
              <a:spcAft>
                <a:spcPts val="800"/>
              </a:spcAft>
            </a:pPr>
            <a:r>
              <a:rPr lang="en-US" noProof="1" smtClean="0">
                <a:cs typeface="Arial" charset="0"/>
              </a:rPr>
              <a:t>Your inserted text will retain </a:t>
            </a:r>
            <a:br>
              <a:rPr lang="en-US" noProof="1" smtClean="0">
                <a:cs typeface="Arial" charset="0"/>
              </a:rPr>
            </a:br>
            <a:r>
              <a:rPr lang="en-US" noProof="1" smtClean="0">
                <a:cs typeface="Arial" charset="0"/>
              </a:rPr>
              <a:t>the same style and format as </a:t>
            </a:r>
            <a:br>
              <a:rPr lang="en-US" noProof="1" smtClean="0">
                <a:cs typeface="Arial" charset="0"/>
              </a:rPr>
            </a:br>
            <a:r>
              <a:rPr lang="en-US" noProof="1" smtClean="0">
                <a:cs typeface="Arial" charset="0"/>
              </a:rPr>
              <a:t>the placeholder text. </a:t>
            </a:r>
          </a:p>
        </p:txBody>
      </p:sp>
      <p:sp>
        <p:nvSpPr>
          <p:cNvPr id="26" name="Text Box 15" descr="© INSCALE GmbH, 26.05.2010&#10;http://www.presentationload.com/"/>
          <p:cNvSpPr txBox="1">
            <a:spLocks noChangeArrowheads="1"/>
          </p:cNvSpPr>
          <p:nvPr/>
        </p:nvSpPr>
        <p:spPr bwMode="gray">
          <a:xfrm>
            <a:off x="323850" y="5007444"/>
            <a:ext cx="2736221" cy="789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spAutoFit/>
          </a:bodyPr>
          <a:lstStyle/>
          <a:p>
            <a:pPr defTabSz="801688">
              <a:lnSpc>
                <a:spcPct val="95000"/>
              </a:lnSpc>
              <a:spcAft>
                <a:spcPts val="800"/>
              </a:spcAft>
            </a:pPr>
            <a:r>
              <a:rPr lang="en-US" noProof="1" smtClean="0">
                <a:cs typeface="Arial" charset="0"/>
              </a:rPr>
              <a:t>Your inserted text will retain the same style and format as the placeholder text. </a:t>
            </a:r>
          </a:p>
        </p:txBody>
      </p:sp>
    </p:spTree>
    <p:extLst>
      <p:ext uri="{BB962C8B-B14F-4D97-AF65-F5344CB8AC3E}">
        <p14:creationId xmlns:p14="http://schemas.microsoft.com/office/powerpoint/2010/main" val="39577709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_h1"/>
          <p:cNvSpPr>
            <a:spLocks noGrp="1" noChangeArrowheads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 noProof="1" smtClean="0"/>
              <a:t>3D Arrows</a:t>
            </a:r>
          </a:p>
        </p:txBody>
      </p:sp>
      <p:sp>
        <p:nvSpPr>
          <p:cNvPr id="29" name="_h2"/>
          <p:cNvSpPr>
            <a:spLocks noGrp="1"/>
          </p:cNvSpPr>
          <p:nvPr>
            <p:ph type="body" sz="quarter" idx="13"/>
          </p:nvPr>
        </p:nvSpPr>
        <p:spPr bwMode="gray"/>
        <p:txBody>
          <a:bodyPr/>
          <a:lstStyle/>
          <a:p>
            <a:r>
              <a:rPr lang="de-DE" noProof="1" smtClean="0"/>
              <a:t>Enter your subheadline here</a:t>
            </a:r>
          </a:p>
        </p:txBody>
      </p:sp>
      <p:grpSp>
        <p:nvGrpSpPr>
          <p:cNvPr id="2" name="Gruppieren 17"/>
          <p:cNvGrpSpPr/>
          <p:nvPr/>
        </p:nvGrpSpPr>
        <p:grpSpPr bwMode="gray">
          <a:xfrm>
            <a:off x="2236304" y="1238339"/>
            <a:ext cx="4677663" cy="4156710"/>
            <a:chOff x="4572000" y="2018428"/>
            <a:chExt cx="3872594" cy="3441298"/>
          </a:xfrm>
          <a:solidFill>
            <a:schemeClr val="bg1">
              <a:lumMod val="65000"/>
            </a:schemeClr>
          </a:solidFill>
          <a:effectLst>
            <a:outerShdw blurRad="685800" dist="88900" sx="107000" sy="107000" algn="ctr" rotWithShape="0">
              <a:srgbClr val="000000">
                <a:alpha val="62000"/>
              </a:srgbClr>
            </a:outerShdw>
          </a:effectLst>
          <a:scene3d>
            <a:camera prst="perspectiveRelaxed" fov="4200000">
              <a:rot lat="17400000" lon="0" rev="0"/>
            </a:camera>
            <a:lightRig rig="threePt" dir="t">
              <a:rot lat="0" lon="0" rev="0"/>
            </a:lightRig>
          </a:scene3d>
        </p:grpSpPr>
        <p:sp>
          <p:nvSpPr>
            <p:cNvPr id="12" name="_color1" descr="© INSCALE GmbH, 26.05.2010&#10;http://www.presentationload.com/"/>
            <p:cNvSpPr/>
            <p:nvPr/>
          </p:nvSpPr>
          <p:spPr bwMode="gray">
            <a:xfrm rot="16200000">
              <a:off x="3811589" y="2902265"/>
              <a:ext cx="3317872" cy="1797050"/>
            </a:xfrm>
            <a:prstGeom prst="leftArrow">
              <a:avLst>
                <a:gd name="adj1" fmla="val 48544"/>
                <a:gd name="adj2" fmla="val 83864"/>
              </a:avLst>
            </a:prstGeom>
            <a:solidFill>
              <a:schemeClr val="accent1"/>
            </a:solidFill>
            <a:ln>
              <a:noFill/>
            </a:ln>
            <a:sp3d extrusionH="381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anchor="ctr"/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2800" b="1" noProof="1" smtClean="0"/>
                <a:t>Description 1</a:t>
              </a:r>
              <a:endParaRPr lang="de-DE" sz="2800" b="1" noProof="1"/>
            </a:p>
          </p:txBody>
        </p:sp>
        <p:sp>
          <p:nvSpPr>
            <p:cNvPr id="13" name="Pfeil nach links 12" descr="© INSCALE GmbH, 26.05.2010&#10;http://www.presentationload.com/"/>
            <p:cNvSpPr/>
            <p:nvPr/>
          </p:nvSpPr>
          <p:spPr bwMode="gray">
            <a:xfrm rot="5400000" flipV="1">
              <a:off x="5887133" y="2778839"/>
              <a:ext cx="3317871" cy="1797050"/>
            </a:xfrm>
            <a:prstGeom prst="leftArrow">
              <a:avLst>
                <a:gd name="adj1" fmla="val 48544"/>
                <a:gd name="adj2" fmla="val 83864"/>
              </a:avLst>
            </a:prstGeom>
            <a:solidFill>
              <a:srgbClr val="C00000"/>
            </a:solidFill>
            <a:ln>
              <a:noFill/>
            </a:ln>
            <a:sp3d extrusionH="381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anchor="ctr"/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2800" b="1" noProof="1" smtClean="0">
                  <a:solidFill>
                    <a:srgbClr val="000000"/>
                  </a:solidFill>
                </a:rPr>
                <a:t>Description 2</a:t>
              </a:r>
              <a:endParaRPr lang="de-DE" sz="2800" b="1" noProof="1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uppieren 18"/>
          <p:cNvGrpSpPr/>
          <p:nvPr/>
        </p:nvGrpSpPr>
        <p:grpSpPr bwMode="gray">
          <a:xfrm>
            <a:off x="327034" y="2735815"/>
            <a:ext cx="2787641" cy="1143475"/>
            <a:chOff x="327034" y="3269215"/>
            <a:chExt cx="2787641" cy="1143475"/>
          </a:xfrm>
        </p:grpSpPr>
        <p:sp>
          <p:nvSpPr>
            <p:cNvPr id="20" name="Line 20" descr="© INSCALE GmbH, 26.05.2010&#10;http://www.presentationload.com/"/>
            <p:cNvSpPr>
              <a:spLocks noChangeShapeType="1"/>
            </p:cNvSpPr>
            <p:nvPr/>
          </p:nvSpPr>
          <p:spPr bwMode="gray">
            <a:xfrm flipH="1">
              <a:off x="335443" y="3308971"/>
              <a:ext cx="2779232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1" name="Rechteck 20"/>
            <p:cNvSpPr/>
            <p:nvPr/>
          </p:nvSpPr>
          <p:spPr bwMode="gray">
            <a:xfrm>
              <a:off x="327034" y="3269215"/>
              <a:ext cx="1262269" cy="1143475"/>
            </a:xfrm>
            <a:prstGeom prst="rect">
              <a:avLst/>
            </a:prstGeom>
          </p:spPr>
          <p:txBody>
            <a:bodyPr wrap="square" lIns="0" tIns="90000" rIns="0" bIns="0">
              <a:spAutoFit/>
            </a:bodyPr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r>
                <a:rPr lang="en-US" dirty="0" smtClean="0"/>
                <a:t>This text can be replaced with your own text.</a:t>
              </a:r>
            </a:p>
          </p:txBody>
        </p:sp>
      </p:grpSp>
      <p:grpSp>
        <p:nvGrpSpPr>
          <p:cNvPr id="4" name="Gruppieren 36"/>
          <p:cNvGrpSpPr/>
          <p:nvPr/>
        </p:nvGrpSpPr>
        <p:grpSpPr bwMode="gray">
          <a:xfrm>
            <a:off x="6829424" y="4158353"/>
            <a:ext cx="1990725" cy="1143475"/>
            <a:chOff x="3257549" y="3269215"/>
            <a:chExt cx="1990725" cy="1143475"/>
          </a:xfrm>
        </p:grpSpPr>
        <p:sp>
          <p:nvSpPr>
            <p:cNvPr id="23" name="Line 20" descr="© INSCALE GmbH, 26.05.2010&#10;http://www.presentationload.com/"/>
            <p:cNvSpPr>
              <a:spLocks noChangeShapeType="1"/>
            </p:cNvSpPr>
            <p:nvPr/>
          </p:nvSpPr>
          <p:spPr bwMode="gray">
            <a:xfrm flipH="1">
              <a:off x="3257549" y="3269215"/>
              <a:ext cx="1990721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r"/>
              <a:endParaRPr lang="en-GB"/>
            </a:p>
          </p:txBody>
        </p:sp>
        <p:sp>
          <p:nvSpPr>
            <p:cNvPr id="24" name="Rechteck 23"/>
            <p:cNvSpPr/>
            <p:nvPr/>
          </p:nvSpPr>
          <p:spPr bwMode="gray">
            <a:xfrm>
              <a:off x="3986005" y="3269215"/>
              <a:ext cx="1262269" cy="1143475"/>
            </a:xfrm>
            <a:prstGeom prst="rect">
              <a:avLst/>
            </a:prstGeom>
          </p:spPr>
          <p:txBody>
            <a:bodyPr wrap="square" lIns="0" tIns="90000" rIns="0" bIns="0">
              <a:spAutoFit/>
            </a:bodyPr>
            <a:lstStyle/>
            <a:p>
              <a:pPr algn="r">
                <a:lnSpc>
                  <a:spcPct val="95000"/>
                </a:lnSpc>
                <a:spcAft>
                  <a:spcPts val="800"/>
                </a:spcAft>
              </a:pPr>
              <a:r>
                <a:rPr lang="en-US" dirty="0" smtClean="0"/>
                <a:t>This text can be replaced with your own text.</a:t>
              </a:r>
            </a:p>
          </p:txBody>
        </p:sp>
      </p:grpSp>
      <p:sp>
        <p:nvSpPr>
          <p:cNvPr id="25" name="Text Box 15" descr="© INSCALE GmbH, 26.05.2010&#10;http://www.presentationload.com/"/>
          <p:cNvSpPr txBox="1">
            <a:spLocks noChangeArrowheads="1"/>
          </p:cNvSpPr>
          <p:nvPr/>
        </p:nvSpPr>
        <p:spPr bwMode="gray">
          <a:xfrm>
            <a:off x="6056768" y="1555750"/>
            <a:ext cx="2763382" cy="789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</a:bodyPr>
          <a:lstStyle/>
          <a:p>
            <a:pPr algn="r" defTabSz="801688">
              <a:lnSpc>
                <a:spcPct val="95000"/>
              </a:lnSpc>
              <a:spcAft>
                <a:spcPts val="800"/>
              </a:spcAft>
            </a:pPr>
            <a:r>
              <a:rPr lang="en-US" noProof="1" smtClean="0">
                <a:cs typeface="Arial" charset="0"/>
              </a:rPr>
              <a:t>Your inserted text will retain </a:t>
            </a:r>
            <a:br>
              <a:rPr lang="en-US" noProof="1" smtClean="0">
                <a:cs typeface="Arial" charset="0"/>
              </a:rPr>
            </a:br>
            <a:r>
              <a:rPr lang="en-US" noProof="1" smtClean="0">
                <a:cs typeface="Arial" charset="0"/>
              </a:rPr>
              <a:t>the same style and format as </a:t>
            </a:r>
            <a:br>
              <a:rPr lang="en-US" noProof="1" smtClean="0">
                <a:cs typeface="Arial" charset="0"/>
              </a:rPr>
            </a:br>
            <a:r>
              <a:rPr lang="en-US" noProof="1" smtClean="0">
                <a:cs typeface="Arial" charset="0"/>
              </a:rPr>
              <a:t>the placeholder text. </a:t>
            </a:r>
          </a:p>
        </p:txBody>
      </p:sp>
      <p:sp>
        <p:nvSpPr>
          <p:cNvPr id="26" name="Text Box 15" descr="© INSCALE GmbH, 26.05.2010&#10;http://www.presentationload.com/"/>
          <p:cNvSpPr txBox="1">
            <a:spLocks noChangeArrowheads="1"/>
          </p:cNvSpPr>
          <p:nvPr/>
        </p:nvSpPr>
        <p:spPr bwMode="gray">
          <a:xfrm>
            <a:off x="323850" y="5007444"/>
            <a:ext cx="2736221" cy="789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spAutoFit/>
          </a:bodyPr>
          <a:lstStyle/>
          <a:p>
            <a:pPr defTabSz="801688">
              <a:lnSpc>
                <a:spcPct val="95000"/>
              </a:lnSpc>
              <a:spcAft>
                <a:spcPts val="800"/>
              </a:spcAft>
            </a:pPr>
            <a:r>
              <a:rPr lang="en-US" noProof="1" smtClean="0">
                <a:cs typeface="Arial" charset="0"/>
              </a:rPr>
              <a:t>Your inserted text will retain the same style and format as the placeholder text. </a:t>
            </a:r>
          </a:p>
        </p:txBody>
      </p:sp>
    </p:spTree>
    <p:extLst>
      <p:ext uri="{BB962C8B-B14F-4D97-AF65-F5344CB8AC3E}">
        <p14:creationId xmlns:p14="http://schemas.microsoft.com/office/powerpoint/2010/main" val="4288273439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_h1"/>
          <p:cNvSpPr>
            <a:spLocks noGrp="1" noChangeArrowheads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 noProof="1" smtClean="0"/>
              <a:t>3D </a:t>
            </a:r>
            <a:r>
              <a:rPr lang="de-DE" noProof="1" smtClean="0"/>
              <a:t>Arrows </a:t>
            </a:r>
            <a:endParaRPr lang="de-DE" noProof="1" smtClean="0"/>
          </a:p>
        </p:txBody>
      </p:sp>
      <p:sp>
        <p:nvSpPr>
          <p:cNvPr id="29" name="_h2"/>
          <p:cNvSpPr>
            <a:spLocks noGrp="1"/>
          </p:cNvSpPr>
          <p:nvPr>
            <p:ph type="body" sz="quarter" idx="13"/>
          </p:nvPr>
        </p:nvSpPr>
        <p:spPr bwMode="gray"/>
        <p:txBody>
          <a:bodyPr/>
          <a:lstStyle/>
          <a:p>
            <a:r>
              <a:rPr lang="de-DE" noProof="1" smtClean="0"/>
              <a:t>Enter your subheadline here</a:t>
            </a:r>
          </a:p>
        </p:txBody>
      </p:sp>
      <p:grpSp>
        <p:nvGrpSpPr>
          <p:cNvPr id="2" name="Gruppieren 17"/>
          <p:cNvGrpSpPr/>
          <p:nvPr/>
        </p:nvGrpSpPr>
        <p:grpSpPr bwMode="gray">
          <a:xfrm>
            <a:off x="2236304" y="1238339"/>
            <a:ext cx="4677663" cy="4156710"/>
            <a:chOff x="4572000" y="2018428"/>
            <a:chExt cx="3872594" cy="3441298"/>
          </a:xfrm>
          <a:solidFill>
            <a:schemeClr val="bg1">
              <a:lumMod val="65000"/>
            </a:schemeClr>
          </a:solidFill>
          <a:effectLst>
            <a:outerShdw blurRad="685800" dist="88900" sx="107000" sy="107000" algn="ctr" rotWithShape="0">
              <a:srgbClr val="000000">
                <a:alpha val="62000"/>
              </a:srgbClr>
            </a:outerShdw>
          </a:effectLst>
          <a:scene3d>
            <a:camera prst="perspectiveRelaxed" fov="4200000">
              <a:rot lat="17400000" lon="0" rev="0"/>
            </a:camera>
            <a:lightRig rig="threePt" dir="t">
              <a:rot lat="0" lon="0" rev="0"/>
            </a:lightRig>
          </a:scene3d>
        </p:grpSpPr>
        <p:sp>
          <p:nvSpPr>
            <p:cNvPr id="12" name="_color1" descr="© INSCALE GmbH, 26.05.2010&#10;http://www.presentationload.com/"/>
            <p:cNvSpPr/>
            <p:nvPr/>
          </p:nvSpPr>
          <p:spPr bwMode="gray">
            <a:xfrm rot="16200000">
              <a:off x="3811589" y="2902265"/>
              <a:ext cx="3317872" cy="1797050"/>
            </a:xfrm>
            <a:prstGeom prst="leftArrow">
              <a:avLst>
                <a:gd name="adj1" fmla="val 48544"/>
                <a:gd name="adj2" fmla="val 83864"/>
              </a:avLst>
            </a:prstGeom>
            <a:solidFill>
              <a:srgbClr val="C00000"/>
            </a:solidFill>
            <a:ln>
              <a:noFill/>
            </a:ln>
            <a:sp3d extrusionH="381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anchor="ctr"/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2800" b="1" noProof="1" smtClean="0"/>
                <a:t>Description 1</a:t>
              </a:r>
              <a:endParaRPr lang="de-DE" sz="2800" b="1" noProof="1"/>
            </a:p>
          </p:txBody>
        </p:sp>
        <p:sp>
          <p:nvSpPr>
            <p:cNvPr id="13" name="Pfeil nach links 12" descr="© INSCALE GmbH, 26.05.2010&#10;http://www.presentationload.com/"/>
            <p:cNvSpPr/>
            <p:nvPr/>
          </p:nvSpPr>
          <p:spPr bwMode="gray">
            <a:xfrm rot="5400000" flipV="1">
              <a:off x="5887133" y="2778839"/>
              <a:ext cx="3317871" cy="1797050"/>
            </a:xfrm>
            <a:prstGeom prst="leftArrow">
              <a:avLst>
                <a:gd name="adj1" fmla="val 48544"/>
                <a:gd name="adj2" fmla="val 83864"/>
              </a:avLst>
            </a:prstGeom>
            <a:solidFill>
              <a:srgbClr val="FFC000"/>
            </a:solidFill>
            <a:ln>
              <a:noFill/>
            </a:ln>
            <a:sp3d extrusionH="381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anchor="ctr"/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  <a:defRPr/>
              </a:pPr>
              <a:r>
                <a:rPr lang="de-DE" sz="2800" b="1" noProof="1" smtClean="0">
                  <a:solidFill>
                    <a:srgbClr val="000000"/>
                  </a:solidFill>
                </a:rPr>
                <a:t>Description 2</a:t>
              </a:r>
              <a:endParaRPr lang="de-DE" sz="2800" b="1" noProof="1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uppieren 18"/>
          <p:cNvGrpSpPr/>
          <p:nvPr/>
        </p:nvGrpSpPr>
        <p:grpSpPr bwMode="gray">
          <a:xfrm>
            <a:off x="327034" y="2735815"/>
            <a:ext cx="2787641" cy="1143475"/>
            <a:chOff x="327034" y="3269215"/>
            <a:chExt cx="2787641" cy="1143475"/>
          </a:xfrm>
        </p:grpSpPr>
        <p:sp>
          <p:nvSpPr>
            <p:cNvPr id="20" name="Line 20" descr="© INSCALE GmbH, 26.05.2010&#10;http://www.presentationload.com/"/>
            <p:cNvSpPr>
              <a:spLocks noChangeShapeType="1"/>
            </p:cNvSpPr>
            <p:nvPr/>
          </p:nvSpPr>
          <p:spPr bwMode="gray">
            <a:xfrm flipH="1">
              <a:off x="335443" y="3308971"/>
              <a:ext cx="2779232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1" name="Rechteck 20"/>
            <p:cNvSpPr/>
            <p:nvPr/>
          </p:nvSpPr>
          <p:spPr bwMode="gray">
            <a:xfrm>
              <a:off x="327034" y="3269215"/>
              <a:ext cx="1262269" cy="1143475"/>
            </a:xfrm>
            <a:prstGeom prst="rect">
              <a:avLst/>
            </a:prstGeom>
          </p:spPr>
          <p:txBody>
            <a:bodyPr wrap="square" lIns="0" tIns="90000" rIns="0" bIns="0">
              <a:spAutoFit/>
            </a:bodyPr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r>
                <a:rPr lang="en-US" dirty="0" smtClean="0"/>
                <a:t>This text can be replaced with your own text.</a:t>
              </a:r>
            </a:p>
          </p:txBody>
        </p:sp>
      </p:grpSp>
      <p:grpSp>
        <p:nvGrpSpPr>
          <p:cNvPr id="4" name="Gruppieren 36"/>
          <p:cNvGrpSpPr/>
          <p:nvPr/>
        </p:nvGrpSpPr>
        <p:grpSpPr bwMode="gray">
          <a:xfrm>
            <a:off x="6829424" y="4158353"/>
            <a:ext cx="1990725" cy="1143475"/>
            <a:chOff x="3257549" y="3269215"/>
            <a:chExt cx="1990725" cy="1143475"/>
          </a:xfrm>
        </p:grpSpPr>
        <p:sp>
          <p:nvSpPr>
            <p:cNvPr id="23" name="Line 20" descr="© INSCALE GmbH, 26.05.2010&#10;http://www.presentationload.com/"/>
            <p:cNvSpPr>
              <a:spLocks noChangeShapeType="1"/>
            </p:cNvSpPr>
            <p:nvPr/>
          </p:nvSpPr>
          <p:spPr bwMode="gray">
            <a:xfrm flipH="1">
              <a:off x="3257549" y="3269215"/>
              <a:ext cx="1990721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r"/>
              <a:endParaRPr lang="en-GB"/>
            </a:p>
          </p:txBody>
        </p:sp>
        <p:sp>
          <p:nvSpPr>
            <p:cNvPr id="24" name="Rechteck 23"/>
            <p:cNvSpPr/>
            <p:nvPr/>
          </p:nvSpPr>
          <p:spPr bwMode="gray">
            <a:xfrm>
              <a:off x="3986005" y="3269215"/>
              <a:ext cx="1262269" cy="1143475"/>
            </a:xfrm>
            <a:prstGeom prst="rect">
              <a:avLst/>
            </a:prstGeom>
          </p:spPr>
          <p:txBody>
            <a:bodyPr wrap="square" lIns="0" tIns="90000" rIns="0" bIns="0">
              <a:spAutoFit/>
            </a:bodyPr>
            <a:lstStyle/>
            <a:p>
              <a:pPr algn="r">
                <a:lnSpc>
                  <a:spcPct val="95000"/>
                </a:lnSpc>
                <a:spcAft>
                  <a:spcPts val="800"/>
                </a:spcAft>
              </a:pPr>
              <a:r>
                <a:rPr lang="en-US" dirty="0" smtClean="0"/>
                <a:t>This text can be replaced with your own text.</a:t>
              </a:r>
            </a:p>
          </p:txBody>
        </p:sp>
      </p:grpSp>
      <p:sp>
        <p:nvSpPr>
          <p:cNvPr id="25" name="Text Box 15" descr="© INSCALE GmbH, 26.05.2010&#10;http://www.presentationload.com/"/>
          <p:cNvSpPr txBox="1">
            <a:spLocks noChangeArrowheads="1"/>
          </p:cNvSpPr>
          <p:nvPr/>
        </p:nvSpPr>
        <p:spPr bwMode="gray">
          <a:xfrm>
            <a:off x="6056768" y="1555750"/>
            <a:ext cx="2763382" cy="789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</a:bodyPr>
          <a:lstStyle/>
          <a:p>
            <a:pPr algn="r" defTabSz="801688">
              <a:lnSpc>
                <a:spcPct val="95000"/>
              </a:lnSpc>
              <a:spcAft>
                <a:spcPts val="800"/>
              </a:spcAft>
            </a:pPr>
            <a:r>
              <a:rPr lang="en-US" noProof="1" smtClean="0">
                <a:cs typeface="Arial" charset="0"/>
              </a:rPr>
              <a:t>Your inserted text will retain </a:t>
            </a:r>
            <a:br>
              <a:rPr lang="en-US" noProof="1" smtClean="0">
                <a:cs typeface="Arial" charset="0"/>
              </a:rPr>
            </a:br>
            <a:r>
              <a:rPr lang="en-US" noProof="1" smtClean="0">
                <a:cs typeface="Arial" charset="0"/>
              </a:rPr>
              <a:t>the same style and format as </a:t>
            </a:r>
            <a:br>
              <a:rPr lang="en-US" noProof="1" smtClean="0">
                <a:cs typeface="Arial" charset="0"/>
              </a:rPr>
            </a:br>
            <a:r>
              <a:rPr lang="en-US" noProof="1" smtClean="0">
                <a:cs typeface="Arial" charset="0"/>
              </a:rPr>
              <a:t>the placeholder text. </a:t>
            </a:r>
          </a:p>
        </p:txBody>
      </p:sp>
      <p:sp>
        <p:nvSpPr>
          <p:cNvPr id="26" name="Text Box 15" descr="© INSCALE GmbH, 26.05.2010&#10;http://www.presentationload.com/"/>
          <p:cNvSpPr txBox="1">
            <a:spLocks noChangeArrowheads="1"/>
          </p:cNvSpPr>
          <p:nvPr/>
        </p:nvSpPr>
        <p:spPr bwMode="gray">
          <a:xfrm>
            <a:off x="323850" y="5007444"/>
            <a:ext cx="2736221" cy="789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spAutoFit/>
          </a:bodyPr>
          <a:lstStyle/>
          <a:p>
            <a:pPr defTabSz="801688">
              <a:lnSpc>
                <a:spcPct val="95000"/>
              </a:lnSpc>
              <a:spcAft>
                <a:spcPts val="800"/>
              </a:spcAft>
            </a:pPr>
            <a:r>
              <a:rPr lang="en-US" noProof="1" smtClean="0">
                <a:cs typeface="Arial" charset="0"/>
              </a:rPr>
              <a:t>Your inserted text will retain the same style and format as the placeholder text. </a:t>
            </a:r>
          </a:p>
        </p:txBody>
      </p:sp>
    </p:spTree>
    <p:extLst>
      <p:ext uri="{BB962C8B-B14F-4D97-AF65-F5344CB8AC3E}">
        <p14:creationId xmlns:p14="http://schemas.microsoft.com/office/powerpoint/2010/main" val="3389142245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491</Words>
  <Application>Microsoft Office PowerPoint</Application>
  <PresentationFormat>全屏显示(4:3)</PresentationFormat>
  <Paragraphs>61</Paragraphs>
  <Slides>6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Traffic Sign ─ Arrow Sign </vt:lpstr>
      <vt:lpstr>Traffic Sign ─ Arrow Sign </vt:lpstr>
      <vt:lpstr>3D Arrows</vt:lpstr>
      <vt:lpstr>3D Arrows</vt:lpstr>
      <vt:lpstr>3D Arrows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13</cp:revision>
  <dcterms:created xsi:type="dcterms:W3CDTF">2012-12-20T06:04:47Z</dcterms:created>
  <dcterms:modified xsi:type="dcterms:W3CDTF">2013-01-04T05:12:16Z</dcterms:modified>
</cp:coreProperties>
</file>