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7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5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0" name="Line 33"/>
          <p:cNvSpPr>
            <a:spLocks noChangeShapeType="1"/>
          </p:cNvSpPr>
          <p:nvPr/>
        </p:nvSpPr>
        <p:spPr bwMode="auto">
          <a:xfrm rot="11460000" flipH="1">
            <a:off x="2189163" y="3147021"/>
            <a:ext cx="762000" cy="128587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31" name="Line 33"/>
          <p:cNvSpPr>
            <a:spLocks noChangeShapeType="1"/>
          </p:cNvSpPr>
          <p:nvPr/>
        </p:nvSpPr>
        <p:spPr bwMode="auto">
          <a:xfrm rot="16200000">
            <a:off x="7841456" y="2481065"/>
            <a:ext cx="142875" cy="169862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32" name="Line 33"/>
          <p:cNvSpPr>
            <a:spLocks noChangeShapeType="1"/>
          </p:cNvSpPr>
          <p:nvPr/>
        </p:nvSpPr>
        <p:spPr bwMode="auto">
          <a:xfrm rot="5400000" flipH="1">
            <a:off x="989806" y="3616127"/>
            <a:ext cx="274638" cy="5524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33" name="Line 33"/>
          <p:cNvSpPr>
            <a:spLocks noChangeShapeType="1"/>
          </p:cNvSpPr>
          <p:nvPr/>
        </p:nvSpPr>
        <p:spPr bwMode="auto">
          <a:xfrm rot="11460000" flipH="1">
            <a:off x="2106613" y="3828058"/>
            <a:ext cx="763587" cy="128588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 rot="11460000" flipH="1">
            <a:off x="3444875" y="3813771"/>
            <a:ext cx="1006475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 rot="11460000" flipH="1">
            <a:off x="4811713" y="3813771"/>
            <a:ext cx="1006475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36" name="Line 33"/>
          <p:cNvSpPr>
            <a:spLocks noChangeShapeType="1"/>
          </p:cNvSpPr>
          <p:nvPr/>
        </p:nvSpPr>
        <p:spPr bwMode="auto">
          <a:xfrm rot="11460000" flipH="1">
            <a:off x="3413125" y="2975571"/>
            <a:ext cx="1006475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37" name="Line 33"/>
          <p:cNvSpPr>
            <a:spLocks noChangeShapeType="1"/>
          </p:cNvSpPr>
          <p:nvPr/>
        </p:nvSpPr>
        <p:spPr bwMode="auto">
          <a:xfrm rot="11460000" flipH="1">
            <a:off x="4754563" y="2975571"/>
            <a:ext cx="1004887" cy="184150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38" name="Rektangel 63"/>
          <p:cNvSpPr>
            <a:spLocks noChangeArrowheads="1"/>
          </p:cNvSpPr>
          <p:nvPr/>
        </p:nvSpPr>
        <p:spPr bwMode="auto">
          <a:xfrm>
            <a:off x="298450" y="3227983"/>
            <a:ext cx="11668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This is an example text. </a:t>
            </a:r>
          </a:p>
        </p:txBody>
      </p:sp>
      <p:sp>
        <p:nvSpPr>
          <p:cNvPr id="39" name="Rektangel 63"/>
          <p:cNvSpPr>
            <a:spLocks noChangeArrowheads="1"/>
          </p:cNvSpPr>
          <p:nvPr/>
        </p:nvSpPr>
        <p:spPr bwMode="auto">
          <a:xfrm>
            <a:off x="7481888" y="1938933"/>
            <a:ext cx="116681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This is an example text. </a:t>
            </a:r>
          </a:p>
        </p:txBody>
      </p:sp>
      <p:sp>
        <p:nvSpPr>
          <p:cNvPr id="40" name="Rektangel 63"/>
          <p:cNvSpPr>
            <a:spLocks noChangeArrowheads="1"/>
          </p:cNvSpPr>
          <p:nvPr/>
        </p:nvSpPr>
        <p:spPr bwMode="auto">
          <a:xfrm>
            <a:off x="2063750" y="2581871"/>
            <a:ext cx="8937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This is an example text. </a:t>
            </a:r>
          </a:p>
        </p:txBody>
      </p:sp>
      <p:sp>
        <p:nvSpPr>
          <p:cNvPr id="41" name="Rektangel 63"/>
          <p:cNvSpPr>
            <a:spLocks noChangeArrowheads="1"/>
          </p:cNvSpPr>
          <p:nvPr/>
        </p:nvSpPr>
        <p:spPr bwMode="auto">
          <a:xfrm>
            <a:off x="4684713" y="2550121"/>
            <a:ext cx="1166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This is an example text. </a:t>
            </a:r>
          </a:p>
        </p:txBody>
      </p:sp>
      <p:sp>
        <p:nvSpPr>
          <p:cNvPr id="42" name="Rektangel 63"/>
          <p:cNvSpPr>
            <a:spLocks noChangeArrowheads="1"/>
          </p:cNvSpPr>
          <p:nvPr/>
        </p:nvSpPr>
        <p:spPr bwMode="auto">
          <a:xfrm>
            <a:off x="1898650" y="3947121"/>
            <a:ext cx="9382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This is an example text. </a:t>
            </a:r>
          </a:p>
        </p:txBody>
      </p:sp>
      <p:sp>
        <p:nvSpPr>
          <p:cNvPr id="43" name="Rektangel 63"/>
          <p:cNvSpPr>
            <a:spLocks noChangeArrowheads="1"/>
          </p:cNvSpPr>
          <p:nvPr/>
        </p:nvSpPr>
        <p:spPr bwMode="auto">
          <a:xfrm>
            <a:off x="3316288" y="3918546"/>
            <a:ext cx="1166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This is an example text. </a:t>
            </a:r>
          </a:p>
        </p:txBody>
      </p:sp>
      <p:sp>
        <p:nvSpPr>
          <p:cNvPr id="44" name="Rektangel 63"/>
          <p:cNvSpPr>
            <a:spLocks noChangeArrowheads="1"/>
          </p:cNvSpPr>
          <p:nvPr/>
        </p:nvSpPr>
        <p:spPr bwMode="auto">
          <a:xfrm>
            <a:off x="4684713" y="3918546"/>
            <a:ext cx="1166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This is an example text. </a:t>
            </a:r>
          </a:p>
        </p:txBody>
      </p:sp>
      <p:sp>
        <p:nvSpPr>
          <p:cNvPr id="45" name="Freeform 47"/>
          <p:cNvSpPr>
            <a:spLocks noEditPoints="1"/>
          </p:cNvSpPr>
          <p:nvPr/>
        </p:nvSpPr>
        <p:spPr bwMode="auto">
          <a:xfrm>
            <a:off x="850900" y="2161197"/>
            <a:ext cx="7797800" cy="2643187"/>
          </a:xfrm>
          <a:custGeom>
            <a:avLst/>
            <a:gdLst>
              <a:gd name="T0" fmla="*/ 7442734 w 3426"/>
              <a:gd name="T1" fmla="*/ 798105 h 1232"/>
              <a:gd name="T2" fmla="*/ 6691632 w 3426"/>
              <a:gd name="T3" fmla="*/ 424798 h 1232"/>
              <a:gd name="T4" fmla="*/ 5945083 w 3426"/>
              <a:gd name="T5" fmla="*/ 338980 h 1232"/>
              <a:gd name="T6" fmla="*/ 5662851 w 3426"/>
              <a:gd name="T7" fmla="*/ 433380 h 1232"/>
              <a:gd name="T8" fmla="*/ 5863144 w 3426"/>
              <a:gd name="T9" fmla="*/ 1029813 h 1232"/>
              <a:gd name="T10" fmla="*/ 5489870 w 3426"/>
              <a:gd name="T11" fmla="*/ 1300139 h 1232"/>
              <a:gd name="T12" fmla="*/ 5157564 w 3426"/>
              <a:gd name="T13" fmla="*/ 1098467 h 1232"/>
              <a:gd name="T14" fmla="*/ 5034657 w 3426"/>
              <a:gd name="T15" fmla="*/ 596433 h 1232"/>
              <a:gd name="T16" fmla="*/ 4761529 w 3426"/>
              <a:gd name="T17" fmla="*/ 163054 h 1232"/>
              <a:gd name="T18" fmla="*/ 4948166 w 3426"/>
              <a:gd name="T19" fmla="*/ 836723 h 1232"/>
              <a:gd name="T20" fmla="*/ 3823790 w 3426"/>
              <a:gd name="T21" fmla="*/ 1287266 h 1232"/>
              <a:gd name="T22" fmla="*/ 3778269 w 3426"/>
              <a:gd name="T23" fmla="*/ 815269 h 1232"/>
              <a:gd name="T24" fmla="*/ 3541558 w 3426"/>
              <a:gd name="T25" fmla="*/ 244581 h 1232"/>
              <a:gd name="T26" fmla="*/ 3441411 w 3426"/>
              <a:gd name="T27" fmla="*/ 201672 h 1232"/>
              <a:gd name="T28" fmla="*/ 3605288 w 3426"/>
              <a:gd name="T29" fmla="*/ 1004068 h 1232"/>
              <a:gd name="T30" fmla="*/ 2180471 w 3426"/>
              <a:gd name="T31" fmla="*/ 1046977 h 1232"/>
              <a:gd name="T32" fmla="*/ 2048459 w 3426"/>
              <a:gd name="T33" fmla="*/ 570688 h 1232"/>
              <a:gd name="T34" fmla="*/ 1788987 w 3426"/>
              <a:gd name="T35" fmla="*/ 163054 h 1232"/>
              <a:gd name="T36" fmla="*/ 1984729 w 3426"/>
              <a:gd name="T37" fmla="*/ 896796 h 1232"/>
              <a:gd name="T38" fmla="*/ 1734362 w 3426"/>
              <a:gd name="T39" fmla="*/ 1227194 h 1232"/>
              <a:gd name="T40" fmla="*/ 1288253 w 3426"/>
              <a:gd name="T41" fmla="*/ 1072722 h 1232"/>
              <a:gd name="T42" fmla="*/ 823936 w 3426"/>
              <a:gd name="T43" fmla="*/ 596433 h 1232"/>
              <a:gd name="T44" fmla="*/ 441557 w 3426"/>
              <a:gd name="T45" fmla="*/ 287489 h 1232"/>
              <a:gd name="T46" fmla="*/ 0 w 3426"/>
              <a:gd name="T47" fmla="*/ 205963 h 1232"/>
              <a:gd name="T48" fmla="*/ 437005 w 3426"/>
              <a:gd name="T49" fmla="*/ 703706 h 1232"/>
              <a:gd name="T50" fmla="*/ 600881 w 3426"/>
              <a:gd name="T51" fmla="*/ 1304430 h 1232"/>
              <a:gd name="T52" fmla="*/ 491630 w 3426"/>
              <a:gd name="T53" fmla="*/ 1887991 h 1232"/>
              <a:gd name="T54" fmla="*/ 209398 w 3426"/>
              <a:gd name="T55" fmla="*/ 2591696 h 1232"/>
              <a:gd name="T56" fmla="*/ 227607 w 3426"/>
              <a:gd name="T57" fmla="*/ 2613151 h 1232"/>
              <a:gd name="T58" fmla="*/ 473422 w 3426"/>
              <a:gd name="T59" fmla="*/ 2454388 h 1232"/>
              <a:gd name="T60" fmla="*/ 896770 w 3426"/>
              <a:gd name="T61" fmla="*/ 2081081 h 1232"/>
              <a:gd name="T62" fmla="*/ 1342879 w 3426"/>
              <a:gd name="T63" fmla="*/ 1557592 h 1232"/>
              <a:gd name="T64" fmla="*/ 2007490 w 3426"/>
              <a:gd name="T65" fmla="*/ 1454611 h 1232"/>
              <a:gd name="T66" fmla="*/ 1839061 w 3426"/>
              <a:gd name="T67" fmla="*/ 2342825 h 1232"/>
              <a:gd name="T68" fmla="*/ 2025698 w 3426"/>
              <a:gd name="T69" fmla="*/ 2038172 h 1232"/>
              <a:gd name="T70" fmla="*/ 2180471 w 3426"/>
              <a:gd name="T71" fmla="*/ 1458902 h 1232"/>
              <a:gd name="T72" fmla="*/ 3587079 w 3426"/>
              <a:gd name="T73" fmla="*/ 1759264 h 1232"/>
              <a:gd name="T74" fmla="*/ 3364025 w 3426"/>
              <a:gd name="T75" fmla="*/ 2643187 h 1232"/>
              <a:gd name="T76" fmla="*/ 3669017 w 3426"/>
              <a:gd name="T77" fmla="*/ 2055335 h 1232"/>
              <a:gd name="T78" fmla="*/ 4083261 w 3426"/>
              <a:gd name="T79" fmla="*/ 1501811 h 1232"/>
              <a:gd name="T80" fmla="*/ 4911749 w 3426"/>
              <a:gd name="T81" fmla="*/ 1969518 h 1232"/>
              <a:gd name="T82" fmla="*/ 4861676 w 3426"/>
              <a:gd name="T83" fmla="*/ 2317080 h 1232"/>
              <a:gd name="T84" fmla="*/ 5130251 w 3426"/>
              <a:gd name="T85" fmla="*/ 1604792 h 1232"/>
              <a:gd name="T86" fmla="*/ 5926874 w 3426"/>
              <a:gd name="T87" fmla="*/ 1780719 h 1232"/>
              <a:gd name="T88" fmla="*/ 5995156 w 3426"/>
              <a:gd name="T89" fmla="*/ 2295625 h 1232"/>
              <a:gd name="T90" fmla="*/ 6850957 w 3426"/>
              <a:gd name="T91" fmla="*/ 2106826 h 1232"/>
              <a:gd name="T92" fmla="*/ 7447286 w 3426"/>
              <a:gd name="T93" fmla="*/ 1656283 h 1232"/>
              <a:gd name="T94" fmla="*/ 6982969 w 3426"/>
              <a:gd name="T95" fmla="*/ 1420284 h 1232"/>
              <a:gd name="T96" fmla="*/ 7570193 w 3426"/>
              <a:gd name="T97" fmla="*/ 1222903 h 1232"/>
              <a:gd name="T98" fmla="*/ 6286493 w 3426"/>
              <a:gd name="T99" fmla="*/ 939704 h 1232"/>
              <a:gd name="T100" fmla="*/ 6195450 w 3426"/>
              <a:gd name="T101" fmla="*/ 810978 h 1232"/>
              <a:gd name="T102" fmla="*/ 6313805 w 3426"/>
              <a:gd name="T103" fmla="*/ 673669 h 1232"/>
              <a:gd name="T104" fmla="*/ 6468578 w 3426"/>
              <a:gd name="T105" fmla="*/ 733742 h 1232"/>
              <a:gd name="T106" fmla="*/ 6468578 w 3426"/>
              <a:gd name="T107" fmla="*/ 888214 h 123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426" h="1232">
                <a:moveTo>
                  <a:pt x="3426" y="540"/>
                </a:moveTo>
                <a:lnTo>
                  <a:pt x="3426" y="540"/>
                </a:lnTo>
                <a:lnTo>
                  <a:pt x="3400" y="506"/>
                </a:lnTo>
                <a:lnTo>
                  <a:pt x="3372" y="470"/>
                </a:lnTo>
                <a:lnTo>
                  <a:pt x="3342" y="436"/>
                </a:lnTo>
                <a:lnTo>
                  <a:pt x="3308" y="404"/>
                </a:lnTo>
                <a:lnTo>
                  <a:pt x="3270" y="372"/>
                </a:lnTo>
                <a:lnTo>
                  <a:pt x="3230" y="340"/>
                </a:lnTo>
                <a:lnTo>
                  <a:pt x="3188" y="312"/>
                </a:lnTo>
                <a:lnTo>
                  <a:pt x="3142" y="284"/>
                </a:lnTo>
                <a:lnTo>
                  <a:pt x="3094" y="258"/>
                </a:lnTo>
                <a:lnTo>
                  <a:pt x="3046" y="236"/>
                </a:lnTo>
                <a:lnTo>
                  <a:pt x="2994" y="216"/>
                </a:lnTo>
                <a:lnTo>
                  <a:pt x="2940" y="198"/>
                </a:lnTo>
                <a:lnTo>
                  <a:pt x="2884" y="182"/>
                </a:lnTo>
                <a:lnTo>
                  <a:pt x="2828" y="170"/>
                </a:lnTo>
                <a:lnTo>
                  <a:pt x="2770" y="162"/>
                </a:lnTo>
                <a:lnTo>
                  <a:pt x="2710" y="158"/>
                </a:lnTo>
                <a:lnTo>
                  <a:pt x="2646" y="156"/>
                </a:lnTo>
                <a:lnTo>
                  <a:pt x="2612" y="158"/>
                </a:lnTo>
                <a:lnTo>
                  <a:pt x="2580" y="162"/>
                </a:lnTo>
                <a:lnTo>
                  <a:pt x="2550" y="168"/>
                </a:lnTo>
                <a:lnTo>
                  <a:pt x="2536" y="172"/>
                </a:lnTo>
                <a:lnTo>
                  <a:pt x="2522" y="178"/>
                </a:lnTo>
                <a:lnTo>
                  <a:pt x="2510" y="186"/>
                </a:lnTo>
                <a:lnTo>
                  <a:pt x="2498" y="194"/>
                </a:lnTo>
                <a:lnTo>
                  <a:pt x="2488" y="202"/>
                </a:lnTo>
                <a:lnTo>
                  <a:pt x="2480" y="214"/>
                </a:lnTo>
                <a:lnTo>
                  <a:pt x="2516" y="298"/>
                </a:lnTo>
                <a:lnTo>
                  <a:pt x="2534" y="342"/>
                </a:lnTo>
                <a:lnTo>
                  <a:pt x="2548" y="386"/>
                </a:lnTo>
                <a:lnTo>
                  <a:pt x="2562" y="432"/>
                </a:lnTo>
                <a:lnTo>
                  <a:pt x="2576" y="480"/>
                </a:lnTo>
                <a:lnTo>
                  <a:pt x="2586" y="528"/>
                </a:lnTo>
                <a:lnTo>
                  <a:pt x="2592" y="580"/>
                </a:lnTo>
                <a:lnTo>
                  <a:pt x="2546" y="588"/>
                </a:lnTo>
                <a:lnTo>
                  <a:pt x="2496" y="598"/>
                </a:lnTo>
                <a:lnTo>
                  <a:pt x="2412" y="606"/>
                </a:lnTo>
                <a:lnTo>
                  <a:pt x="2358" y="608"/>
                </a:lnTo>
                <a:lnTo>
                  <a:pt x="2268" y="608"/>
                </a:lnTo>
                <a:lnTo>
                  <a:pt x="2270" y="578"/>
                </a:lnTo>
                <a:lnTo>
                  <a:pt x="2268" y="546"/>
                </a:lnTo>
                <a:lnTo>
                  <a:pt x="2266" y="512"/>
                </a:lnTo>
                <a:lnTo>
                  <a:pt x="2264" y="480"/>
                </a:lnTo>
                <a:lnTo>
                  <a:pt x="2258" y="446"/>
                </a:lnTo>
                <a:lnTo>
                  <a:pt x="2252" y="414"/>
                </a:lnTo>
                <a:lnTo>
                  <a:pt x="2244" y="380"/>
                </a:lnTo>
                <a:lnTo>
                  <a:pt x="2236" y="346"/>
                </a:lnTo>
                <a:lnTo>
                  <a:pt x="2224" y="312"/>
                </a:lnTo>
                <a:lnTo>
                  <a:pt x="2212" y="278"/>
                </a:lnTo>
                <a:lnTo>
                  <a:pt x="2196" y="244"/>
                </a:lnTo>
                <a:lnTo>
                  <a:pt x="2180" y="210"/>
                </a:lnTo>
                <a:lnTo>
                  <a:pt x="2160" y="176"/>
                </a:lnTo>
                <a:lnTo>
                  <a:pt x="2140" y="144"/>
                </a:lnTo>
                <a:lnTo>
                  <a:pt x="2116" y="110"/>
                </a:lnTo>
                <a:lnTo>
                  <a:pt x="2092" y="76"/>
                </a:lnTo>
                <a:lnTo>
                  <a:pt x="2106" y="114"/>
                </a:lnTo>
                <a:lnTo>
                  <a:pt x="2122" y="160"/>
                </a:lnTo>
                <a:lnTo>
                  <a:pt x="2140" y="222"/>
                </a:lnTo>
                <a:lnTo>
                  <a:pt x="2150" y="258"/>
                </a:lnTo>
                <a:lnTo>
                  <a:pt x="2158" y="298"/>
                </a:lnTo>
                <a:lnTo>
                  <a:pt x="2166" y="342"/>
                </a:lnTo>
                <a:lnTo>
                  <a:pt x="2174" y="390"/>
                </a:lnTo>
                <a:lnTo>
                  <a:pt x="2180" y="440"/>
                </a:lnTo>
                <a:lnTo>
                  <a:pt x="2186" y="494"/>
                </a:lnTo>
                <a:lnTo>
                  <a:pt x="2188" y="550"/>
                </a:lnTo>
                <a:lnTo>
                  <a:pt x="2190" y="608"/>
                </a:lnTo>
                <a:lnTo>
                  <a:pt x="1954" y="606"/>
                </a:lnTo>
                <a:lnTo>
                  <a:pt x="1680" y="600"/>
                </a:lnTo>
                <a:lnTo>
                  <a:pt x="1680" y="564"/>
                </a:lnTo>
                <a:lnTo>
                  <a:pt x="1680" y="528"/>
                </a:lnTo>
                <a:lnTo>
                  <a:pt x="1676" y="490"/>
                </a:lnTo>
                <a:lnTo>
                  <a:pt x="1672" y="454"/>
                </a:lnTo>
                <a:lnTo>
                  <a:pt x="1668" y="416"/>
                </a:lnTo>
                <a:lnTo>
                  <a:pt x="1660" y="380"/>
                </a:lnTo>
                <a:lnTo>
                  <a:pt x="1650" y="342"/>
                </a:lnTo>
                <a:lnTo>
                  <a:pt x="1640" y="304"/>
                </a:lnTo>
                <a:lnTo>
                  <a:pt x="1628" y="266"/>
                </a:lnTo>
                <a:lnTo>
                  <a:pt x="1612" y="228"/>
                </a:lnTo>
                <a:lnTo>
                  <a:pt x="1596" y="190"/>
                </a:lnTo>
                <a:lnTo>
                  <a:pt x="1576" y="152"/>
                </a:lnTo>
                <a:lnTo>
                  <a:pt x="1556" y="114"/>
                </a:lnTo>
                <a:lnTo>
                  <a:pt x="1532" y="76"/>
                </a:lnTo>
                <a:lnTo>
                  <a:pt x="1506" y="38"/>
                </a:lnTo>
                <a:lnTo>
                  <a:pt x="1478" y="0"/>
                </a:lnTo>
                <a:lnTo>
                  <a:pt x="1482" y="10"/>
                </a:lnTo>
                <a:lnTo>
                  <a:pt x="1494" y="42"/>
                </a:lnTo>
                <a:lnTo>
                  <a:pt x="1512" y="94"/>
                </a:lnTo>
                <a:lnTo>
                  <a:pt x="1532" y="162"/>
                </a:lnTo>
                <a:lnTo>
                  <a:pt x="1544" y="204"/>
                </a:lnTo>
                <a:lnTo>
                  <a:pt x="1554" y="250"/>
                </a:lnTo>
                <a:lnTo>
                  <a:pt x="1562" y="298"/>
                </a:lnTo>
                <a:lnTo>
                  <a:pt x="1572" y="352"/>
                </a:lnTo>
                <a:lnTo>
                  <a:pt x="1578" y="408"/>
                </a:lnTo>
                <a:lnTo>
                  <a:pt x="1584" y="468"/>
                </a:lnTo>
                <a:lnTo>
                  <a:pt x="1588" y="530"/>
                </a:lnTo>
                <a:lnTo>
                  <a:pt x="1588" y="596"/>
                </a:lnTo>
                <a:lnTo>
                  <a:pt x="964" y="580"/>
                </a:lnTo>
                <a:lnTo>
                  <a:pt x="962" y="518"/>
                </a:lnTo>
                <a:lnTo>
                  <a:pt x="958" y="488"/>
                </a:lnTo>
                <a:lnTo>
                  <a:pt x="954" y="456"/>
                </a:lnTo>
                <a:lnTo>
                  <a:pt x="950" y="426"/>
                </a:lnTo>
                <a:lnTo>
                  <a:pt x="942" y="394"/>
                </a:lnTo>
                <a:lnTo>
                  <a:pt x="934" y="362"/>
                </a:lnTo>
                <a:lnTo>
                  <a:pt x="924" y="330"/>
                </a:lnTo>
                <a:lnTo>
                  <a:pt x="914" y="298"/>
                </a:lnTo>
                <a:lnTo>
                  <a:pt x="900" y="266"/>
                </a:lnTo>
                <a:lnTo>
                  <a:pt x="886" y="234"/>
                </a:lnTo>
                <a:lnTo>
                  <a:pt x="870" y="202"/>
                </a:lnTo>
                <a:lnTo>
                  <a:pt x="852" y="172"/>
                </a:lnTo>
                <a:lnTo>
                  <a:pt x="832" y="140"/>
                </a:lnTo>
                <a:lnTo>
                  <a:pt x="810" y="108"/>
                </a:lnTo>
                <a:lnTo>
                  <a:pt x="786" y="76"/>
                </a:lnTo>
                <a:lnTo>
                  <a:pt x="800" y="112"/>
                </a:lnTo>
                <a:lnTo>
                  <a:pt x="816" y="154"/>
                </a:lnTo>
                <a:lnTo>
                  <a:pt x="832" y="212"/>
                </a:lnTo>
                <a:lnTo>
                  <a:pt x="850" y="284"/>
                </a:lnTo>
                <a:lnTo>
                  <a:pt x="858" y="326"/>
                </a:lnTo>
                <a:lnTo>
                  <a:pt x="866" y="370"/>
                </a:lnTo>
                <a:lnTo>
                  <a:pt x="872" y="418"/>
                </a:lnTo>
                <a:lnTo>
                  <a:pt x="878" y="468"/>
                </a:lnTo>
                <a:lnTo>
                  <a:pt x="882" y="522"/>
                </a:lnTo>
                <a:lnTo>
                  <a:pt x="884" y="576"/>
                </a:lnTo>
                <a:lnTo>
                  <a:pt x="762" y="572"/>
                </a:lnTo>
                <a:lnTo>
                  <a:pt x="728" y="568"/>
                </a:lnTo>
                <a:lnTo>
                  <a:pt x="696" y="562"/>
                </a:lnTo>
                <a:lnTo>
                  <a:pt x="666" y="554"/>
                </a:lnTo>
                <a:lnTo>
                  <a:pt x="640" y="542"/>
                </a:lnTo>
                <a:lnTo>
                  <a:pt x="612" y="530"/>
                </a:lnTo>
                <a:lnTo>
                  <a:pt x="588" y="516"/>
                </a:lnTo>
                <a:lnTo>
                  <a:pt x="566" y="500"/>
                </a:lnTo>
                <a:lnTo>
                  <a:pt x="544" y="484"/>
                </a:lnTo>
                <a:lnTo>
                  <a:pt x="524" y="466"/>
                </a:lnTo>
                <a:lnTo>
                  <a:pt x="504" y="446"/>
                </a:lnTo>
                <a:lnTo>
                  <a:pt x="466" y="406"/>
                </a:lnTo>
                <a:lnTo>
                  <a:pt x="432" y="364"/>
                </a:lnTo>
                <a:lnTo>
                  <a:pt x="398" y="320"/>
                </a:lnTo>
                <a:lnTo>
                  <a:pt x="362" y="278"/>
                </a:lnTo>
                <a:lnTo>
                  <a:pt x="326" y="236"/>
                </a:lnTo>
                <a:lnTo>
                  <a:pt x="306" y="216"/>
                </a:lnTo>
                <a:lnTo>
                  <a:pt x="286" y="198"/>
                </a:lnTo>
                <a:lnTo>
                  <a:pt x="266" y="180"/>
                </a:lnTo>
                <a:lnTo>
                  <a:pt x="242" y="164"/>
                </a:lnTo>
                <a:lnTo>
                  <a:pt x="220" y="148"/>
                </a:lnTo>
                <a:lnTo>
                  <a:pt x="194" y="134"/>
                </a:lnTo>
                <a:lnTo>
                  <a:pt x="166" y="122"/>
                </a:lnTo>
                <a:lnTo>
                  <a:pt x="138" y="114"/>
                </a:lnTo>
                <a:lnTo>
                  <a:pt x="106" y="106"/>
                </a:lnTo>
                <a:lnTo>
                  <a:pt x="74" y="100"/>
                </a:lnTo>
                <a:lnTo>
                  <a:pt x="38" y="96"/>
                </a:lnTo>
                <a:lnTo>
                  <a:pt x="0" y="96"/>
                </a:lnTo>
                <a:lnTo>
                  <a:pt x="52" y="146"/>
                </a:lnTo>
                <a:lnTo>
                  <a:pt x="78" y="172"/>
                </a:lnTo>
                <a:lnTo>
                  <a:pt x="102" y="200"/>
                </a:lnTo>
                <a:lnTo>
                  <a:pt x="126" y="230"/>
                </a:lnTo>
                <a:lnTo>
                  <a:pt x="150" y="262"/>
                </a:lnTo>
                <a:lnTo>
                  <a:pt x="172" y="294"/>
                </a:lnTo>
                <a:lnTo>
                  <a:pt x="192" y="328"/>
                </a:lnTo>
                <a:lnTo>
                  <a:pt x="210" y="362"/>
                </a:lnTo>
                <a:lnTo>
                  <a:pt x="226" y="400"/>
                </a:lnTo>
                <a:lnTo>
                  <a:pt x="240" y="438"/>
                </a:lnTo>
                <a:lnTo>
                  <a:pt x="250" y="478"/>
                </a:lnTo>
                <a:lnTo>
                  <a:pt x="258" y="520"/>
                </a:lnTo>
                <a:lnTo>
                  <a:pt x="264" y="562"/>
                </a:lnTo>
                <a:lnTo>
                  <a:pt x="264" y="608"/>
                </a:lnTo>
                <a:lnTo>
                  <a:pt x="262" y="654"/>
                </a:lnTo>
                <a:lnTo>
                  <a:pt x="258" y="694"/>
                </a:lnTo>
                <a:lnTo>
                  <a:pt x="252" y="732"/>
                </a:lnTo>
                <a:lnTo>
                  <a:pt x="244" y="770"/>
                </a:lnTo>
                <a:lnTo>
                  <a:pt x="236" y="806"/>
                </a:lnTo>
                <a:lnTo>
                  <a:pt x="216" y="880"/>
                </a:lnTo>
                <a:lnTo>
                  <a:pt x="192" y="952"/>
                </a:lnTo>
                <a:lnTo>
                  <a:pt x="166" y="1020"/>
                </a:lnTo>
                <a:lnTo>
                  <a:pt x="138" y="1086"/>
                </a:lnTo>
                <a:lnTo>
                  <a:pt x="86" y="1212"/>
                </a:lnTo>
                <a:lnTo>
                  <a:pt x="90" y="1208"/>
                </a:lnTo>
                <a:lnTo>
                  <a:pt x="92" y="1208"/>
                </a:lnTo>
                <a:lnTo>
                  <a:pt x="90" y="1212"/>
                </a:lnTo>
                <a:lnTo>
                  <a:pt x="82" y="1222"/>
                </a:lnTo>
                <a:lnTo>
                  <a:pt x="84" y="1222"/>
                </a:lnTo>
                <a:lnTo>
                  <a:pt x="94" y="1218"/>
                </a:lnTo>
                <a:lnTo>
                  <a:pt x="100" y="1218"/>
                </a:lnTo>
                <a:lnTo>
                  <a:pt x="102" y="1216"/>
                </a:lnTo>
                <a:lnTo>
                  <a:pt x="104" y="1214"/>
                </a:lnTo>
                <a:lnTo>
                  <a:pt x="108" y="1202"/>
                </a:lnTo>
                <a:lnTo>
                  <a:pt x="142" y="1184"/>
                </a:lnTo>
                <a:lnTo>
                  <a:pt x="176" y="1164"/>
                </a:lnTo>
                <a:lnTo>
                  <a:pt x="208" y="1144"/>
                </a:lnTo>
                <a:lnTo>
                  <a:pt x="238" y="1120"/>
                </a:lnTo>
                <a:lnTo>
                  <a:pt x="268" y="1098"/>
                </a:lnTo>
                <a:lnTo>
                  <a:pt x="296" y="1072"/>
                </a:lnTo>
                <a:lnTo>
                  <a:pt x="352" y="1018"/>
                </a:lnTo>
                <a:lnTo>
                  <a:pt x="374" y="994"/>
                </a:lnTo>
                <a:lnTo>
                  <a:pt x="394" y="970"/>
                </a:lnTo>
                <a:lnTo>
                  <a:pt x="434" y="918"/>
                </a:lnTo>
                <a:lnTo>
                  <a:pt x="470" y="866"/>
                </a:lnTo>
                <a:lnTo>
                  <a:pt x="506" y="814"/>
                </a:lnTo>
                <a:lnTo>
                  <a:pt x="526" y="790"/>
                </a:lnTo>
                <a:lnTo>
                  <a:pt x="546" y="766"/>
                </a:lnTo>
                <a:lnTo>
                  <a:pt x="568" y="746"/>
                </a:lnTo>
                <a:lnTo>
                  <a:pt x="590" y="726"/>
                </a:lnTo>
                <a:lnTo>
                  <a:pt x="614" y="710"/>
                </a:lnTo>
                <a:lnTo>
                  <a:pt x="642" y="694"/>
                </a:lnTo>
                <a:lnTo>
                  <a:pt x="670" y="684"/>
                </a:lnTo>
                <a:lnTo>
                  <a:pt x="702" y="676"/>
                </a:lnTo>
                <a:lnTo>
                  <a:pt x="882" y="678"/>
                </a:lnTo>
                <a:lnTo>
                  <a:pt x="878" y="732"/>
                </a:lnTo>
                <a:lnTo>
                  <a:pt x="872" y="788"/>
                </a:lnTo>
                <a:lnTo>
                  <a:pt x="866" y="846"/>
                </a:lnTo>
                <a:lnTo>
                  <a:pt x="854" y="906"/>
                </a:lnTo>
                <a:lnTo>
                  <a:pt x="842" y="966"/>
                </a:lnTo>
                <a:lnTo>
                  <a:pt x="826" y="1028"/>
                </a:lnTo>
                <a:lnTo>
                  <a:pt x="808" y="1092"/>
                </a:lnTo>
                <a:lnTo>
                  <a:pt x="786" y="1156"/>
                </a:lnTo>
                <a:lnTo>
                  <a:pt x="808" y="1120"/>
                </a:lnTo>
                <a:lnTo>
                  <a:pt x="832" y="1076"/>
                </a:lnTo>
                <a:lnTo>
                  <a:pt x="860" y="1020"/>
                </a:lnTo>
                <a:lnTo>
                  <a:pt x="876" y="986"/>
                </a:lnTo>
                <a:lnTo>
                  <a:pt x="890" y="950"/>
                </a:lnTo>
                <a:lnTo>
                  <a:pt x="904" y="910"/>
                </a:lnTo>
                <a:lnTo>
                  <a:pt x="918" y="868"/>
                </a:lnTo>
                <a:lnTo>
                  <a:pt x="932" y="824"/>
                </a:lnTo>
                <a:lnTo>
                  <a:pt x="942" y="778"/>
                </a:lnTo>
                <a:lnTo>
                  <a:pt x="952" y="730"/>
                </a:lnTo>
                <a:lnTo>
                  <a:pt x="958" y="680"/>
                </a:lnTo>
                <a:lnTo>
                  <a:pt x="1258" y="686"/>
                </a:lnTo>
                <a:lnTo>
                  <a:pt x="1582" y="696"/>
                </a:lnTo>
                <a:lnTo>
                  <a:pt x="1586" y="696"/>
                </a:lnTo>
                <a:lnTo>
                  <a:pt x="1582" y="758"/>
                </a:lnTo>
                <a:lnTo>
                  <a:pt x="1576" y="820"/>
                </a:lnTo>
                <a:lnTo>
                  <a:pt x="1566" y="884"/>
                </a:lnTo>
                <a:lnTo>
                  <a:pt x="1556" y="952"/>
                </a:lnTo>
                <a:lnTo>
                  <a:pt x="1540" y="1020"/>
                </a:lnTo>
                <a:lnTo>
                  <a:pt x="1522" y="1088"/>
                </a:lnTo>
                <a:lnTo>
                  <a:pt x="1502" y="1160"/>
                </a:lnTo>
                <a:lnTo>
                  <a:pt x="1478" y="1232"/>
                </a:lnTo>
                <a:lnTo>
                  <a:pt x="1484" y="1222"/>
                </a:lnTo>
                <a:lnTo>
                  <a:pt x="1502" y="1192"/>
                </a:lnTo>
                <a:lnTo>
                  <a:pt x="1530" y="1144"/>
                </a:lnTo>
                <a:lnTo>
                  <a:pt x="1562" y="1080"/>
                </a:lnTo>
                <a:lnTo>
                  <a:pt x="1578" y="1042"/>
                </a:lnTo>
                <a:lnTo>
                  <a:pt x="1594" y="1002"/>
                </a:lnTo>
                <a:lnTo>
                  <a:pt x="1612" y="958"/>
                </a:lnTo>
                <a:lnTo>
                  <a:pt x="1626" y="910"/>
                </a:lnTo>
                <a:lnTo>
                  <a:pt x="1642" y="860"/>
                </a:lnTo>
                <a:lnTo>
                  <a:pt x="1654" y="808"/>
                </a:lnTo>
                <a:lnTo>
                  <a:pt x="1664" y="754"/>
                </a:lnTo>
                <a:lnTo>
                  <a:pt x="1672" y="698"/>
                </a:lnTo>
                <a:lnTo>
                  <a:pt x="1794" y="700"/>
                </a:lnTo>
                <a:lnTo>
                  <a:pt x="1922" y="702"/>
                </a:lnTo>
                <a:lnTo>
                  <a:pt x="2186" y="700"/>
                </a:lnTo>
                <a:lnTo>
                  <a:pt x="2182" y="752"/>
                </a:lnTo>
                <a:lnTo>
                  <a:pt x="2176" y="806"/>
                </a:lnTo>
                <a:lnTo>
                  <a:pt x="2168" y="862"/>
                </a:lnTo>
                <a:lnTo>
                  <a:pt x="2158" y="918"/>
                </a:lnTo>
                <a:lnTo>
                  <a:pt x="2146" y="976"/>
                </a:lnTo>
                <a:lnTo>
                  <a:pt x="2130" y="1034"/>
                </a:lnTo>
                <a:lnTo>
                  <a:pt x="2112" y="1094"/>
                </a:lnTo>
                <a:lnTo>
                  <a:pt x="2092" y="1156"/>
                </a:lnTo>
                <a:lnTo>
                  <a:pt x="2112" y="1122"/>
                </a:lnTo>
                <a:lnTo>
                  <a:pt x="2136" y="1080"/>
                </a:lnTo>
                <a:lnTo>
                  <a:pt x="2164" y="1026"/>
                </a:lnTo>
                <a:lnTo>
                  <a:pt x="2192" y="958"/>
                </a:lnTo>
                <a:lnTo>
                  <a:pt x="2206" y="922"/>
                </a:lnTo>
                <a:lnTo>
                  <a:pt x="2220" y="882"/>
                </a:lnTo>
                <a:lnTo>
                  <a:pt x="2232" y="838"/>
                </a:lnTo>
                <a:lnTo>
                  <a:pt x="2244" y="794"/>
                </a:lnTo>
                <a:lnTo>
                  <a:pt x="2254" y="748"/>
                </a:lnTo>
                <a:lnTo>
                  <a:pt x="2262" y="700"/>
                </a:lnTo>
                <a:lnTo>
                  <a:pt x="2600" y="694"/>
                </a:lnTo>
                <a:lnTo>
                  <a:pt x="2604" y="736"/>
                </a:lnTo>
                <a:lnTo>
                  <a:pt x="2606" y="782"/>
                </a:lnTo>
                <a:lnTo>
                  <a:pt x="2604" y="830"/>
                </a:lnTo>
                <a:lnTo>
                  <a:pt x="2602" y="878"/>
                </a:lnTo>
                <a:lnTo>
                  <a:pt x="2596" y="926"/>
                </a:lnTo>
                <a:lnTo>
                  <a:pt x="2590" y="976"/>
                </a:lnTo>
                <a:lnTo>
                  <a:pt x="2582" y="1022"/>
                </a:lnTo>
                <a:lnTo>
                  <a:pt x="2572" y="1068"/>
                </a:lnTo>
                <a:lnTo>
                  <a:pt x="2634" y="1070"/>
                </a:lnTo>
                <a:lnTo>
                  <a:pt x="2694" y="1066"/>
                </a:lnTo>
                <a:lnTo>
                  <a:pt x="2752" y="1060"/>
                </a:lnTo>
                <a:lnTo>
                  <a:pt x="2808" y="1050"/>
                </a:lnTo>
                <a:lnTo>
                  <a:pt x="2862" y="1038"/>
                </a:lnTo>
                <a:lnTo>
                  <a:pt x="2914" y="1022"/>
                </a:lnTo>
                <a:lnTo>
                  <a:pt x="2962" y="1004"/>
                </a:lnTo>
                <a:lnTo>
                  <a:pt x="3010" y="982"/>
                </a:lnTo>
                <a:lnTo>
                  <a:pt x="3054" y="958"/>
                </a:lnTo>
                <a:lnTo>
                  <a:pt x="3096" y="932"/>
                </a:lnTo>
                <a:lnTo>
                  <a:pt x="3136" y="904"/>
                </a:lnTo>
                <a:lnTo>
                  <a:pt x="3174" y="874"/>
                </a:lnTo>
                <a:lnTo>
                  <a:pt x="3208" y="842"/>
                </a:lnTo>
                <a:lnTo>
                  <a:pt x="3242" y="808"/>
                </a:lnTo>
                <a:lnTo>
                  <a:pt x="3272" y="772"/>
                </a:lnTo>
                <a:lnTo>
                  <a:pt x="3300" y="736"/>
                </a:lnTo>
                <a:lnTo>
                  <a:pt x="3218" y="716"/>
                </a:lnTo>
                <a:lnTo>
                  <a:pt x="3178" y="704"/>
                </a:lnTo>
                <a:lnTo>
                  <a:pt x="3140" y="692"/>
                </a:lnTo>
                <a:lnTo>
                  <a:pt x="3102" y="678"/>
                </a:lnTo>
                <a:lnTo>
                  <a:pt x="3068" y="662"/>
                </a:lnTo>
                <a:lnTo>
                  <a:pt x="3036" y="644"/>
                </a:lnTo>
                <a:lnTo>
                  <a:pt x="3006" y="624"/>
                </a:lnTo>
                <a:lnTo>
                  <a:pt x="3114" y="608"/>
                </a:lnTo>
                <a:lnTo>
                  <a:pt x="3222" y="590"/>
                </a:lnTo>
                <a:lnTo>
                  <a:pt x="3276" y="580"/>
                </a:lnTo>
                <a:lnTo>
                  <a:pt x="3326" y="570"/>
                </a:lnTo>
                <a:lnTo>
                  <a:pt x="3378" y="556"/>
                </a:lnTo>
                <a:lnTo>
                  <a:pt x="3426" y="540"/>
                </a:lnTo>
                <a:close/>
                <a:moveTo>
                  <a:pt x="2788" y="444"/>
                </a:moveTo>
                <a:lnTo>
                  <a:pt x="2788" y="444"/>
                </a:lnTo>
                <a:lnTo>
                  <a:pt x="2774" y="442"/>
                </a:lnTo>
                <a:lnTo>
                  <a:pt x="2762" y="438"/>
                </a:lnTo>
                <a:lnTo>
                  <a:pt x="2752" y="432"/>
                </a:lnTo>
                <a:lnTo>
                  <a:pt x="2742" y="424"/>
                </a:lnTo>
                <a:lnTo>
                  <a:pt x="2734" y="414"/>
                </a:lnTo>
                <a:lnTo>
                  <a:pt x="2728" y="404"/>
                </a:lnTo>
                <a:lnTo>
                  <a:pt x="2724" y="392"/>
                </a:lnTo>
                <a:lnTo>
                  <a:pt x="2722" y="378"/>
                </a:lnTo>
                <a:lnTo>
                  <a:pt x="2724" y="364"/>
                </a:lnTo>
                <a:lnTo>
                  <a:pt x="2728" y="352"/>
                </a:lnTo>
                <a:lnTo>
                  <a:pt x="2734" y="342"/>
                </a:lnTo>
                <a:lnTo>
                  <a:pt x="2742" y="332"/>
                </a:lnTo>
                <a:lnTo>
                  <a:pt x="2752" y="324"/>
                </a:lnTo>
                <a:lnTo>
                  <a:pt x="2762" y="318"/>
                </a:lnTo>
                <a:lnTo>
                  <a:pt x="2774" y="314"/>
                </a:lnTo>
                <a:lnTo>
                  <a:pt x="2788" y="312"/>
                </a:lnTo>
                <a:lnTo>
                  <a:pt x="2802" y="314"/>
                </a:lnTo>
                <a:lnTo>
                  <a:pt x="2814" y="318"/>
                </a:lnTo>
                <a:lnTo>
                  <a:pt x="2824" y="324"/>
                </a:lnTo>
                <a:lnTo>
                  <a:pt x="2834" y="332"/>
                </a:lnTo>
                <a:lnTo>
                  <a:pt x="2842" y="342"/>
                </a:lnTo>
                <a:lnTo>
                  <a:pt x="2848" y="352"/>
                </a:lnTo>
                <a:lnTo>
                  <a:pt x="2852" y="364"/>
                </a:lnTo>
                <a:lnTo>
                  <a:pt x="2854" y="378"/>
                </a:lnTo>
                <a:lnTo>
                  <a:pt x="2852" y="392"/>
                </a:lnTo>
                <a:lnTo>
                  <a:pt x="2848" y="404"/>
                </a:lnTo>
                <a:lnTo>
                  <a:pt x="2842" y="414"/>
                </a:lnTo>
                <a:lnTo>
                  <a:pt x="2834" y="424"/>
                </a:lnTo>
                <a:lnTo>
                  <a:pt x="2824" y="432"/>
                </a:lnTo>
                <a:lnTo>
                  <a:pt x="2814" y="438"/>
                </a:lnTo>
                <a:lnTo>
                  <a:pt x="2802" y="442"/>
                </a:lnTo>
                <a:lnTo>
                  <a:pt x="2788" y="444"/>
                </a:lnTo>
                <a:close/>
              </a:path>
            </a:pathLst>
          </a:custGeom>
          <a:gradFill flip="none" rotWithShape="1">
            <a:gsLst>
              <a:gs pos="34000">
                <a:srgbClr val="FFC000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6" name="Group 65"/>
          <p:cNvGrpSpPr>
            <a:grpSpLocks/>
          </p:cNvGrpSpPr>
          <p:nvPr/>
        </p:nvGrpSpPr>
        <p:grpSpPr bwMode="auto">
          <a:xfrm>
            <a:off x="1835150" y="1840508"/>
            <a:ext cx="1343025" cy="639763"/>
            <a:chOff x="1512888" y="527050"/>
            <a:chExt cx="1343025" cy="639763"/>
          </a:xfrm>
        </p:grpSpPr>
        <p:sp>
          <p:nvSpPr>
            <p:cNvPr id="47" name="Oval 63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Oval 64"/>
            <p:cNvSpPr>
              <a:spLocks noChangeArrowheads="1"/>
            </p:cNvSpPr>
            <p:nvPr/>
          </p:nvSpPr>
          <p:spPr bwMode="auto">
            <a:xfrm>
              <a:off x="1563688" y="560387"/>
              <a:ext cx="1243013" cy="592139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Group 27"/>
          <p:cNvGrpSpPr>
            <a:grpSpLocks/>
          </p:cNvGrpSpPr>
          <p:nvPr/>
        </p:nvGrpSpPr>
        <p:grpSpPr bwMode="auto">
          <a:xfrm>
            <a:off x="1898650" y="4529733"/>
            <a:ext cx="1343025" cy="639763"/>
            <a:chOff x="1512888" y="527050"/>
            <a:chExt cx="1343025" cy="639763"/>
          </a:xfrm>
        </p:grpSpPr>
        <p:sp>
          <p:nvSpPr>
            <p:cNvPr id="50" name="Oval 66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Oval 67"/>
            <p:cNvSpPr>
              <a:spLocks noChangeArrowheads="1"/>
            </p:cNvSpPr>
            <p:nvPr/>
          </p:nvSpPr>
          <p:spPr bwMode="auto">
            <a:xfrm>
              <a:off x="1563688" y="560387"/>
              <a:ext cx="1243013" cy="592139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2" name="Rektangel 63"/>
          <p:cNvSpPr>
            <a:spLocks noChangeArrowheads="1"/>
          </p:cNvSpPr>
          <p:nvPr/>
        </p:nvSpPr>
        <p:spPr bwMode="auto">
          <a:xfrm>
            <a:off x="1984375" y="1973858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Sample Text</a:t>
            </a:r>
          </a:p>
        </p:txBody>
      </p:sp>
      <p:grpSp>
        <p:nvGrpSpPr>
          <p:cNvPr id="53" name="Group 68"/>
          <p:cNvGrpSpPr>
            <a:grpSpLocks/>
          </p:cNvGrpSpPr>
          <p:nvPr/>
        </p:nvGrpSpPr>
        <p:grpSpPr bwMode="auto">
          <a:xfrm>
            <a:off x="3490913" y="1700808"/>
            <a:ext cx="1343025" cy="639763"/>
            <a:chOff x="1512888" y="527050"/>
            <a:chExt cx="1343025" cy="639763"/>
          </a:xfrm>
        </p:grpSpPr>
        <p:sp>
          <p:nvSpPr>
            <p:cNvPr id="54" name="Oval 70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Oval 71"/>
            <p:cNvSpPr>
              <a:spLocks noChangeArrowheads="1"/>
            </p:cNvSpPr>
            <p:nvPr/>
          </p:nvSpPr>
          <p:spPr bwMode="auto">
            <a:xfrm>
              <a:off x="1563688" y="560387"/>
              <a:ext cx="1243012" cy="592139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Rektangel 63"/>
          <p:cNvSpPr>
            <a:spLocks noChangeArrowheads="1"/>
          </p:cNvSpPr>
          <p:nvPr/>
        </p:nvSpPr>
        <p:spPr bwMode="auto">
          <a:xfrm>
            <a:off x="3605213" y="1848446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Sample Text</a:t>
            </a:r>
          </a:p>
        </p:txBody>
      </p:sp>
      <p:grpSp>
        <p:nvGrpSpPr>
          <p:cNvPr id="57" name="Group 71"/>
          <p:cNvGrpSpPr>
            <a:grpSpLocks/>
          </p:cNvGrpSpPr>
          <p:nvPr/>
        </p:nvGrpSpPr>
        <p:grpSpPr bwMode="auto">
          <a:xfrm>
            <a:off x="4933950" y="1837333"/>
            <a:ext cx="1343025" cy="638175"/>
            <a:chOff x="1512888" y="527050"/>
            <a:chExt cx="1343025" cy="639763"/>
          </a:xfrm>
        </p:grpSpPr>
        <p:sp>
          <p:nvSpPr>
            <p:cNvPr id="58" name="Oval 74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Oval 75"/>
            <p:cNvSpPr>
              <a:spLocks noChangeArrowheads="1"/>
            </p:cNvSpPr>
            <p:nvPr/>
          </p:nvSpPr>
          <p:spPr bwMode="auto">
            <a:xfrm>
              <a:off x="1563688" y="560470"/>
              <a:ext cx="1243013" cy="592019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1" name="Rektangel 63"/>
          <p:cNvSpPr>
            <a:spLocks noChangeArrowheads="1"/>
          </p:cNvSpPr>
          <p:nvPr/>
        </p:nvSpPr>
        <p:spPr bwMode="auto">
          <a:xfrm>
            <a:off x="5080000" y="1973858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62" name="Rektangel 63"/>
          <p:cNvSpPr>
            <a:spLocks noChangeArrowheads="1"/>
          </p:cNvSpPr>
          <p:nvPr/>
        </p:nvSpPr>
        <p:spPr bwMode="auto">
          <a:xfrm>
            <a:off x="2063750" y="4678958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Sample Text</a:t>
            </a:r>
          </a:p>
        </p:txBody>
      </p:sp>
      <p:grpSp>
        <p:nvGrpSpPr>
          <p:cNvPr id="63" name="Group 30"/>
          <p:cNvGrpSpPr>
            <a:grpSpLocks/>
          </p:cNvGrpSpPr>
          <p:nvPr/>
        </p:nvGrpSpPr>
        <p:grpSpPr bwMode="auto">
          <a:xfrm>
            <a:off x="3490913" y="4621808"/>
            <a:ext cx="1343025" cy="639763"/>
            <a:chOff x="1512888" y="527050"/>
            <a:chExt cx="1343025" cy="639763"/>
          </a:xfrm>
        </p:grpSpPr>
        <p:sp>
          <p:nvSpPr>
            <p:cNvPr id="64" name="Oval 79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Oval 80"/>
            <p:cNvSpPr>
              <a:spLocks noChangeArrowheads="1"/>
            </p:cNvSpPr>
            <p:nvPr/>
          </p:nvSpPr>
          <p:spPr bwMode="auto">
            <a:xfrm>
              <a:off x="1563688" y="560387"/>
              <a:ext cx="1243012" cy="592139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6" name="Rektangel 63"/>
          <p:cNvSpPr>
            <a:spLocks noChangeArrowheads="1"/>
          </p:cNvSpPr>
          <p:nvPr/>
        </p:nvSpPr>
        <p:spPr bwMode="auto">
          <a:xfrm>
            <a:off x="3629025" y="4766271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Sample Text</a:t>
            </a:r>
          </a:p>
        </p:txBody>
      </p:sp>
      <p:grpSp>
        <p:nvGrpSpPr>
          <p:cNvPr id="67" name="Group 33"/>
          <p:cNvGrpSpPr>
            <a:grpSpLocks/>
          </p:cNvGrpSpPr>
          <p:nvPr/>
        </p:nvGrpSpPr>
        <p:grpSpPr bwMode="auto">
          <a:xfrm>
            <a:off x="4933950" y="4483696"/>
            <a:ext cx="1343025" cy="639762"/>
            <a:chOff x="1512888" y="527050"/>
            <a:chExt cx="1343025" cy="639763"/>
          </a:xfrm>
        </p:grpSpPr>
        <p:sp>
          <p:nvSpPr>
            <p:cNvPr id="68" name="Oval 84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Oval 85"/>
            <p:cNvSpPr>
              <a:spLocks noChangeArrowheads="1"/>
            </p:cNvSpPr>
            <p:nvPr/>
          </p:nvSpPr>
          <p:spPr bwMode="auto">
            <a:xfrm>
              <a:off x="1563688" y="560388"/>
              <a:ext cx="1243013" cy="592137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0" name="Rektangel 63"/>
          <p:cNvSpPr>
            <a:spLocks noChangeArrowheads="1"/>
          </p:cNvSpPr>
          <p:nvPr/>
        </p:nvSpPr>
        <p:spPr bwMode="auto">
          <a:xfrm>
            <a:off x="5080000" y="4655146"/>
            <a:ext cx="1143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Sample Text</a:t>
            </a:r>
          </a:p>
        </p:txBody>
      </p:sp>
      <p:sp>
        <p:nvSpPr>
          <p:cNvPr id="71" name="Rektangel 63"/>
          <p:cNvSpPr>
            <a:spLocks noChangeArrowheads="1"/>
          </p:cNvSpPr>
          <p:nvPr/>
        </p:nvSpPr>
        <p:spPr bwMode="auto">
          <a:xfrm>
            <a:off x="3192463" y="2550121"/>
            <a:ext cx="1166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2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This is an example text.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20164</TotalTime>
  <Words>177</Words>
  <Application>Microsoft Office PowerPoint</Application>
  <PresentationFormat>全屏显示(4:3)</PresentationFormat>
  <Paragraphs>32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1056</cp:revision>
  <dcterms:created xsi:type="dcterms:W3CDTF">2009-02-11T05:37:22Z</dcterms:created>
  <dcterms:modified xsi:type="dcterms:W3CDTF">2013-01-04T04:23:23Z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