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58" r:id="rId3"/>
    <p:sldId id="36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033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333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565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3460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70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581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258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687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269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194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389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7912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image" Target="../media/image8.gif"/><Relationship Id="rId3" Type="http://schemas.openxmlformats.org/officeDocument/2006/relationships/hyperlink" Target="http://www.1ppt.com/jieri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tubiao/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://www.1ppt.com/beijing/" TargetMode="External"/><Relationship Id="rId10" Type="http://schemas.openxmlformats.org/officeDocument/2006/relationships/hyperlink" Target="http://www.1ppt.com/excel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29" name="Gruppe 49"/>
          <p:cNvGrpSpPr>
            <a:grpSpLocks/>
          </p:cNvGrpSpPr>
          <p:nvPr/>
        </p:nvGrpSpPr>
        <p:grpSpPr bwMode="auto">
          <a:xfrm>
            <a:off x="251520" y="3575202"/>
            <a:ext cx="8412163" cy="1241425"/>
            <a:chOff x="393700" y="3574732"/>
            <a:chExt cx="8412480" cy="776288"/>
          </a:xfrm>
        </p:grpSpPr>
        <p:grpSp>
          <p:nvGrpSpPr>
            <p:cNvPr id="30" name="Gruppe 50"/>
            <p:cNvGrpSpPr>
              <a:grpSpLocks/>
            </p:cNvGrpSpPr>
            <p:nvPr/>
          </p:nvGrpSpPr>
          <p:grpSpPr bwMode="auto">
            <a:xfrm>
              <a:off x="614680" y="3970020"/>
              <a:ext cx="8191500" cy="381000"/>
              <a:chOff x="584200" y="3771900"/>
              <a:chExt cx="8191500" cy="381000"/>
            </a:xfrm>
          </p:grpSpPr>
          <p:sp>
            <p:nvSpPr>
              <p:cNvPr id="55" name="Billedforklaring med højrepil 51"/>
              <p:cNvSpPr/>
              <p:nvPr/>
            </p:nvSpPr>
            <p:spPr>
              <a:xfrm>
                <a:off x="7797800" y="3771900"/>
                <a:ext cx="977900" cy="381000"/>
              </a:xfrm>
              <a:prstGeom prst="rightArrowCallout">
                <a:avLst>
                  <a:gd name="adj1" fmla="val 25000"/>
                  <a:gd name="adj2" fmla="val 25000"/>
                  <a:gd name="adj3" fmla="val 25000"/>
                  <a:gd name="adj4" fmla="val 78230"/>
                </a:avLst>
              </a:prstGeom>
              <a:gradFill flip="none" rotWithShape="1">
                <a:gsLst>
                  <a:gs pos="0">
                    <a:srgbClr val="020000">
                      <a:alpha val="10000"/>
                    </a:srgbClr>
                  </a:gs>
                  <a:gs pos="51000">
                    <a:srgbClr val="FFFFFF">
                      <a:alpha val="0"/>
                    </a:srgbClr>
                  </a:gs>
                  <a:gs pos="60000">
                    <a:srgbClr val="FFFFFF"/>
                  </a:gs>
                </a:gsLst>
                <a:lin ang="540000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 lang="zh-CN" altLang="zh-CN" noProof="1">
                  <a:solidFill>
                    <a:srgbClr val="FFFFFF"/>
                  </a:solidFill>
                  <a:latin typeface="Calibri" pitchFamily="34" charset="0"/>
                  <a:ea typeface="ＭＳ Ｐゴシック" pitchFamily="34" charset="-128"/>
                </a:endParaRPr>
              </a:p>
            </p:txBody>
          </p:sp>
          <p:sp>
            <p:nvSpPr>
              <p:cNvPr id="56" name="Billedforklaring med højrepil 52"/>
              <p:cNvSpPr/>
              <p:nvPr/>
            </p:nvSpPr>
            <p:spPr>
              <a:xfrm>
                <a:off x="6997700" y="3771900"/>
                <a:ext cx="977900" cy="381000"/>
              </a:xfrm>
              <a:prstGeom prst="rightArrowCallout">
                <a:avLst>
                  <a:gd name="adj1" fmla="val 25000"/>
                  <a:gd name="adj2" fmla="val 25000"/>
                  <a:gd name="adj3" fmla="val 25000"/>
                  <a:gd name="adj4" fmla="val 78230"/>
                </a:avLst>
              </a:prstGeom>
              <a:gradFill flip="none" rotWithShape="1">
                <a:gsLst>
                  <a:gs pos="0">
                    <a:srgbClr val="020000">
                      <a:alpha val="10000"/>
                    </a:srgbClr>
                  </a:gs>
                  <a:gs pos="51000">
                    <a:srgbClr val="FFFFFF">
                      <a:alpha val="0"/>
                    </a:srgbClr>
                  </a:gs>
                  <a:gs pos="60000">
                    <a:srgbClr val="FFFFFF"/>
                  </a:gs>
                </a:gsLst>
                <a:lin ang="540000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 lang="zh-CN" altLang="zh-CN" noProof="1">
                  <a:solidFill>
                    <a:srgbClr val="FFFFFF"/>
                  </a:solidFill>
                  <a:latin typeface="Calibri" pitchFamily="34" charset="0"/>
                  <a:ea typeface="ＭＳ Ｐゴシック" pitchFamily="34" charset="-128"/>
                </a:endParaRPr>
              </a:p>
            </p:txBody>
          </p:sp>
          <p:sp>
            <p:nvSpPr>
              <p:cNvPr id="57" name="Billedforklaring med højrepil 53"/>
              <p:cNvSpPr/>
              <p:nvPr/>
            </p:nvSpPr>
            <p:spPr>
              <a:xfrm>
                <a:off x="6197600" y="3771900"/>
                <a:ext cx="977900" cy="381000"/>
              </a:xfrm>
              <a:prstGeom prst="rightArrowCallout">
                <a:avLst>
                  <a:gd name="adj1" fmla="val 25000"/>
                  <a:gd name="adj2" fmla="val 25000"/>
                  <a:gd name="adj3" fmla="val 25000"/>
                  <a:gd name="adj4" fmla="val 78230"/>
                </a:avLst>
              </a:prstGeom>
              <a:gradFill flip="none" rotWithShape="1">
                <a:gsLst>
                  <a:gs pos="0">
                    <a:srgbClr val="020000">
                      <a:alpha val="10000"/>
                    </a:srgbClr>
                  </a:gs>
                  <a:gs pos="51000">
                    <a:srgbClr val="FFFFFF">
                      <a:alpha val="0"/>
                    </a:srgbClr>
                  </a:gs>
                  <a:gs pos="60000">
                    <a:srgbClr val="FFFFFF"/>
                  </a:gs>
                </a:gsLst>
                <a:lin ang="540000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 lang="zh-CN" altLang="zh-CN" noProof="1">
                  <a:solidFill>
                    <a:srgbClr val="FFFFFF"/>
                  </a:solidFill>
                  <a:latin typeface="Calibri" pitchFamily="34" charset="0"/>
                  <a:ea typeface="ＭＳ Ｐゴシック" pitchFamily="34" charset="-128"/>
                </a:endParaRPr>
              </a:p>
            </p:txBody>
          </p:sp>
          <p:sp>
            <p:nvSpPr>
              <p:cNvPr id="58" name="Billedforklaring med højrepil 54"/>
              <p:cNvSpPr/>
              <p:nvPr/>
            </p:nvSpPr>
            <p:spPr>
              <a:xfrm>
                <a:off x="5397500" y="3771900"/>
                <a:ext cx="977900" cy="381000"/>
              </a:xfrm>
              <a:prstGeom prst="rightArrowCallout">
                <a:avLst>
                  <a:gd name="adj1" fmla="val 25000"/>
                  <a:gd name="adj2" fmla="val 25000"/>
                  <a:gd name="adj3" fmla="val 25000"/>
                  <a:gd name="adj4" fmla="val 78230"/>
                </a:avLst>
              </a:prstGeom>
              <a:gradFill flip="none" rotWithShape="1">
                <a:gsLst>
                  <a:gs pos="0">
                    <a:srgbClr val="020000">
                      <a:alpha val="10000"/>
                    </a:srgbClr>
                  </a:gs>
                  <a:gs pos="51000">
                    <a:srgbClr val="FFFFFF">
                      <a:alpha val="0"/>
                    </a:srgbClr>
                  </a:gs>
                  <a:gs pos="60000">
                    <a:srgbClr val="FFFFFF"/>
                  </a:gs>
                </a:gsLst>
                <a:lin ang="540000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 lang="zh-CN" altLang="zh-CN" noProof="1">
                  <a:solidFill>
                    <a:srgbClr val="FFFFFF"/>
                  </a:solidFill>
                  <a:latin typeface="Calibri" pitchFamily="34" charset="0"/>
                  <a:ea typeface="ＭＳ Ｐゴシック" pitchFamily="34" charset="-128"/>
                </a:endParaRPr>
              </a:p>
            </p:txBody>
          </p:sp>
          <p:sp>
            <p:nvSpPr>
              <p:cNvPr id="59" name="Billedforklaring med højrepil 55"/>
              <p:cNvSpPr/>
              <p:nvPr/>
            </p:nvSpPr>
            <p:spPr>
              <a:xfrm>
                <a:off x="4597400" y="3771900"/>
                <a:ext cx="977900" cy="381000"/>
              </a:xfrm>
              <a:prstGeom prst="rightArrowCallout">
                <a:avLst>
                  <a:gd name="adj1" fmla="val 25000"/>
                  <a:gd name="adj2" fmla="val 25000"/>
                  <a:gd name="adj3" fmla="val 25000"/>
                  <a:gd name="adj4" fmla="val 78230"/>
                </a:avLst>
              </a:prstGeom>
              <a:gradFill flip="none" rotWithShape="1">
                <a:gsLst>
                  <a:gs pos="0">
                    <a:srgbClr val="020000">
                      <a:alpha val="10000"/>
                    </a:srgbClr>
                  </a:gs>
                  <a:gs pos="51000">
                    <a:srgbClr val="FFFFFF">
                      <a:alpha val="0"/>
                    </a:srgbClr>
                  </a:gs>
                  <a:gs pos="60000">
                    <a:srgbClr val="FFFFFF"/>
                  </a:gs>
                </a:gsLst>
                <a:lin ang="540000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 lang="zh-CN" altLang="zh-CN" noProof="1">
                  <a:solidFill>
                    <a:srgbClr val="FFFFFF"/>
                  </a:solidFill>
                  <a:latin typeface="Calibri" pitchFamily="34" charset="0"/>
                  <a:ea typeface="ＭＳ Ｐゴシック" pitchFamily="34" charset="-128"/>
                </a:endParaRPr>
              </a:p>
            </p:txBody>
          </p:sp>
          <p:sp>
            <p:nvSpPr>
              <p:cNvPr id="61" name="Billedforklaring med højrepil 56"/>
              <p:cNvSpPr/>
              <p:nvPr/>
            </p:nvSpPr>
            <p:spPr>
              <a:xfrm>
                <a:off x="3797300" y="3771900"/>
                <a:ext cx="977900" cy="381000"/>
              </a:xfrm>
              <a:prstGeom prst="rightArrowCallout">
                <a:avLst>
                  <a:gd name="adj1" fmla="val 25000"/>
                  <a:gd name="adj2" fmla="val 25000"/>
                  <a:gd name="adj3" fmla="val 25000"/>
                  <a:gd name="adj4" fmla="val 78230"/>
                </a:avLst>
              </a:prstGeom>
              <a:gradFill flip="none" rotWithShape="1">
                <a:gsLst>
                  <a:gs pos="0">
                    <a:srgbClr val="020000">
                      <a:alpha val="10000"/>
                    </a:srgbClr>
                  </a:gs>
                  <a:gs pos="51000">
                    <a:srgbClr val="FFFFFF">
                      <a:alpha val="0"/>
                    </a:srgbClr>
                  </a:gs>
                  <a:gs pos="60000">
                    <a:srgbClr val="FFFFFF"/>
                  </a:gs>
                </a:gsLst>
                <a:lin ang="540000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 lang="zh-CN" altLang="zh-CN" noProof="1">
                  <a:solidFill>
                    <a:srgbClr val="FFFFFF"/>
                  </a:solidFill>
                  <a:latin typeface="Calibri" pitchFamily="34" charset="0"/>
                  <a:ea typeface="ＭＳ Ｐゴシック" pitchFamily="34" charset="-128"/>
                </a:endParaRPr>
              </a:p>
            </p:txBody>
          </p:sp>
          <p:sp>
            <p:nvSpPr>
              <p:cNvPr id="62" name="Billedforklaring med højrepil 57"/>
              <p:cNvSpPr/>
              <p:nvPr/>
            </p:nvSpPr>
            <p:spPr>
              <a:xfrm>
                <a:off x="2984500" y="3771900"/>
                <a:ext cx="977900" cy="381000"/>
              </a:xfrm>
              <a:prstGeom prst="rightArrowCallout">
                <a:avLst>
                  <a:gd name="adj1" fmla="val 25000"/>
                  <a:gd name="adj2" fmla="val 25000"/>
                  <a:gd name="adj3" fmla="val 25000"/>
                  <a:gd name="adj4" fmla="val 78230"/>
                </a:avLst>
              </a:prstGeom>
              <a:gradFill flip="none" rotWithShape="1">
                <a:gsLst>
                  <a:gs pos="0">
                    <a:srgbClr val="020000">
                      <a:alpha val="10000"/>
                    </a:srgbClr>
                  </a:gs>
                  <a:gs pos="51000">
                    <a:srgbClr val="FFFFFF">
                      <a:alpha val="0"/>
                    </a:srgbClr>
                  </a:gs>
                  <a:gs pos="60000">
                    <a:srgbClr val="FFFFFF"/>
                  </a:gs>
                </a:gsLst>
                <a:lin ang="540000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 lang="zh-CN" altLang="zh-CN" noProof="1">
                  <a:solidFill>
                    <a:srgbClr val="FFFFFF"/>
                  </a:solidFill>
                  <a:latin typeface="Calibri" pitchFamily="34" charset="0"/>
                  <a:ea typeface="ＭＳ Ｐゴシック" pitchFamily="34" charset="-128"/>
                </a:endParaRPr>
              </a:p>
            </p:txBody>
          </p:sp>
          <p:sp>
            <p:nvSpPr>
              <p:cNvPr id="63" name="Billedforklaring med højrepil 58"/>
              <p:cNvSpPr/>
              <p:nvPr/>
            </p:nvSpPr>
            <p:spPr>
              <a:xfrm>
                <a:off x="2184400" y="3771900"/>
                <a:ext cx="977900" cy="381000"/>
              </a:xfrm>
              <a:prstGeom prst="rightArrowCallout">
                <a:avLst>
                  <a:gd name="adj1" fmla="val 25000"/>
                  <a:gd name="adj2" fmla="val 25000"/>
                  <a:gd name="adj3" fmla="val 25000"/>
                  <a:gd name="adj4" fmla="val 78230"/>
                </a:avLst>
              </a:prstGeom>
              <a:gradFill flip="none" rotWithShape="1">
                <a:gsLst>
                  <a:gs pos="0">
                    <a:srgbClr val="020000">
                      <a:alpha val="10000"/>
                    </a:srgbClr>
                  </a:gs>
                  <a:gs pos="51000">
                    <a:srgbClr val="FFFFFF">
                      <a:alpha val="0"/>
                    </a:srgbClr>
                  </a:gs>
                  <a:gs pos="60000">
                    <a:srgbClr val="FFFFFF"/>
                  </a:gs>
                </a:gsLst>
                <a:lin ang="540000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 lang="zh-CN" altLang="zh-CN" noProof="1">
                  <a:solidFill>
                    <a:srgbClr val="FFFFFF"/>
                  </a:solidFill>
                  <a:latin typeface="Calibri" pitchFamily="34" charset="0"/>
                  <a:ea typeface="ＭＳ Ｐゴシック" pitchFamily="34" charset="-128"/>
                </a:endParaRPr>
              </a:p>
            </p:txBody>
          </p:sp>
          <p:sp>
            <p:nvSpPr>
              <p:cNvPr id="64" name="Billedforklaring med højrepil 59"/>
              <p:cNvSpPr/>
              <p:nvPr/>
            </p:nvSpPr>
            <p:spPr>
              <a:xfrm>
                <a:off x="1384300" y="3771900"/>
                <a:ext cx="977900" cy="381000"/>
              </a:xfrm>
              <a:prstGeom prst="rightArrowCallout">
                <a:avLst>
                  <a:gd name="adj1" fmla="val 25000"/>
                  <a:gd name="adj2" fmla="val 25000"/>
                  <a:gd name="adj3" fmla="val 25000"/>
                  <a:gd name="adj4" fmla="val 78230"/>
                </a:avLst>
              </a:prstGeom>
              <a:gradFill flip="none" rotWithShape="1">
                <a:gsLst>
                  <a:gs pos="0">
                    <a:srgbClr val="020000">
                      <a:alpha val="10000"/>
                    </a:srgbClr>
                  </a:gs>
                  <a:gs pos="51000">
                    <a:srgbClr val="FFFFFF">
                      <a:alpha val="0"/>
                    </a:srgbClr>
                  </a:gs>
                  <a:gs pos="60000">
                    <a:srgbClr val="FFFFFF"/>
                  </a:gs>
                </a:gsLst>
                <a:lin ang="540000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 lang="zh-CN" altLang="zh-CN" noProof="1">
                  <a:solidFill>
                    <a:srgbClr val="FFFFFF"/>
                  </a:solidFill>
                  <a:latin typeface="Calibri" pitchFamily="34" charset="0"/>
                  <a:ea typeface="ＭＳ Ｐゴシック" pitchFamily="34" charset="-128"/>
                </a:endParaRPr>
              </a:p>
            </p:txBody>
          </p:sp>
          <p:sp>
            <p:nvSpPr>
              <p:cNvPr id="65" name="Billedforklaring med højrepil 60"/>
              <p:cNvSpPr/>
              <p:nvPr/>
            </p:nvSpPr>
            <p:spPr>
              <a:xfrm>
                <a:off x="584200" y="3771900"/>
                <a:ext cx="977900" cy="381000"/>
              </a:xfrm>
              <a:prstGeom prst="rightArrowCallout">
                <a:avLst>
                  <a:gd name="adj1" fmla="val 25000"/>
                  <a:gd name="adj2" fmla="val 25000"/>
                  <a:gd name="adj3" fmla="val 25000"/>
                  <a:gd name="adj4" fmla="val 78230"/>
                </a:avLst>
              </a:prstGeom>
              <a:gradFill flip="none" rotWithShape="1">
                <a:gsLst>
                  <a:gs pos="0">
                    <a:srgbClr val="020000">
                      <a:alpha val="10000"/>
                    </a:srgbClr>
                  </a:gs>
                  <a:gs pos="51000">
                    <a:srgbClr val="FFFFFF">
                      <a:alpha val="0"/>
                    </a:srgbClr>
                  </a:gs>
                  <a:gs pos="60000">
                    <a:srgbClr val="FFFFFF"/>
                  </a:gs>
                </a:gsLst>
                <a:lin ang="5400000" scaled="1"/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/>
                <a:endParaRPr lang="zh-CN" altLang="zh-CN" noProof="1">
                  <a:solidFill>
                    <a:srgbClr val="FFFFFF"/>
                  </a:solidFill>
                  <a:latin typeface="Calibri" pitchFamily="34" charset="0"/>
                  <a:ea typeface="ＭＳ Ｐゴシック" pitchFamily="34" charset="-128"/>
                </a:endParaRPr>
              </a:p>
            </p:txBody>
          </p:sp>
        </p:grpSp>
        <p:sp>
          <p:nvSpPr>
            <p:cNvPr id="31" name="Billedforklaring med højrepil 21"/>
            <p:cNvSpPr>
              <a:spLocks noChangeArrowheads="1"/>
            </p:cNvSpPr>
            <p:nvPr/>
          </p:nvSpPr>
          <p:spPr bwMode="auto">
            <a:xfrm rot="10800000">
              <a:off x="393700" y="3580688"/>
              <a:ext cx="977937" cy="381195"/>
            </a:xfrm>
            <a:prstGeom prst="rightArrowCallout">
              <a:avLst>
                <a:gd name="adj1" fmla="val 25000"/>
                <a:gd name="adj2" fmla="val 25000"/>
                <a:gd name="adj3" fmla="val 25001"/>
                <a:gd name="adj4" fmla="val 78231"/>
              </a:avLst>
            </a:prstGeom>
            <a:gradFill rotWithShape="1">
              <a:gsLst>
                <a:gs pos="0">
                  <a:srgbClr val="7F7F7F"/>
                </a:gs>
                <a:gs pos="100000">
                  <a:srgbClr val="A0A2A4"/>
                </a:gs>
              </a:gsLst>
              <a:lin ang="5400000" scaled="1"/>
            </a:gradFill>
            <a:ln w="3175">
              <a:solidFill>
                <a:srgbClr val="7F7F7F"/>
              </a:solidFill>
              <a:round/>
              <a:headEnd/>
              <a:tailEnd/>
            </a:ln>
            <a:effectLst>
              <a:outerShdw blurRad="50800" dist="38100" dir="5400000" algn="t" rotWithShape="0">
                <a:srgbClr val="80808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D0D0D"/>
                </a:solidFill>
                <a:latin typeface="Calibri" pitchFamily="34" charset="0"/>
              </a:endParaRPr>
            </a:p>
          </p:txBody>
        </p:sp>
        <p:sp>
          <p:nvSpPr>
            <p:cNvPr id="32" name="Billedforklaring med højrepil 19"/>
            <p:cNvSpPr>
              <a:spLocks noChangeArrowheads="1"/>
            </p:cNvSpPr>
            <p:nvPr/>
          </p:nvSpPr>
          <p:spPr bwMode="auto">
            <a:xfrm rot="10800000">
              <a:off x="1193830" y="3580688"/>
              <a:ext cx="977937" cy="381195"/>
            </a:xfrm>
            <a:prstGeom prst="rightArrowCallout">
              <a:avLst>
                <a:gd name="adj1" fmla="val 25000"/>
                <a:gd name="adj2" fmla="val 25000"/>
                <a:gd name="adj3" fmla="val 25001"/>
                <a:gd name="adj4" fmla="val 78231"/>
              </a:avLst>
            </a:prstGeom>
            <a:gradFill rotWithShape="1">
              <a:gsLst>
                <a:gs pos="0">
                  <a:srgbClr val="F3F3F3"/>
                </a:gs>
                <a:gs pos="100000">
                  <a:srgbClr val="E6E6E6"/>
                </a:gs>
              </a:gsLst>
              <a:lin ang="5400000"/>
            </a:gradFill>
            <a:ln w="9525">
              <a:solidFill>
                <a:srgbClr val="BFBFBF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33" name="Billedforklaring med højrepil 16"/>
            <p:cNvSpPr>
              <a:spLocks noChangeArrowheads="1"/>
            </p:cNvSpPr>
            <p:nvPr/>
          </p:nvSpPr>
          <p:spPr bwMode="auto">
            <a:xfrm rot="10800000">
              <a:off x="1993960" y="3580688"/>
              <a:ext cx="977937" cy="381195"/>
            </a:xfrm>
            <a:prstGeom prst="rightArrowCallout">
              <a:avLst>
                <a:gd name="adj1" fmla="val 25000"/>
                <a:gd name="adj2" fmla="val 25000"/>
                <a:gd name="adj3" fmla="val 25001"/>
                <a:gd name="adj4" fmla="val 78231"/>
              </a:avLst>
            </a:prstGeom>
            <a:gradFill rotWithShape="1">
              <a:gsLst>
                <a:gs pos="0">
                  <a:srgbClr val="7F7F7F"/>
                </a:gs>
                <a:gs pos="100000">
                  <a:srgbClr val="A0A2A4"/>
                </a:gs>
              </a:gsLst>
              <a:lin ang="5400000" scaled="1"/>
            </a:gradFill>
            <a:ln w="3175">
              <a:solidFill>
                <a:srgbClr val="7F7F7F"/>
              </a:solidFill>
              <a:round/>
              <a:headEnd/>
              <a:tailEnd/>
            </a:ln>
            <a:effectLst>
              <a:outerShdw blurRad="50800" dist="38100" dir="5400000" algn="t" rotWithShape="0">
                <a:srgbClr val="80808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D0D0D"/>
                </a:solidFill>
                <a:latin typeface="Calibri" pitchFamily="34" charset="0"/>
              </a:endParaRPr>
            </a:p>
          </p:txBody>
        </p:sp>
        <p:sp>
          <p:nvSpPr>
            <p:cNvPr id="34" name="Billedforklaring med højrepil 3"/>
            <p:cNvSpPr>
              <a:spLocks noChangeArrowheads="1"/>
            </p:cNvSpPr>
            <p:nvPr/>
          </p:nvSpPr>
          <p:spPr bwMode="auto">
            <a:xfrm>
              <a:off x="7798079" y="3580688"/>
              <a:ext cx="977937" cy="381195"/>
            </a:xfrm>
            <a:prstGeom prst="rightArrowCallout">
              <a:avLst>
                <a:gd name="adj1" fmla="val 25000"/>
                <a:gd name="adj2" fmla="val 25000"/>
                <a:gd name="adj3" fmla="val 25001"/>
                <a:gd name="adj4" fmla="val 78231"/>
              </a:avLst>
            </a:prstGeom>
            <a:gradFill rotWithShape="1">
              <a:gsLst>
                <a:gs pos="0">
                  <a:srgbClr val="F3F3F3"/>
                </a:gs>
                <a:gs pos="100000">
                  <a:srgbClr val="E6E6E6"/>
                </a:gs>
              </a:gsLst>
              <a:lin ang="5400000"/>
            </a:gradFill>
            <a:ln w="9525">
              <a:solidFill>
                <a:srgbClr val="BFBFBF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49" name="Billedforklaring med højrepil 4"/>
            <p:cNvSpPr>
              <a:spLocks noChangeArrowheads="1"/>
            </p:cNvSpPr>
            <p:nvPr/>
          </p:nvSpPr>
          <p:spPr bwMode="auto">
            <a:xfrm>
              <a:off x="6997949" y="3580688"/>
              <a:ext cx="977937" cy="381195"/>
            </a:xfrm>
            <a:prstGeom prst="rightArrowCallout">
              <a:avLst>
                <a:gd name="adj1" fmla="val 25000"/>
                <a:gd name="adj2" fmla="val 25000"/>
                <a:gd name="adj3" fmla="val 25001"/>
                <a:gd name="adj4" fmla="val 78231"/>
              </a:avLst>
            </a:prstGeom>
            <a:gradFill rotWithShape="1">
              <a:gsLst>
                <a:gs pos="0">
                  <a:srgbClr val="A0A2A4"/>
                </a:gs>
                <a:gs pos="100000">
                  <a:srgbClr val="7F7F7F"/>
                </a:gs>
              </a:gsLst>
              <a:lin ang="5400000"/>
            </a:gradFill>
            <a:ln w="3175">
              <a:solidFill>
                <a:srgbClr val="7F7F7F"/>
              </a:solidFill>
              <a:round/>
              <a:headEnd/>
              <a:tailEnd/>
            </a:ln>
            <a:effectLst>
              <a:outerShdw blurRad="50800" dist="38100" dir="5400000" algn="t" rotWithShape="0">
                <a:srgbClr val="80808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D0D0D"/>
                </a:solidFill>
                <a:latin typeface="Calibri" pitchFamily="34" charset="0"/>
              </a:endParaRPr>
            </a:p>
          </p:txBody>
        </p:sp>
        <p:sp>
          <p:nvSpPr>
            <p:cNvPr id="50" name="Billedforklaring med højrepil 7"/>
            <p:cNvSpPr>
              <a:spLocks noChangeArrowheads="1"/>
            </p:cNvSpPr>
            <p:nvPr/>
          </p:nvSpPr>
          <p:spPr bwMode="auto">
            <a:xfrm>
              <a:off x="6197819" y="3580688"/>
              <a:ext cx="977937" cy="381195"/>
            </a:xfrm>
            <a:prstGeom prst="rightArrowCallout">
              <a:avLst>
                <a:gd name="adj1" fmla="val 25000"/>
                <a:gd name="adj2" fmla="val 25000"/>
                <a:gd name="adj3" fmla="val 25001"/>
                <a:gd name="adj4" fmla="val 78231"/>
              </a:avLst>
            </a:prstGeom>
            <a:gradFill rotWithShape="1">
              <a:gsLst>
                <a:gs pos="0">
                  <a:srgbClr val="F3F3F3"/>
                </a:gs>
                <a:gs pos="100000">
                  <a:srgbClr val="E6E6E6"/>
                </a:gs>
              </a:gsLst>
              <a:lin ang="5400000"/>
            </a:gradFill>
            <a:ln w="9525">
              <a:solidFill>
                <a:srgbClr val="BFBFBF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51" name="Billedforklaring med højrepil 9"/>
            <p:cNvSpPr>
              <a:spLocks noChangeArrowheads="1"/>
            </p:cNvSpPr>
            <p:nvPr/>
          </p:nvSpPr>
          <p:spPr bwMode="auto">
            <a:xfrm>
              <a:off x="5397689" y="3580688"/>
              <a:ext cx="977937" cy="381195"/>
            </a:xfrm>
            <a:prstGeom prst="rightArrowCallout">
              <a:avLst>
                <a:gd name="adj1" fmla="val 25000"/>
                <a:gd name="adj2" fmla="val 25000"/>
                <a:gd name="adj3" fmla="val 25001"/>
                <a:gd name="adj4" fmla="val 78231"/>
              </a:avLst>
            </a:prstGeom>
            <a:gradFill rotWithShape="1">
              <a:gsLst>
                <a:gs pos="0">
                  <a:srgbClr val="A0A2A4"/>
                </a:gs>
                <a:gs pos="100000">
                  <a:srgbClr val="7F7F7F"/>
                </a:gs>
              </a:gsLst>
              <a:lin ang="5400000"/>
            </a:gradFill>
            <a:ln w="3175">
              <a:solidFill>
                <a:srgbClr val="7F7F7F"/>
              </a:solidFill>
              <a:round/>
              <a:headEnd/>
              <a:tailEnd/>
            </a:ln>
            <a:effectLst>
              <a:outerShdw blurRad="50800" dist="38100" dir="5400000" algn="t" rotWithShape="0">
                <a:srgbClr val="80808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D0D0D"/>
                </a:solidFill>
                <a:latin typeface="Calibri" pitchFamily="34" charset="0"/>
              </a:endParaRPr>
            </a:p>
          </p:txBody>
        </p:sp>
        <p:sp>
          <p:nvSpPr>
            <p:cNvPr id="52" name="Billedforklaring med højrepil 11"/>
            <p:cNvSpPr>
              <a:spLocks noChangeArrowheads="1"/>
            </p:cNvSpPr>
            <p:nvPr/>
          </p:nvSpPr>
          <p:spPr bwMode="auto">
            <a:xfrm>
              <a:off x="4597558" y="3580688"/>
              <a:ext cx="977937" cy="381195"/>
            </a:xfrm>
            <a:prstGeom prst="rightArrowCallout">
              <a:avLst>
                <a:gd name="adj1" fmla="val 25000"/>
                <a:gd name="adj2" fmla="val 25000"/>
                <a:gd name="adj3" fmla="val 25001"/>
                <a:gd name="adj4" fmla="val 78231"/>
              </a:avLst>
            </a:prstGeom>
            <a:gradFill rotWithShape="1">
              <a:gsLst>
                <a:gs pos="0">
                  <a:srgbClr val="F3F3F3"/>
                </a:gs>
                <a:gs pos="100000">
                  <a:srgbClr val="E6E6E6"/>
                </a:gs>
              </a:gsLst>
              <a:lin ang="5400000"/>
            </a:gradFill>
            <a:ln w="9525">
              <a:solidFill>
                <a:srgbClr val="BFBFBF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53" name="Billedforklaring med højrepil 15"/>
            <p:cNvSpPr>
              <a:spLocks noChangeArrowheads="1"/>
            </p:cNvSpPr>
            <p:nvPr/>
          </p:nvSpPr>
          <p:spPr bwMode="auto">
            <a:xfrm rot="10800000">
              <a:off x="2794090" y="3580688"/>
              <a:ext cx="977937" cy="381195"/>
            </a:xfrm>
            <a:prstGeom prst="rightArrowCallout">
              <a:avLst>
                <a:gd name="adj1" fmla="val 25000"/>
                <a:gd name="adj2" fmla="val 25000"/>
                <a:gd name="adj3" fmla="val 25001"/>
                <a:gd name="adj4" fmla="val 78231"/>
              </a:avLst>
            </a:prstGeom>
            <a:gradFill rotWithShape="1">
              <a:gsLst>
                <a:gs pos="0">
                  <a:srgbClr val="F3F3F3"/>
                </a:gs>
                <a:gs pos="100000">
                  <a:srgbClr val="E6E6E6"/>
                </a:gs>
              </a:gsLst>
              <a:lin ang="5400000"/>
            </a:gradFill>
            <a:ln w="9525">
              <a:solidFill>
                <a:srgbClr val="BFBFBF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sp>
          <p:nvSpPr>
            <p:cNvPr id="54" name="Billedforklaring med højre-venstrepil 23"/>
            <p:cNvSpPr>
              <a:spLocks noChangeArrowheads="1"/>
            </p:cNvSpPr>
            <p:nvPr/>
          </p:nvSpPr>
          <p:spPr bwMode="auto">
            <a:xfrm>
              <a:off x="3656136" y="3574732"/>
              <a:ext cx="1057315" cy="394100"/>
            </a:xfrm>
            <a:prstGeom prst="leftRightArrowCallout">
              <a:avLst>
                <a:gd name="adj1" fmla="val 25000"/>
                <a:gd name="adj2" fmla="val 25000"/>
                <a:gd name="adj3" fmla="val 16929"/>
                <a:gd name="adj4" fmla="val 72843"/>
              </a:avLst>
            </a:prstGeom>
            <a:gradFill rotWithShape="1">
              <a:gsLst>
                <a:gs pos="0">
                  <a:srgbClr val="A4D329"/>
                </a:gs>
                <a:gs pos="100000">
                  <a:srgbClr val="C0FF4D"/>
                </a:gs>
              </a:gsLst>
              <a:lin ang="5400000" scaled="1"/>
            </a:gradFill>
            <a:ln w="3175">
              <a:solidFill>
                <a:srgbClr val="9BBB59"/>
              </a:solidFill>
              <a:round/>
              <a:headEnd/>
              <a:tailEnd/>
            </a:ln>
            <a:effectLst>
              <a:outerShdw blurRad="50800" dist="38100" dir="2700000" algn="tl" rotWithShape="0">
                <a:srgbClr val="808080">
                  <a:alpha val="39999"/>
                </a:srgbClr>
              </a:outerShdw>
            </a:effec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D0D0D"/>
                </a:solidFill>
                <a:latin typeface="Calibri" pitchFamily="34" charset="0"/>
              </a:endParaRPr>
            </a:p>
          </p:txBody>
        </p:sp>
      </p:grpSp>
      <p:sp>
        <p:nvSpPr>
          <p:cNvPr id="66" name="Rektangel 39"/>
          <p:cNvSpPr>
            <a:spLocks noChangeArrowheads="1"/>
          </p:cNvSpPr>
          <p:nvPr/>
        </p:nvSpPr>
        <p:spPr bwMode="auto">
          <a:xfrm rot="2700000">
            <a:off x="1216721" y="4783289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noProof="1">
                <a:solidFill>
                  <a:srgbClr val="7F7F7F"/>
                </a:solidFill>
                <a:latin typeface="Calibri" pitchFamily="34" charset="0"/>
                <a:cs typeface="Arial" pitchFamily="34" charset="0"/>
              </a:rPr>
              <a:t>Example text </a:t>
            </a:r>
          </a:p>
        </p:txBody>
      </p:sp>
      <p:sp>
        <p:nvSpPr>
          <p:cNvPr id="67" name="Rektangel 40"/>
          <p:cNvSpPr>
            <a:spLocks noChangeArrowheads="1"/>
          </p:cNvSpPr>
          <p:nvPr/>
        </p:nvSpPr>
        <p:spPr bwMode="auto">
          <a:xfrm rot="2700000">
            <a:off x="1978721" y="4783289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noProof="1">
                <a:solidFill>
                  <a:srgbClr val="080808"/>
                </a:solidFill>
                <a:latin typeface="Calibri" pitchFamily="34" charset="0"/>
                <a:cs typeface="Arial" pitchFamily="34" charset="0"/>
              </a:rPr>
              <a:t>Example text </a:t>
            </a:r>
          </a:p>
        </p:txBody>
      </p:sp>
      <p:sp>
        <p:nvSpPr>
          <p:cNvPr id="68" name="Rektangel 41"/>
          <p:cNvSpPr>
            <a:spLocks noChangeArrowheads="1"/>
          </p:cNvSpPr>
          <p:nvPr/>
        </p:nvSpPr>
        <p:spPr bwMode="auto">
          <a:xfrm rot="2700000">
            <a:off x="2786758" y="4783289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noProof="1">
                <a:solidFill>
                  <a:srgbClr val="7F7F7F"/>
                </a:solidFill>
                <a:latin typeface="Calibri" pitchFamily="34" charset="0"/>
                <a:cs typeface="Arial" pitchFamily="34" charset="0"/>
              </a:rPr>
              <a:t>Example text </a:t>
            </a:r>
          </a:p>
        </p:txBody>
      </p:sp>
      <p:sp>
        <p:nvSpPr>
          <p:cNvPr id="69" name="Rektangel 42"/>
          <p:cNvSpPr>
            <a:spLocks noChangeArrowheads="1"/>
          </p:cNvSpPr>
          <p:nvPr/>
        </p:nvSpPr>
        <p:spPr bwMode="auto">
          <a:xfrm rot="2700000">
            <a:off x="3548758" y="4783289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noProof="1">
                <a:solidFill>
                  <a:srgbClr val="080808"/>
                </a:solidFill>
                <a:latin typeface="Calibri" pitchFamily="34" charset="0"/>
                <a:cs typeface="Arial" pitchFamily="34" charset="0"/>
              </a:rPr>
              <a:t>Example text </a:t>
            </a:r>
          </a:p>
        </p:txBody>
      </p:sp>
      <p:sp>
        <p:nvSpPr>
          <p:cNvPr id="70" name="Rektangel 43"/>
          <p:cNvSpPr>
            <a:spLocks noChangeArrowheads="1"/>
          </p:cNvSpPr>
          <p:nvPr/>
        </p:nvSpPr>
        <p:spPr bwMode="auto">
          <a:xfrm rot="2700000">
            <a:off x="384871" y="4783289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noProof="1">
                <a:solidFill>
                  <a:srgbClr val="080808"/>
                </a:solidFill>
                <a:latin typeface="Calibri" pitchFamily="34" charset="0"/>
                <a:cs typeface="Arial" pitchFamily="34" charset="0"/>
              </a:rPr>
              <a:t>Example text </a:t>
            </a:r>
          </a:p>
        </p:txBody>
      </p:sp>
      <p:sp>
        <p:nvSpPr>
          <p:cNvPr id="71" name="Rektangel 44"/>
          <p:cNvSpPr>
            <a:spLocks noChangeArrowheads="1"/>
          </p:cNvSpPr>
          <p:nvPr/>
        </p:nvSpPr>
        <p:spPr bwMode="auto">
          <a:xfrm rot="2700000">
            <a:off x="4294883" y="4783289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noProof="1">
                <a:solidFill>
                  <a:srgbClr val="7F7F7F"/>
                </a:solidFill>
                <a:latin typeface="Calibri" pitchFamily="34" charset="0"/>
                <a:cs typeface="Arial" pitchFamily="34" charset="0"/>
              </a:rPr>
              <a:t>Example text </a:t>
            </a:r>
          </a:p>
        </p:txBody>
      </p:sp>
      <p:sp>
        <p:nvSpPr>
          <p:cNvPr id="72" name="Rektangel 45"/>
          <p:cNvSpPr>
            <a:spLocks noChangeArrowheads="1"/>
          </p:cNvSpPr>
          <p:nvPr/>
        </p:nvSpPr>
        <p:spPr bwMode="auto">
          <a:xfrm rot="2700000">
            <a:off x="5056883" y="4783289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noProof="1">
                <a:solidFill>
                  <a:srgbClr val="080808"/>
                </a:solidFill>
                <a:latin typeface="Calibri" pitchFamily="34" charset="0"/>
                <a:cs typeface="Arial" pitchFamily="34" charset="0"/>
              </a:rPr>
              <a:t>Example text </a:t>
            </a:r>
          </a:p>
        </p:txBody>
      </p:sp>
      <p:sp>
        <p:nvSpPr>
          <p:cNvPr id="73" name="Rektangel 46"/>
          <p:cNvSpPr>
            <a:spLocks noChangeArrowheads="1"/>
          </p:cNvSpPr>
          <p:nvPr/>
        </p:nvSpPr>
        <p:spPr bwMode="auto">
          <a:xfrm rot="2700000">
            <a:off x="5864921" y="4783289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noProof="1">
                <a:solidFill>
                  <a:srgbClr val="7F7F7F"/>
                </a:solidFill>
                <a:latin typeface="Calibri" pitchFamily="34" charset="0"/>
                <a:cs typeface="Arial" pitchFamily="34" charset="0"/>
              </a:rPr>
              <a:t>Example text </a:t>
            </a:r>
          </a:p>
        </p:txBody>
      </p:sp>
      <p:sp>
        <p:nvSpPr>
          <p:cNvPr id="74" name="Rektangel 47"/>
          <p:cNvSpPr>
            <a:spLocks noChangeArrowheads="1"/>
          </p:cNvSpPr>
          <p:nvPr/>
        </p:nvSpPr>
        <p:spPr bwMode="auto">
          <a:xfrm rot="2700000">
            <a:off x="6626921" y="4783289"/>
            <a:ext cx="18923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noProof="1">
                <a:solidFill>
                  <a:srgbClr val="080808"/>
                </a:solidFill>
                <a:latin typeface="Calibri" pitchFamily="34" charset="0"/>
                <a:cs typeface="Arial" pitchFamily="34" charset="0"/>
              </a:rPr>
              <a:t>Example text </a:t>
            </a:r>
          </a:p>
        </p:txBody>
      </p:sp>
      <p:sp>
        <p:nvSpPr>
          <p:cNvPr id="75" name="Rektangel 48"/>
          <p:cNvSpPr>
            <a:spLocks noChangeArrowheads="1"/>
          </p:cNvSpPr>
          <p:nvPr/>
        </p:nvSpPr>
        <p:spPr bwMode="auto">
          <a:xfrm rot="2700000">
            <a:off x="7556402" y="4784083"/>
            <a:ext cx="189230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noProof="1">
                <a:solidFill>
                  <a:srgbClr val="7F7F7F"/>
                </a:solidFill>
                <a:latin typeface="Calibri" pitchFamily="34" charset="0"/>
                <a:cs typeface="Arial" pitchFamily="34" charset="0"/>
              </a:rPr>
              <a:t>Example text</a:t>
            </a:r>
          </a:p>
        </p:txBody>
      </p:sp>
      <p:sp>
        <p:nvSpPr>
          <p:cNvPr id="76" name="Tekstboks 61"/>
          <p:cNvSpPr txBox="1">
            <a:spLocks noChangeArrowheads="1"/>
          </p:cNvSpPr>
          <p:nvPr/>
        </p:nvSpPr>
        <p:spPr bwMode="auto">
          <a:xfrm>
            <a:off x="7833420" y="3718077"/>
            <a:ext cx="5508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altLang="zh-CN" sz="1400">
                <a:solidFill>
                  <a:srgbClr val="7F7F7F"/>
                </a:solidFill>
                <a:latin typeface="Calibri" pitchFamily="34" charset="0"/>
              </a:rPr>
              <a:t>2016</a:t>
            </a:r>
          </a:p>
        </p:txBody>
      </p:sp>
      <p:sp>
        <p:nvSpPr>
          <p:cNvPr id="77" name="Tekstboks 63"/>
          <p:cNvSpPr txBox="1">
            <a:spLocks noChangeArrowheads="1"/>
          </p:cNvSpPr>
          <p:nvPr/>
        </p:nvSpPr>
        <p:spPr bwMode="auto">
          <a:xfrm>
            <a:off x="6233220" y="3718077"/>
            <a:ext cx="5508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altLang="zh-CN" sz="1400">
                <a:solidFill>
                  <a:srgbClr val="7F7F7F"/>
                </a:solidFill>
                <a:latin typeface="Calibri" pitchFamily="34" charset="0"/>
              </a:rPr>
              <a:t>2014</a:t>
            </a:r>
          </a:p>
        </p:txBody>
      </p:sp>
      <p:sp>
        <p:nvSpPr>
          <p:cNvPr id="78" name="Tekstboks 64"/>
          <p:cNvSpPr txBox="1">
            <a:spLocks noChangeArrowheads="1"/>
          </p:cNvSpPr>
          <p:nvPr/>
        </p:nvSpPr>
        <p:spPr bwMode="auto">
          <a:xfrm>
            <a:off x="4633020" y="3718077"/>
            <a:ext cx="5508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altLang="zh-CN" sz="1400">
                <a:solidFill>
                  <a:srgbClr val="7F7F7F"/>
                </a:solidFill>
                <a:latin typeface="Calibri" pitchFamily="34" charset="0"/>
              </a:rPr>
              <a:t>2012</a:t>
            </a:r>
          </a:p>
        </p:txBody>
      </p:sp>
      <p:sp>
        <p:nvSpPr>
          <p:cNvPr id="79" name="Tekstboks 65"/>
          <p:cNvSpPr txBox="1">
            <a:spLocks noChangeArrowheads="1"/>
          </p:cNvSpPr>
          <p:nvPr/>
        </p:nvSpPr>
        <p:spPr bwMode="auto">
          <a:xfrm>
            <a:off x="2943920" y="3718077"/>
            <a:ext cx="5508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altLang="zh-CN" sz="1400">
                <a:solidFill>
                  <a:srgbClr val="7F7F7F"/>
                </a:solidFill>
                <a:latin typeface="Calibri" pitchFamily="34" charset="0"/>
              </a:rPr>
              <a:t>20</a:t>
            </a:r>
            <a:r>
              <a:rPr lang="en-US" altLang="zh-CN" sz="1400">
                <a:solidFill>
                  <a:srgbClr val="7F7F7F"/>
                </a:solidFill>
                <a:latin typeface="Calibri" pitchFamily="34" charset="0"/>
              </a:rPr>
              <a:t>10</a:t>
            </a:r>
            <a:endParaRPr lang="da-DK" altLang="zh-CN" sz="1400">
              <a:solidFill>
                <a:srgbClr val="7F7F7F"/>
              </a:solidFill>
              <a:latin typeface="Calibri" pitchFamily="34" charset="0"/>
            </a:endParaRPr>
          </a:p>
        </p:txBody>
      </p:sp>
      <p:sp>
        <p:nvSpPr>
          <p:cNvPr id="80" name="Tekstboks 66"/>
          <p:cNvSpPr txBox="1">
            <a:spLocks noChangeArrowheads="1"/>
          </p:cNvSpPr>
          <p:nvPr/>
        </p:nvSpPr>
        <p:spPr bwMode="auto">
          <a:xfrm>
            <a:off x="1343720" y="3718077"/>
            <a:ext cx="5508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altLang="zh-CN" sz="1400">
                <a:solidFill>
                  <a:srgbClr val="7F7F7F"/>
                </a:solidFill>
                <a:latin typeface="Calibri" pitchFamily="34" charset="0"/>
              </a:rPr>
              <a:t>2008</a:t>
            </a:r>
          </a:p>
        </p:txBody>
      </p:sp>
      <p:sp>
        <p:nvSpPr>
          <p:cNvPr id="81" name="Tekstboks 67"/>
          <p:cNvSpPr txBox="1">
            <a:spLocks noChangeArrowheads="1"/>
          </p:cNvSpPr>
          <p:nvPr/>
        </p:nvSpPr>
        <p:spPr bwMode="auto">
          <a:xfrm>
            <a:off x="3771008" y="3718077"/>
            <a:ext cx="5508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altLang="zh-CN" sz="1400">
                <a:solidFill>
                  <a:srgbClr val="000000"/>
                </a:solidFill>
                <a:latin typeface="Calibri" pitchFamily="34" charset="0"/>
              </a:rPr>
              <a:t>2011</a:t>
            </a:r>
          </a:p>
        </p:txBody>
      </p:sp>
      <p:sp>
        <p:nvSpPr>
          <p:cNvPr id="82" name="Tekstboks 68"/>
          <p:cNvSpPr txBox="1">
            <a:spLocks noChangeArrowheads="1"/>
          </p:cNvSpPr>
          <p:nvPr/>
        </p:nvSpPr>
        <p:spPr bwMode="auto">
          <a:xfrm>
            <a:off x="7007920" y="3718077"/>
            <a:ext cx="5508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altLang="zh-CN" sz="1400">
                <a:solidFill>
                  <a:srgbClr val="FFFFFF"/>
                </a:solidFill>
                <a:latin typeface="Calibri" pitchFamily="34" charset="0"/>
              </a:rPr>
              <a:t>2015</a:t>
            </a:r>
          </a:p>
        </p:txBody>
      </p:sp>
      <p:sp>
        <p:nvSpPr>
          <p:cNvPr id="83" name="Tekstboks 69"/>
          <p:cNvSpPr txBox="1">
            <a:spLocks noChangeArrowheads="1"/>
          </p:cNvSpPr>
          <p:nvPr/>
        </p:nvSpPr>
        <p:spPr bwMode="auto">
          <a:xfrm>
            <a:off x="5382320" y="3718077"/>
            <a:ext cx="5508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altLang="zh-CN" sz="1400">
                <a:solidFill>
                  <a:srgbClr val="FFFFFF"/>
                </a:solidFill>
                <a:latin typeface="Calibri" pitchFamily="34" charset="0"/>
              </a:rPr>
              <a:t>2013</a:t>
            </a:r>
          </a:p>
        </p:txBody>
      </p:sp>
      <p:sp>
        <p:nvSpPr>
          <p:cNvPr id="84" name="Tekstboks 70"/>
          <p:cNvSpPr txBox="1">
            <a:spLocks noChangeArrowheads="1"/>
          </p:cNvSpPr>
          <p:nvPr/>
        </p:nvSpPr>
        <p:spPr bwMode="auto">
          <a:xfrm>
            <a:off x="2118420" y="3718077"/>
            <a:ext cx="5508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altLang="zh-CN" sz="1400">
                <a:solidFill>
                  <a:srgbClr val="FFFFFF"/>
                </a:solidFill>
                <a:latin typeface="Calibri" pitchFamily="34" charset="0"/>
              </a:rPr>
              <a:t>2009</a:t>
            </a:r>
          </a:p>
        </p:txBody>
      </p:sp>
      <p:sp>
        <p:nvSpPr>
          <p:cNvPr id="85" name="Tekstboks 71"/>
          <p:cNvSpPr txBox="1">
            <a:spLocks noChangeArrowheads="1"/>
          </p:cNvSpPr>
          <p:nvPr/>
        </p:nvSpPr>
        <p:spPr bwMode="auto">
          <a:xfrm>
            <a:off x="492820" y="3718077"/>
            <a:ext cx="5508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a-DK" altLang="zh-CN" sz="1400">
                <a:solidFill>
                  <a:srgbClr val="FFFFFF"/>
                </a:solidFill>
                <a:latin typeface="Calibri" pitchFamily="34" charset="0"/>
              </a:rPr>
              <a:t>2007</a:t>
            </a:r>
          </a:p>
        </p:txBody>
      </p:sp>
      <p:sp>
        <p:nvSpPr>
          <p:cNvPr id="86" name="Billedforklaring med højre-venstrepil 72"/>
          <p:cNvSpPr>
            <a:spLocks noChangeArrowheads="1"/>
          </p:cNvSpPr>
          <p:nvPr/>
        </p:nvSpPr>
        <p:spPr bwMode="auto">
          <a:xfrm>
            <a:off x="3209033" y="1846412"/>
            <a:ext cx="1817687" cy="1082675"/>
          </a:xfrm>
          <a:prstGeom prst="leftRightArrowCallout">
            <a:avLst>
              <a:gd name="adj1" fmla="val 25000"/>
              <a:gd name="adj2" fmla="val 25000"/>
              <a:gd name="adj3" fmla="val 16929"/>
              <a:gd name="adj4" fmla="val 72843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en-US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Billedforklaring med højrepil 73"/>
          <p:cNvSpPr>
            <a:spLocks noChangeArrowheads="1"/>
          </p:cNvSpPr>
          <p:nvPr/>
        </p:nvSpPr>
        <p:spPr bwMode="auto">
          <a:xfrm rot="10800000">
            <a:off x="649983" y="1844824"/>
            <a:ext cx="1739900" cy="1084263"/>
          </a:xfrm>
          <a:prstGeom prst="rightArrowCallout">
            <a:avLst>
              <a:gd name="adj1" fmla="val 25000"/>
              <a:gd name="adj2" fmla="val 25000"/>
              <a:gd name="adj3" fmla="val 24999"/>
              <a:gd name="adj4" fmla="val 78231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en-US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Billedforklaring med højrepil 74"/>
          <p:cNvSpPr>
            <a:spLocks noChangeArrowheads="1"/>
          </p:cNvSpPr>
          <p:nvPr/>
        </p:nvSpPr>
        <p:spPr bwMode="auto">
          <a:xfrm>
            <a:off x="6093520" y="1851174"/>
            <a:ext cx="1717675" cy="1069975"/>
          </a:xfrm>
          <a:prstGeom prst="rightArrowCallout">
            <a:avLst>
              <a:gd name="adj1" fmla="val 25000"/>
              <a:gd name="adj2" fmla="val 25000"/>
              <a:gd name="adj3" fmla="val 25002"/>
              <a:gd name="adj4" fmla="val 78231"/>
            </a:avLst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en-US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Line 33"/>
          <p:cNvSpPr>
            <a:spLocks noChangeShapeType="1"/>
          </p:cNvSpPr>
          <p:nvPr/>
        </p:nvSpPr>
        <p:spPr bwMode="auto">
          <a:xfrm flipV="1">
            <a:off x="4061520" y="3068789"/>
            <a:ext cx="0" cy="360363"/>
          </a:xfrm>
          <a:prstGeom prst="line">
            <a:avLst/>
          </a:prstGeom>
          <a:noFill/>
          <a:ln w="1270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90" name="Rektangel 78"/>
          <p:cNvSpPr>
            <a:spLocks noChangeArrowheads="1"/>
          </p:cNvSpPr>
          <p:nvPr/>
        </p:nvSpPr>
        <p:spPr bwMode="auto">
          <a:xfrm>
            <a:off x="3786883" y="2014689"/>
            <a:ext cx="64452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600" b="1" noProof="1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NOW</a:t>
            </a:r>
          </a:p>
        </p:txBody>
      </p:sp>
      <p:sp>
        <p:nvSpPr>
          <p:cNvPr id="91" name="Rektangel 79"/>
          <p:cNvSpPr>
            <a:spLocks noChangeArrowheads="1"/>
          </p:cNvSpPr>
          <p:nvPr/>
        </p:nvSpPr>
        <p:spPr bwMode="auto">
          <a:xfrm>
            <a:off x="3486845" y="2282977"/>
            <a:ext cx="13001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801688">
              <a:spcBef>
                <a:spcPct val="20000"/>
              </a:spcBef>
            </a:pPr>
            <a:r>
              <a:rPr lang="en-US" altLang="zh-CN" sz="1400" noProof="1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This is an example text. </a:t>
            </a:r>
          </a:p>
        </p:txBody>
      </p:sp>
      <p:sp>
        <p:nvSpPr>
          <p:cNvPr id="92" name="Rektangel 80"/>
          <p:cNvSpPr>
            <a:spLocks noChangeArrowheads="1"/>
          </p:cNvSpPr>
          <p:nvPr/>
        </p:nvSpPr>
        <p:spPr bwMode="auto">
          <a:xfrm>
            <a:off x="1121470" y="2032152"/>
            <a:ext cx="84931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600" b="1" noProof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BEFORE</a:t>
            </a:r>
          </a:p>
        </p:txBody>
      </p:sp>
      <p:sp>
        <p:nvSpPr>
          <p:cNvPr id="93" name="Rektangel 81"/>
          <p:cNvSpPr>
            <a:spLocks noChangeArrowheads="1"/>
          </p:cNvSpPr>
          <p:nvPr/>
        </p:nvSpPr>
        <p:spPr bwMode="auto">
          <a:xfrm>
            <a:off x="1123058" y="2278214"/>
            <a:ext cx="13001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noProof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This is an example text. </a:t>
            </a:r>
          </a:p>
        </p:txBody>
      </p:sp>
      <p:sp>
        <p:nvSpPr>
          <p:cNvPr id="94" name="Rektangel 82"/>
          <p:cNvSpPr>
            <a:spLocks noChangeArrowheads="1"/>
          </p:cNvSpPr>
          <p:nvPr/>
        </p:nvSpPr>
        <p:spPr bwMode="auto">
          <a:xfrm>
            <a:off x="6160195" y="2040089"/>
            <a:ext cx="8636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600" b="1" noProof="1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FUTURE</a:t>
            </a:r>
          </a:p>
        </p:txBody>
      </p:sp>
      <p:sp>
        <p:nvSpPr>
          <p:cNvPr id="95" name="Rektangel 83"/>
          <p:cNvSpPr>
            <a:spLocks noChangeArrowheads="1"/>
          </p:cNvSpPr>
          <p:nvPr/>
        </p:nvSpPr>
        <p:spPr bwMode="auto">
          <a:xfrm>
            <a:off x="6161783" y="2287739"/>
            <a:ext cx="13001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altLang="zh-CN" sz="1400" noProof="1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This is an example text. </a:t>
            </a:r>
          </a:p>
        </p:txBody>
      </p:sp>
      <p:sp>
        <p:nvSpPr>
          <p:cNvPr id="96" name="Line 33"/>
          <p:cNvSpPr>
            <a:spLocks noChangeShapeType="1"/>
          </p:cNvSpPr>
          <p:nvPr/>
        </p:nvSpPr>
        <p:spPr bwMode="auto">
          <a:xfrm flipV="1">
            <a:off x="1656458" y="3068789"/>
            <a:ext cx="0" cy="360363"/>
          </a:xfrm>
          <a:prstGeom prst="line">
            <a:avLst/>
          </a:prstGeom>
          <a:noFill/>
          <a:ln w="1270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97" name="Line 33"/>
          <p:cNvSpPr>
            <a:spLocks noChangeShapeType="1"/>
          </p:cNvSpPr>
          <p:nvPr/>
        </p:nvSpPr>
        <p:spPr bwMode="auto">
          <a:xfrm flipV="1">
            <a:off x="6728520" y="3068789"/>
            <a:ext cx="0" cy="358775"/>
          </a:xfrm>
          <a:prstGeom prst="line">
            <a:avLst/>
          </a:prstGeom>
          <a:noFill/>
          <a:ln w="1270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ea typeface="+mn-ea"/>
            </a:endParaRPr>
          </a:p>
        </p:txBody>
      </p:sp>
      <p:pic>
        <p:nvPicPr>
          <p:cNvPr id="98" name="图片 57" descr="gps_18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2570" y="3214839"/>
            <a:ext cx="509588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4" name="Picture 8" descr="D:\hd-white-132\handdrawn-white131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750946" y="2856508"/>
            <a:ext cx="892624" cy="1143008"/>
          </a:xfrm>
          <a:prstGeom prst="rect">
            <a:avLst/>
          </a:prstGeom>
          <a:noFill/>
        </p:spPr>
      </p:pic>
      <p:pic>
        <p:nvPicPr>
          <p:cNvPr id="6" name="Picture 113" descr="D:\hd-white-132\handdrawn-white71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14678" y="2857496"/>
            <a:ext cx="857256" cy="110993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428596" y="2571744"/>
            <a:ext cx="2714644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可以在下列情况使用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不限次数的用于个人</a:t>
            </a:r>
            <a:r>
              <a:rPr lang="en-US" altLang="zh-CN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/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公司、企业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修改并编辑其中素材内容</a:t>
            </a:r>
          </a:p>
          <a:p>
            <a:pPr algn="r"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拷贝并使用其中内容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15008" y="2571744"/>
            <a:ext cx="2928958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400" b="1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不可以在以下情况使用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endParaRPr lang="en-US" altLang="zh-CN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用于任何形式的在线付费下载</a:t>
            </a: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收集整理我们免费资源后，刻录光碟销售</a:t>
            </a:r>
            <a:endParaRPr lang="zh-CN" altLang="en-GB" sz="1200" kern="0" dirty="0" smtClean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  <a:p>
            <a:pPr font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20000"/>
              </a:buClr>
              <a:buSzPct val="60000"/>
              <a:defRPr/>
            </a:pP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把我们的</a:t>
            </a:r>
            <a:r>
              <a:rPr lang="zh-CN" altLang="en-US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素材</a:t>
            </a:r>
            <a:r>
              <a:rPr lang="zh-CN" altLang="en-GB" sz="1200" kern="0" dirty="0" smtClean="0">
                <a:solidFill>
                  <a:srgbClr val="FFFFFF"/>
                </a:solidFill>
                <a:latin typeface="Calibri"/>
                <a:ea typeface="微软雅黑" pitchFamily="34" charset="-122"/>
                <a:cs typeface="宋体" charset="-122"/>
              </a:rPr>
              <a:t>做为您个人作品</a:t>
            </a:r>
            <a:endParaRPr lang="zh-CN" altLang="en-US" sz="1200" kern="0" dirty="0">
              <a:solidFill>
                <a:srgbClr val="FFFFFF"/>
              </a:solidFill>
              <a:latin typeface="Calibri"/>
              <a:ea typeface="微软雅黑" pitchFamily="34" charset="-122"/>
              <a:cs typeface="宋体" charset="-122"/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 rot="5400000">
            <a:off x="3642512" y="3429000"/>
            <a:ext cx="1571636" cy="1588"/>
          </a:xfrm>
          <a:prstGeom prst="line">
            <a:avLst/>
          </a:prstGeom>
          <a:solidFill>
            <a:srgbClr val="E20000"/>
          </a:solidFill>
          <a:ln w="3175" cap="flat" cmpd="sng" algn="ctr">
            <a:solidFill>
              <a:srgbClr val="FFFFFF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99805"/>
            <a:ext cx="4762500" cy="1285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93128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20161</TotalTime>
  <Words>169</Words>
  <Application>Microsoft Office PowerPoint</Application>
  <PresentationFormat>全屏显示(4:3)</PresentationFormat>
  <Paragraphs>44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1054</cp:revision>
  <dcterms:created xsi:type="dcterms:W3CDTF">2009-02-11T05:37:22Z</dcterms:created>
  <dcterms:modified xsi:type="dcterms:W3CDTF">2013-01-03T03:31:10Z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