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7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857224" y="1773694"/>
            <a:ext cx="7485090" cy="4319602"/>
          </a:xfrm>
          <a:prstGeom prst="roundRect">
            <a:avLst>
              <a:gd name="adj" fmla="val 7635"/>
            </a:avLst>
          </a:prstGeom>
          <a:noFill/>
          <a:ln w="38100">
            <a:gradFill>
              <a:gsLst>
                <a:gs pos="50000">
                  <a:srgbClr val="00DFF6"/>
                </a:gs>
                <a:gs pos="100000">
                  <a:srgbClr val="002774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五角星 13"/>
          <p:cNvSpPr/>
          <p:nvPr/>
        </p:nvSpPr>
        <p:spPr>
          <a:xfrm>
            <a:off x="1829880" y="2773826"/>
            <a:ext cx="2500330" cy="2452246"/>
          </a:xfrm>
          <a:prstGeom prst="star5">
            <a:avLst>
              <a:gd name="adj" fmla="val 24319"/>
              <a:gd name="hf" fmla="val 105146"/>
              <a:gd name="vf" fmla="val 110557"/>
            </a:avLst>
          </a:prstGeom>
          <a:noFill/>
          <a:ln w="73025" cmpd="thinThick">
            <a:solidFill>
              <a:schemeClr val="bg1">
                <a:alpha val="32941"/>
              </a:schemeClr>
            </a:solidFill>
          </a:ln>
          <a:effectLst>
            <a:softEdge rad="63500"/>
          </a:effectLst>
          <a:scene3d>
            <a:camera prst="orthographicFront"/>
            <a:lightRig rig="threePt" dir="t"/>
          </a:scene3d>
          <a:sp3d contourW="12700">
            <a:bevelT w="152400" h="50800" prst="softRound"/>
            <a:contourClr>
              <a:schemeClr val="bg1">
                <a:lumMod val="95000"/>
              </a:schemeClr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43"/>
          <p:cNvGrpSpPr>
            <a:grpSpLocks/>
          </p:cNvGrpSpPr>
          <p:nvPr/>
        </p:nvGrpSpPr>
        <p:grpSpPr bwMode="auto">
          <a:xfrm>
            <a:off x="2544763" y="3594567"/>
            <a:ext cx="1071562" cy="1071562"/>
            <a:chOff x="5217600" y="3058600"/>
            <a:chExt cx="1116000" cy="1162454"/>
          </a:xfrm>
        </p:grpSpPr>
        <p:sp>
          <p:nvSpPr>
            <p:cNvPr id="16" name="Oval 2"/>
            <p:cNvSpPr>
              <a:spLocks noChangeAspect="1" noChangeArrowheads="1"/>
            </p:cNvSpPr>
            <p:nvPr/>
          </p:nvSpPr>
          <p:spPr bwMode="auto">
            <a:xfrm>
              <a:off x="5217600" y="3058600"/>
              <a:ext cx="1116000" cy="116245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>
              <a:spLocks/>
            </p:cNvSpPr>
            <p:nvPr/>
          </p:nvSpPr>
          <p:spPr>
            <a:xfrm rot="19388639">
              <a:off x="5222559" y="3125763"/>
              <a:ext cx="755574" cy="54075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327131" y="3179241"/>
              <a:ext cx="846138" cy="849318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9" name="Text Box 29"/>
          <p:cNvSpPr txBox="1">
            <a:spLocks noChangeArrowheads="1"/>
          </p:cNvSpPr>
          <p:nvPr/>
        </p:nvSpPr>
        <p:spPr bwMode="gray">
          <a:xfrm>
            <a:off x="2687136" y="3845396"/>
            <a:ext cx="857256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zh-CN" altLang="en-US" sz="1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" name="流程图: 联系 19"/>
          <p:cNvSpPr/>
          <p:nvPr/>
        </p:nvSpPr>
        <p:spPr>
          <a:xfrm>
            <a:off x="2901450" y="2130884"/>
            <a:ext cx="384666" cy="384666"/>
          </a:xfrm>
          <a:prstGeom prst="flowChartConnector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363538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流程图: 联系 20"/>
          <p:cNvSpPr/>
          <p:nvPr/>
        </p:nvSpPr>
        <p:spPr>
          <a:xfrm>
            <a:off x="4544524" y="3389292"/>
            <a:ext cx="384666" cy="384666"/>
          </a:xfrm>
          <a:prstGeom prst="flowChartConnector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363538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流程图: 联系 21"/>
          <p:cNvSpPr/>
          <p:nvPr/>
        </p:nvSpPr>
        <p:spPr>
          <a:xfrm>
            <a:off x="3830144" y="5345594"/>
            <a:ext cx="384666" cy="384666"/>
          </a:xfrm>
          <a:prstGeom prst="flowChartConnector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363538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流程图: 联系 22"/>
          <p:cNvSpPr/>
          <p:nvPr/>
        </p:nvSpPr>
        <p:spPr>
          <a:xfrm>
            <a:off x="1857356" y="5345594"/>
            <a:ext cx="384666" cy="384666"/>
          </a:xfrm>
          <a:prstGeom prst="flowChartConnector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363538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流程图: 联系 23"/>
          <p:cNvSpPr/>
          <p:nvPr/>
        </p:nvSpPr>
        <p:spPr>
          <a:xfrm>
            <a:off x="1214414" y="3416768"/>
            <a:ext cx="384666" cy="384666"/>
          </a:xfrm>
          <a:prstGeom prst="flowChartConnector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363538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357563" y="2130892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4213225" y="3888254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7" name="矩形 36"/>
          <p:cNvSpPr/>
          <p:nvPr/>
        </p:nvSpPr>
        <p:spPr>
          <a:xfrm>
            <a:off x="3427413" y="5745629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8" name="矩形 37"/>
          <p:cNvSpPr/>
          <p:nvPr/>
        </p:nvSpPr>
        <p:spPr>
          <a:xfrm>
            <a:off x="1428750" y="5745629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9" name="矩形 38"/>
          <p:cNvSpPr/>
          <p:nvPr/>
        </p:nvSpPr>
        <p:spPr>
          <a:xfrm>
            <a:off x="785813" y="3916829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40" name="组合 26"/>
          <p:cNvGrpSpPr>
            <a:grpSpLocks noChangeAspect="1"/>
          </p:cNvGrpSpPr>
          <p:nvPr/>
        </p:nvGrpSpPr>
        <p:grpSpPr bwMode="auto">
          <a:xfrm>
            <a:off x="1857375" y="916454"/>
            <a:ext cx="5500688" cy="555625"/>
            <a:chOff x="855540" y="3513439"/>
            <a:chExt cx="1399872" cy="987727"/>
          </a:xfrm>
        </p:grpSpPr>
        <p:sp>
          <p:nvSpPr>
            <p:cNvPr id="41" name="圆角矩形 40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矩形 41"/>
            <p:cNvSpPr>
              <a:spLocks noChangeArrowheads="1"/>
            </p:cNvSpPr>
            <p:nvPr/>
          </p:nvSpPr>
          <p:spPr bwMode="auto">
            <a:xfrm>
              <a:off x="930021" y="3706380"/>
              <a:ext cx="1250910" cy="601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3" name="组合 23"/>
          <p:cNvGrpSpPr>
            <a:grpSpLocks/>
          </p:cNvGrpSpPr>
          <p:nvPr/>
        </p:nvGrpSpPr>
        <p:grpSpPr bwMode="auto">
          <a:xfrm>
            <a:off x="5643562" y="2860099"/>
            <a:ext cx="2570607" cy="2870161"/>
            <a:chOff x="4938688" y="3803655"/>
            <a:chExt cx="3160156" cy="1363190"/>
          </a:xfrm>
        </p:grpSpPr>
        <p:sp>
          <p:nvSpPr>
            <p:cNvPr id="44" name="圆角矩形 43"/>
            <p:cNvSpPr/>
            <p:nvPr/>
          </p:nvSpPr>
          <p:spPr bwMode="auto">
            <a:xfrm>
              <a:off x="4938688" y="3803655"/>
              <a:ext cx="3160156" cy="1363190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矩形 87"/>
            <p:cNvSpPr>
              <a:spLocks noChangeArrowheads="1"/>
            </p:cNvSpPr>
            <p:nvPr/>
          </p:nvSpPr>
          <p:spPr bwMode="auto">
            <a:xfrm>
              <a:off x="5052458" y="4390038"/>
              <a:ext cx="2932616" cy="522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46" name="组合 26"/>
          <p:cNvGrpSpPr>
            <a:grpSpLocks noChangeAspect="1"/>
          </p:cNvGrpSpPr>
          <p:nvPr/>
        </p:nvGrpSpPr>
        <p:grpSpPr bwMode="auto">
          <a:xfrm>
            <a:off x="6084168" y="2571174"/>
            <a:ext cx="1658770" cy="555625"/>
            <a:chOff x="855540" y="3513439"/>
            <a:chExt cx="1399872" cy="987727"/>
          </a:xfrm>
        </p:grpSpPr>
        <p:sp>
          <p:nvSpPr>
            <p:cNvPr id="47" name="圆角矩形 46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>
              <a:spLocks noChangeArrowheads="1"/>
            </p:cNvSpPr>
            <p:nvPr/>
          </p:nvSpPr>
          <p:spPr bwMode="auto">
            <a:xfrm>
              <a:off x="930021" y="3706380"/>
              <a:ext cx="1250910" cy="601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20161</TotalTime>
  <Words>156</Words>
  <Application>Microsoft Office PowerPoint</Application>
  <PresentationFormat>全屏显示(4:3)</PresentationFormat>
  <Paragraphs>33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1053</cp:revision>
  <dcterms:created xsi:type="dcterms:W3CDTF">2009-02-11T05:37:22Z</dcterms:created>
  <dcterms:modified xsi:type="dcterms:W3CDTF">2013-01-03T03:17:50Z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