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5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燕尾形 12"/>
          <p:cNvSpPr/>
          <p:nvPr/>
        </p:nvSpPr>
        <p:spPr bwMode="auto">
          <a:xfrm>
            <a:off x="5184328" y="3626454"/>
            <a:ext cx="2340000" cy="2160000"/>
          </a:xfrm>
          <a:prstGeom prst="chevron">
            <a:avLst>
              <a:gd name="adj" fmla="val 26048"/>
            </a:avLst>
          </a:prstGeom>
          <a:gradFill flip="none" rotWithShape="1">
            <a:gsLst>
              <a:gs pos="25000">
                <a:schemeClr val="bg1">
                  <a:lumMod val="50000"/>
                  <a:alpha val="50000"/>
                </a:schemeClr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>
              <a:rot lat="17099998" lon="0" rev="0"/>
            </a:camera>
            <a:lightRig rig="flat" dir="t"/>
          </a:scene3d>
          <a:sp3d extrusionH="127000" contourW="19050">
            <a:bevelT w="101600" prst="convex"/>
            <a:bevelB w="0" h="254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燕尾形 13"/>
          <p:cNvSpPr/>
          <p:nvPr/>
        </p:nvSpPr>
        <p:spPr bwMode="auto">
          <a:xfrm>
            <a:off x="3112626" y="3626454"/>
            <a:ext cx="2340000" cy="2160000"/>
          </a:xfrm>
          <a:prstGeom prst="chevron">
            <a:avLst>
              <a:gd name="adj" fmla="val 26048"/>
            </a:avLst>
          </a:prstGeom>
          <a:gradFill flip="none" rotWithShape="1">
            <a:gsLst>
              <a:gs pos="25000">
                <a:schemeClr val="bg1">
                  <a:lumMod val="50000"/>
                  <a:alpha val="50000"/>
                </a:schemeClr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>
              <a:rot lat="17099998" lon="0" rev="0"/>
            </a:camera>
            <a:lightRig rig="flat" dir="t"/>
          </a:scene3d>
          <a:sp3d extrusionH="127000" contourW="19050">
            <a:bevelT w="101600" prst="convex"/>
            <a:bevelB w="0" h="254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燕尾形 14"/>
          <p:cNvSpPr/>
          <p:nvPr/>
        </p:nvSpPr>
        <p:spPr bwMode="auto">
          <a:xfrm>
            <a:off x="1094908" y="3626454"/>
            <a:ext cx="2340000" cy="2160000"/>
          </a:xfrm>
          <a:prstGeom prst="chevron">
            <a:avLst>
              <a:gd name="adj" fmla="val 26048"/>
            </a:avLst>
          </a:prstGeom>
          <a:gradFill flip="none" rotWithShape="1">
            <a:gsLst>
              <a:gs pos="25000">
                <a:schemeClr val="bg1">
                  <a:lumMod val="50000"/>
                  <a:alpha val="50000"/>
                </a:schemeClr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>
              <a:rot lat="17099998" lon="0" rev="0"/>
            </a:camera>
            <a:lightRig rig="flat" dir="t"/>
          </a:scene3d>
          <a:sp3d extrusionH="127000" contourW="19050">
            <a:bevelT w="101600" prst="convex"/>
            <a:bevelB w="0" h="254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上箭头 15"/>
          <p:cNvSpPr/>
          <p:nvPr/>
        </p:nvSpPr>
        <p:spPr>
          <a:xfrm>
            <a:off x="1666412" y="3848103"/>
            <a:ext cx="620296" cy="865924"/>
          </a:xfrm>
          <a:prstGeom prst="upArrow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0" cap="flat" cmpd="dbl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上箭头 16"/>
          <p:cNvSpPr/>
          <p:nvPr/>
        </p:nvSpPr>
        <p:spPr>
          <a:xfrm>
            <a:off x="2452230" y="3500438"/>
            <a:ext cx="785818" cy="1214446"/>
          </a:xfrm>
          <a:prstGeom prst="upArrow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chemeClr val="tx1">
                <a:alpha val="33000"/>
              </a:scheme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上箭头 18"/>
          <p:cNvSpPr/>
          <p:nvPr/>
        </p:nvSpPr>
        <p:spPr>
          <a:xfrm>
            <a:off x="3595238" y="3143248"/>
            <a:ext cx="877461" cy="1574187"/>
          </a:xfrm>
          <a:prstGeom prst="upArrow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0" cap="flat" cmpd="dbl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lvl="1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上箭头 19"/>
          <p:cNvSpPr/>
          <p:nvPr/>
        </p:nvSpPr>
        <p:spPr>
          <a:xfrm>
            <a:off x="4595370" y="2500307"/>
            <a:ext cx="1105966" cy="2225464"/>
          </a:xfrm>
          <a:prstGeom prst="upArrow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上箭头 20"/>
          <p:cNvSpPr/>
          <p:nvPr/>
        </p:nvSpPr>
        <p:spPr>
          <a:xfrm>
            <a:off x="5666940" y="1643050"/>
            <a:ext cx="1643074" cy="3067072"/>
          </a:xfrm>
          <a:prstGeom prst="upArrow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0" cap="flat" cmpd="dbl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09245" y="3500438"/>
            <a:ext cx="1430338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3" name="矩形 22"/>
          <p:cNvSpPr/>
          <p:nvPr/>
        </p:nvSpPr>
        <p:spPr>
          <a:xfrm>
            <a:off x="2309370" y="3143250"/>
            <a:ext cx="1430338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3380933" y="2786063"/>
            <a:ext cx="1430337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4452495" y="2143125"/>
            <a:ext cx="1430338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9" name="矩形 28"/>
          <p:cNvSpPr/>
          <p:nvPr/>
        </p:nvSpPr>
        <p:spPr>
          <a:xfrm>
            <a:off x="5738370" y="1285875"/>
            <a:ext cx="1430338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" name="矩形 29"/>
          <p:cNvSpPr/>
          <p:nvPr/>
        </p:nvSpPr>
        <p:spPr>
          <a:xfrm>
            <a:off x="1309222" y="5500702"/>
            <a:ext cx="6056426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defRPr/>
            </a:pPr>
            <a:r>
              <a:rPr lang="zh-CN" altLang="en-US" sz="24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递进图表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19503</TotalTime>
  <Words>182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914</cp:revision>
  <dcterms:created xsi:type="dcterms:W3CDTF">2009-02-11T05:37:22Z</dcterms:created>
  <dcterms:modified xsi:type="dcterms:W3CDTF">2013-01-03T02:41:51Z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