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9" r:id="rId2"/>
  </p:sldMasterIdLst>
  <p:notesMasterIdLst>
    <p:notesMasterId r:id="rId5"/>
  </p:notesMasterIdLst>
  <p:handoutMasterIdLst>
    <p:handoutMasterId r:id="rId6"/>
  </p:handoutMasterIdLst>
  <p:sldIdLst>
    <p:sldId id="358" r:id="rId3"/>
    <p:sldId id="361" r:id="rId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0099"/>
    <a:srgbClr val="FF3399"/>
    <a:srgbClr val="FF6600"/>
    <a:srgbClr val="66FF33"/>
    <a:srgbClr val="99FF66"/>
    <a:srgbClr val="FFCC66"/>
    <a:srgbClr val="FF9900"/>
    <a:srgbClr val="FFFFFF"/>
    <a:srgbClr val="FFCC00"/>
    <a:srgbClr val="0020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5672" autoAdjust="0"/>
  </p:normalViewPr>
  <p:slideViewPr>
    <p:cSldViewPr>
      <p:cViewPr>
        <p:scale>
          <a:sx n="80" d="100"/>
          <a:sy n="80" d="100"/>
        </p:scale>
        <p:origin x="-1248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80" d="100"/>
        <a:sy n="18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2013/1/3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2013/1/3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0DEE79-D6A9-404B-B2E7-14B1D3548937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68014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hyperlink" Target="http://www.1ppt.com/tubiao/" TargetMode="External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  <p:sp>
        <p:nvSpPr>
          <p:cNvPr id="11" name="矩形 10"/>
          <p:cNvSpPr/>
          <p:nvPr userDrawn="1"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4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  <a:hlinkClick r:id="rId7"/>
              </a:rPr>
              <a:t>www.1ppt.com/tubiao/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  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60336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153330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15657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34603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8706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25812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42585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86874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52691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81942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83890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2013/1/3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2013/1/3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5791232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1ppt.com/tubiao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powerpoint/" TargetMode="External"/><Relationship Id="rId13" Type="http://schemas.openxmlformats.org/officeDocument/2006/relationships/image" Target="../media/image9.gif"/><Relationship Id="rId3" Type="http://schemas.openxmlformats.org/officeDocument/2006/relationships/hyperlink" Target="http://www.1ppt.com/jieri/" TargetMode="External"/><Relationship Id="rId7" Type="http://schemas.openxmlformats.org/officeDocument/2006/relationships/hyperlink" Target="http://www.1ppt.com/xiazai/" TargetMode="External"/><Relationship Id="rId12" Type="http://schemas.openxmlformats.org/officeDocument/2006/relationships/image" Target="../media/image8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www.1ppt.com/tubiao/" TargetMode="External"/><Relationship Id="rId11" Type="http://schemas.openxmlformats.org/officeDocument/2006/relationships/image" Target="../media/image7.png"/><Relationship Id="rId5" Type="http://schemas.openxmlformats.org/officeDocument/2006/relationships/hyperlink" Target="http://www.1ppt.com/beijing/" TargetMode="External"/><Relationship Id="rId10" Type="http://schemas.openxmlformats.org/officeDocument/2006/relationships/hyperlink" Target="http://www.1ppt.com/excel/" TargetMode="External"/><Relationship Id="rId4" Type="http://schemas.openxmlformats.org/officeDocument/2006/relationships/hyperlink" Target="http://www.1ppt.com/sucai/" TargetMode="External"/><Relationship Id="rId9" Type="http://schemas.openxmlformats.org/officeDocument/2006/relationships/hyperlink" Target="http://www.1ppt.com/word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矩形 59"/>
          <p:cNvSpPr/>
          <p:nvPr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4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  <a:hlinkClick r:id="rId3"/>
              </a:rPr>
              <a:t>www.1ppt.com/tubiao/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  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25" name="Rectangle 17"/>
          <p:cNvSpPr>
            <a:spLocks noChangeArrowheads="1"/>
          </p:cNvSpPr>
          <p:nvPr/>
        </p:nvSpPr>
        <p:spPr bwMode="gray">
          <a:xfrm>
            <a:off x="803875" y="2839451"/>
            <a:ext cx="7560000" cy="2628000"/>
          </a:xfrm>
          <a:prstGeom prst="roundRect">
            <a:avLst>
              <a:gd name="adj" fmla="val 3080"/>
            </a:avLst>
          </a:prstGeom>
          <a:gradFill flip="none" rotWithShape="1">
            <a:gsLst>
              <a:gs pos="0">
                <a:schemeClr val="bg1">
                  <a:lumMod val="65000"/>
                  <a:alpha val="50000"/>
                </a:schemeClr>
              </a:gs>
              <a:gs pos="100000">
                <a:schemeClr val="bg1">
                  <a:lumMod val="85000"/>
                  <a:alpha val="50000"/>
                </a:schemeClr>
              </a:gs>
            </a:gsLst>
            <a:lin ang="5400000" scaled="1"/>
            <a:tileRect/>
          </a:gra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perspectiveRelaxed" fov="2700000">
              <a:rot lat="18000000" lon="0" rev="0"/>
            </a:camera>
            <a:lightRig rig="flat" dir="t"/>
          </a:scene3d>
          <a:sp3d extrusionH="127000" contourW="19050">
            <a:bevelT w="101600" prst="convex"/>
            <a:bevelB w="0" h="2540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endParaRPr lang="zh-CN" altLang="en-US" sz="1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" name="TextBox 25"/>
          <p:cNvSpPr txBox="1"/>
          <p:nvPr/>
        </p:nvSpPr>
        <p:spPr bwMode="auto">
          <a:xfrm>
            <a:off x="2683823" y="1727492"/>
            <a:ext cx="3776354" cy="4616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spc="300" dirty="0">
                <a:ln w="1270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rgbClr val="00B0F0"/>
                    </a:gs>
                    <a:gs pos="75000">
                      <a:srgbClr val="002774"/>
                    </a:gs>
                  </a:gsLst>
                  <a:lin ang="5400000"/>
                </a:gradFill>
                <a:effectLst>
                  <a:glow rad="45500">
                    <a:srgbClr val="00B0F0">
                      <a:alpha val="35000"/>
                    </a:srgbClr>
                  </a:glow>
                </a:effectLst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  <p:sp>
        <p:nvSpPr>
          <p:cNvPr id="27" name="左箭头 26"/>
          <p:cNvSpPr/>
          <p:nvPr/>
        </p:nvSpPr>
        <p:spPr>
          <a:xfrm flipH="1">
            <a:off x="3837557" y="3292622"/>
            <a:ext cx="1620000" cy="1620000"/>
          </a:xfrm>
          <a:prstGeom prst="leftArrow">
            <a:avLst>
              <a:gd name="adj1" fmla="val 63711"/>
              <a:gd name="adj2" fmla="val 34802"/>
            </a:avLst>
          </a:prstGeom>
          <a:gradFill flip="none" rotWithShape="1"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75000"/>
                </a:schemeClr>
              </a:gs>
            </a:gsLst>
            <a:lin ang="0" scaled="1"/>
            <a:tileRect/>
          </a:gra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perspectiveRelaxed">
              <a:rot lat="17973603" lon="0" rev="0"/>
            </a:camera>
            <a:lightRig rig="flat" dir="t"/>
          </a:scene3d>
          <a:sp3d extrusionH="127000" contourW="19050">
            <a:bevelT w="101600" prst="artDeco"/>
            <a:bevelB w="0" h="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endParaRPr lang="zh-CN" altLang="en-US" sz="1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8" name="环形箭头 27"/>
          <p:cNvSpPr>
            <a:spLocks noChangeAspect="1"/>
          </p:cNvSpPr>
          <p:nvPr/>
        </p:nvSpPr>
        <p:spPr bwMode="auto">
          <a:xfrm>
            <a:off x="5505073" y="2695134"/>
            <a:ext cx="2592000" cy="2592000"/>
          </a:xfrm>
          <a:prstGeom prst="circularArrow">
            <a:avLst>
              <a:gd name="adj1" fmla="val 8252"/>
              <a:gd name="adj2" fmla="val 956003"/>
              <a:gd name="adj3" fmla="val 1309246"/>
              <a:gd name="adj4" fmla="val 3031870"/>
              <a:gd name="adj5" fmla="val 7445"/>
            </a:avLst>
          </a:prstGeom>
          <a:gradFill>
            <a:gsLst>
              <a:gs pos="0">
                <a:srgbClr val="FFC000"/>
              </a:gs>
              <a:gs pos="90000">
                <a:srgbClr val="F03530"/>
              </a:gs>
            </a:gsLst>
            <a:lin ang="2700000" scaled="1"/>
          </a:gradFill>
          <a:ln>
            <a:noFill/>
          </a:ln>
          <a:effectLst>
            <a:outerShdw blurRad="50800" dist="38100" rotWithShape="0">
              <a:srgbClr val="000000">
                <a:alpha val="40000"/>
              </a:srgbClr>
            </a:outerShdw>
          </a:effectLst>
          <a:scene3d>
            <a:camera prst="perspectiveRelaxed">
              <a:rot lat="17673596" lon="0" rev="0"/>
            </a:camera>
            <a:lightRig rig="balanced" dir="t">
              <a:rot lat="0" lon="0" rev="11400000"/>
            </a:lightRig>
          </a:scene3d>
          <a:sp3d extrusionH="158750" contourW="12700" prstMaterial="plastic">
            <a:bevelT w="101600" prst="artDeco"/>
            <a:bevelB w="0" h="25400"/>
            <a:contourClr>
              <a:srgbClr val="FFFF8B"/>
            </a:contourClr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29" name="TextBox 24"/>
          <p:cNvSpPr txBox="1">
            <a:spLocks noChangeArrowheads="1"/>
          </p:cNvSpPr>
          <p:nvPr/>
        </p:nvSpPr>
        <p:spPr bwMode="auto">
          <a:xfrm>
            <a:off x="3844925" y="3987800"/>
            <a:ext cx="135255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 defTabSz="912813" eaLnBrk="0" fontAlgn="auto" hangingPunct="0">
              <a:spcBef>
                <a:spcPts val="0"/>
              </a:spcBef>
              <a:spcAft>
                <a:spcPts val="0"/>
              </a:spcAft>
              <a:buClr>
                <a:schemeClr val="hlink"/>
              </a:buClr>
              <a:buSzPct val="80000"/>
              <a:tabLst>
                <a:tab pos="136525" algn="l"/>
              </a:tabLst>
              <a:defRPr/>
            </a:pPr>
            <a:r>
              <a:rPr lang="zh-CN" altLang="en-US" sz="1400" spc="50" dirty="0">
                <a:ln w="11430"/>
                <a:latin typeface="微软雅黑" pitchFamily="34" charset="-122"/>
                <a:ea typeface="微软雅黑" pitchFamily="34" charset="-122"/>
              </a:rPr>
              <a:t>递进说明</a:t>
            </a:r>
          </a:p>
        </p:txBody>
      </p:sp>
      <p:sp>
        <p:nvSpPr>
          <p:cNvPr id="30" name="环形箭头 29"/>
          <p:cNvSpPr>
            <a:spLocks noChangeAspect="1"/>
          </p:cNvSpPr>
          <p:nvPr/>
        </p:nvSpPr>
        <p:spPr bwMode="auto">
          <a:xfrm>
            <a:off x="1146766" y="2695134"/>
            <a:ext cx="2592000" cy="2592000"/>
          </a:xfrm>
          <a:prstGeom prst="circularArrow">
            <a:avLst>
              <a:gd name="adj1" fmla="val 7751"/>
              <a:gd name="adj2" fmla="val 910083"/>
              <a:gd name="adj3" fmla="val 1170549"/>
              <a:gd name="adj4" fmla="val 3031870"/>
              <a:gd name="adj5" fmla="val 7753"/>
            </a:avLst>
          </a:prstGeom>
          <a:gradFill>
            <a:gsLst>
              <a:gs pos="0">
                <a:srgbClr val="6EFF01"/>
              </a:gs>
              <a:gs pos="90000">
                <a:srgbClr val="0F5000"/>
              </a:gs>
            </a:gsLst>
            <a:lin ang="2700000" scaled="1"/>
          </a:gradFill>
          <a:ln>
            <a:noFill/>
          </a:ln>
          <a:effectLst>
            <a:outerShdw blurRad="50800" dist="38100" rotWithShape="0">
              <a:srgbClr val="000000">
                <a:alpha val="40000"/>
              </a:srgbClr>
            </a:outerShdw>
          </a:effectLst>
          <a:scene3d>
            <a:camera prst="perspectiveRelaxed">
              <a:rot lat="17673596" lon="0" rev="0"/>
            </a:camera>
            <a:lightRig rig="balanced" dir="t">
              <a:rot lat="0" lon="0" rev="11400000"/>
            </a:lightRig>
          </a:scene3d>
          <a:sp3d extrusionH="158750" contourW="12700" prstMaterial="plastic">
            <a:bevelT w="101600" prst="artDeco"/>
            <a:bevelB w="0" h="25400"/>
            <a:contourClr>
              <a:srgbClr val="89FF8C"/>
            </a:contourClr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31" name="TextBox 30"/>
          <p:cNvSpPr txBox="1"/>
          <p:nvPr/>
        </p:nvSpPr>
        <p:spPr bwMode="auto">
          <a:xfrm>
            <a:off x="1500166" y="5147900"/>
            <a:ext cx="1713982" cy="369332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solidFill>
                  <a:srgbClr val="FF0000"/>
                </a:solidFill>
                <a:effectLst>
                  <a:reflection blurRad="6350" stA="50000" endA="300" endPos="50000" dist="60007" dir="5400000" sy="-100000" algn="bl" rotWithShape="0"/>
                </a:effectLst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32" name="TextBox 31"/>
          <p:cNvSpPr txBox="1"/>
          <p:nvPr/>
        </p:nvSpPr>
        <p:spPr bwMode="auto">
          <a:xfrm>
            <a:off x="6072198" y="5147900"/>
            <a:ext cx="1640724" cy="369332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solidFill>
                  <a:srgbClr val="FF0000"/>
                </a:solidFill>
                <a:effectLst>
                  <a:reflection blurRad="6350" stA="50000" endA="300" endPos="50000" dist="60007" dir="5400000" sy="-100000" algn="bl" rotWithShape="0"/>
                </a:effectLst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pic>
        <p:nvPicPr>
          <p:cNvPr id="33" name="Picture 12" descr="C:\Documents and Settings\Administrator\桌面\PPT达人必备5月升级\PPT达人必备201105升级数据\高品质PNG图标新增\Original Messenger图标5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86438" y="2143125"/>
            <a:ext cx="2214562" cy="2357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" name="Picture 9" descr="C:\Documents and Settings\Administrator\桌面\PPT达人必备5月升级\PPT达人必备201105升级数据\高品质PNG图标新增\Original Messenger图标6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428750" y="2286000"/>
            <a:ext cx="2143125" cy="214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20114" y="4005064"/>
            <a:ext cx="7960398" cy="26642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作品下载：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85992"/>
            <a:ext cx="9144000" cy="222250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4" name="Picture 8" descr="D:\hd-white-132\handdrawn-white131.png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4750946" y="2856508"/>
            <a:ext cx="892624" cy="1143008"/>
          </a:xfrm>
          <a:prstGeom prst="rect">
            <a:avLst/>
          </a:prstGeom>
          <a:noFill/>
        </p:spPr>
      </p:pic>
      <p:pic>
        <p:nvPicPr>
          <p:cNvPr id="6" name="Picture 113" descr="D:\hd-white-132\handdrawn-white71.pn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3214678" y="2857496"/>
            <a:ext cx="857256" cy="1109938"/>
          </a:xfrm>
          <a:prstGeom prst="rect">
            <a:avLst/>
          </a:prstGeom>
          <a:noFill/>
        </p:spPr>
      </p:pic>
      <p:sp>
        <p:nvSpPr>
          <p:cNvPr id="7" name="矩形 6"/>
          <p:cNvSpPr/>
          <p:nvPr/>
        </p:nvSpPr>
        <p:spPr>
          <a:xfrm>
            <a:off x="428596" y="2571744"/>
            <a:ext cx="2714644" cy="15234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font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20000"/>
              </a:buClr>
              <a:buSzPct val="60000"/>
              <a:defRPr/>
            </a:pPr>
            <a:r>
              <a:rPr lang="zh-CN" altLang="en-US" sz="1400" b="1" kern="0" dirty="0" smtClean="0">
                <a:solidFill>
                  <a:srgbClr val="FFFFFF"/>
                </a:solidFill>
                <a:latin typeface="Calibri"/>
                <a:ea typeface="微软雅黑" pitchFamily="34" charset="-122"/>
                <a:cs typeface="宋体" charset="-122"/>
              </a:rPr>
              <a:t>可以在下列情况使用</a:t>
            </a:r>
          </a:p>
          <a:p>
            <a:pPr algn="r" font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20000"/>
              </a:buClr>
              <a:buSzPct val="60000"/>
              <a:defRPr/>
            </a:pPr>
            <a:endParaRPr lang="en-US" altLang="zh-CN" sz="1200" kern="0" dirty="0" smtClean="0">
              <a:solidFill>
                <a:srgbClr val="FFFFFF"/>
              </a:solidFill>
              <a:latin typeface="Calibri"/>
              <a:ea typeface="微软雅黑" pitchFamily="34" charset="-122"/>
              <a:cs typeface="宋体" charset="-122"/>
            </a:endParaRPr>
          </a:p>
          <a:p>
            <a:pPr algn="r" font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20000"/>
              </a:buClr>
              <a:buSzPct val="60000"/>
              <a:defRPr/>
            </a:pPr>
            <a:r>
              <a:rPr lang="zh-CN" altLang="en-US" sz="1200" kern="0" dirty="0" smtClean="0">
                <a:solidFill>
                  <a:srgbClr val="FFFFFF"/>
                </a:solidFill>
                <a:latin typeface="Calibri"/>
                <a:ea typeface="微软雅黑" pitchFamily="34" charset="-122"/>
                <a:cs typeface="宋体" charset="-122"/>
              </a:rPr>
              <a:t>不限次数的用于个人</a:t>
            </a:r>
            <a:r>
              <a:rPr lang="en-US" altLang="zh-CN" sz="1200" kern="0" dirty="0" smtClean="0">
                <a:solidFill>
                  <a:srgbClr val="FFFFFF"/>
                </a:solidFill>
                <a:latin typeface="Calibri"/>
                <a:ea typeface="微软雅黑" pitchFamily="34" charset="-122"/>
                <a:cs typeface="宋体" charset="-122"/>
              </a:rPr>
              <a:t>/</a:t>
            </a:r>
            <a:r>
              <a:rPr lang="zh-CN" altLang="en-US" sz="1200" kern="0" dirty="0" smtClean="0">
                <a:solidFill>
                  <a:srgbClr val="FFFFFF"/>
                </a:solidFill>
                <a:latin typeface="Calibri"/>
                <a:ea typeface="微软雅黑" pitchFamily="34" charset="-122"/>
                <a:cs typeface="宋体" charset="-122"/>
              </a:rPr>
              <a:t>公司、企业</a:t>
            </a:r>
          </a:p>
          <a:p>
            <a:pPr algn="r" font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20000"/>
              </a:buClr>
              <a:buSzPct val="60000"/>
              <a:defRPr/>
            </a:pPr>
            <a:r>
              <a:rPr lang="zh-CN" altLang="en-US" sz="1200" kern="0" dirty="0" smtClean="0">
                <a:solidFill>
                  <a:srgbClr val="FFFFFF"/>
                </a:solidFill>
                <a:latin typeface="Calibri"/>
                <a:ea typeface="微软雅黑" pitchFamily="34" charset="-122"/>
                <a:cs typeface="宋体" charset="-122"/>
              </a:rPr>
              <a:t>修改并编辑其中素材内容</a:t>
            </a:r>
          </a:p>
          <a:p>
            <a:pPr algn="r" font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20000"/>
              </a:buClr>
              <a:buSzPct val="60000"/>
              <a:defRPr/>
            </a:pPr>
            <a:r>
              <a:rPr lang="zh-CN" altLang="en-US" sz="1200" kern="0" dirty="0" smtClean="0">
                <a:solidFill>
                  <a:srgbClr val="FFFFFF"/>
                </a:solidFill>
                <a:latin typeface="Calibri"/>
                <a:ea typeface="微软雅黑" pitchFamily="34" charset="-122"/>
                <a:cs typeface="宋体" charset="-122"/>
              </a:rPr>
              <a:t>拷贝并使用其中内容</a:t>
            </a:r>
            <a:endParaRPr lang="zh-CN" altLang="en-US" sz="1200" kern="0" dirty="0">
              <a:solidFill>
                <a:srgbClr val="FFFFFF"/>
              </a:solidFill>
              <a:latin typeface="Calibri"/>
              <a:ea typeface="微软雅黑" pitchFamily="34" charset="-122"/>
              <a:cs typeface="宋体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715008" y="2571744"/>
            <a:ext cx="2928958" cy="15234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20000"/>
              </a:buClr>
              <a:buSzPct val="60000"/>
              <a:defRPr/>
            </a:pPr>
            <a:r>
              <a:rPr lang="zh-CN" altLang="en-US" sz="1400" b="1" kern="0" dirty="0" smtClean="0">
                <a:solidFill>
                  <a:srgbClr val="FFFFFF"/>
                </a:solidFill>
                <a:latin typeface="Calibri"/>
                <a:ea typeface="微软雅黑" pitchFamily="34" charset="-122"/>
                <a:cs typeface="宋体" charset="-122"/>
              </a:rPr>
              <a:t>不可以在以下情况使用</a:t>
            </a:r>
          </a:p>
          <a:p>
            <a:pPr font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20000"/>
              </a:buClr>
              <a:buSzPct val="60000"/>
              <a:defRPr/>
            </a:pPr>
            <a:endParaRPr lang="en-US" altLang="zh-CN" sz="1200" kern="0" dirty="0" smtClean="0">
              <a:solidFill>
                <a:srgbClr val="FFFFFF"/>
              </a:solidFill>
              <a:latin typeface="Calibri"/>
              <a:ea typeface="微软雅黑" pitchFamily="34" charset="-122"/>
              <a:cs typeface="宋体" charset="-122"/>
            </a:endParaRPr>
          </a:p>
          <a:p>
            <a:pPr font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20000"/>
              </a:buClr>
              <a:buSzPct val="60000"/>
              <a:defRPr/>
            </a:pPr>
            <a:r>
              <a:rPr lang="zh-CN" altLang="en-US" sz="1200" kern="0" dirty="0" smtClean="0">
                <a:solidFill>
                  <a:srgbClr val="FFFFFF"/>
                </a:solidFill>
                <a:latin typeface="Calibri"/>
                <a:ea typeface="微软雅黑" pitchFamily="34" charset="-122"/>
                <a:cs typeface="宋体" charset="-122"/>
              </a:rPr>
              <a:t>用于任何形式的在线付费下载</a:t>
            </a:r>
          </a:p>
          <a:p>
            <a:pPr font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20000"/>
              </a:buClr>
              <a:buSzPct val="60000"/>
              <a:defRPr/>
            </a:pPr>
            <a:r>
              <a:rPr lang="zh-CN" altLang="en-US" sz="1200" kern="0" dirty="0" smtClean="0">
                <a:solidFill>
                  <a:srgbClr val="FFFFFF"/>
                </a:solidFill>
                <a:latin typeface="Calibri"/>
                <a:ea typeface="微软雅黑" pitchFamily="34" charset="-122"/>
                <a:cs typeface="宋体" charset="-122"/>
              </a:rPr>
              <a:t>收集整理我们免费资源后，刻录光碟销售</a:t>
            </a:r>
            <a:endParaRPr lang="zh-CN" altLang="en-GB" sz="1200" kern="0" dirty="0" smtClean="0">
              <a:solidFill>
                <a:srgbClr val="FFFFFF"/>
              </a:solidFill>
              <a:latin typeface="Calibri"/>
              <a:ea typeface="微软雅黑" pitchFamily="34" charset="-122"/>
              <a:cs typeface="宋体" charset="-122"/>
            </a:endParaRPr>
          </a:p>
          <a:p>
            <a:pPr font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20000"/>
              </a:buClr>
              <a:buSzPct val="60000"/>
              <a:defRPr/>
            </a:pPr>
            <a:r>
              <a:rPr lang="zh-CN" altLang="en-GB" sz="1200" kern="0" dirty="0" smtClean="0">
                <a:solidFill>
                  <a:srgbClr val="FFFFFF"/>
                </a:solidFill>
                <a:latin typeface="Calibri"/>
                <a:ea typeface="微软雅黑" pitchFamily="34" charset="-122"/>
                <a:cs typeface="宋体" charset="-122"/>
              </a:rPr>
              <a:t>把我们的</a:t>
            </a:r>
            <a:r>
              <a:rPr lang="zh-CN" altLang="en-US" sz="1200" kern="0" dirty="0" smtClean="0">
                <a:solidFill>
                  <a:srgbClr val="FFFFFF"/>
                </a:solidFill>
                <a:latin typeface="Calibri"/>
                <a:ea typeface="微软雅黑" pitchFamily="34" charset="-122"/>
                <a:cs typeface="宋体" charset="-122"/>
              </a:rPr>
              <a:t>素材</a:t>
            </a:r>
            <a:r>
              <a:rPr lang="zh-CN" altLang="en-GB" sz="1200" kern="0" dirty="0" smtClean="0">
                <a:solidFill>
                  <a:srgbClr val="FFFFFF"/>
                </a:solidFill>
                <a:latin typeface="Calibri"/>
                <a:ea typeface="微软雅黑" pitchFamily="34" charset="-122"/>
                <a:cs typeface="宋体" charset="-122"/>
              </a:rPr>
              <a:t>做为您个人作品</a:t>
            </a:r>
            <a:endParaRPr lang="zh-CN" altLang="en-US" sz="1200" kern="0" dirty="0">
              <a:solidFill>
                <a:srgbClr val="FFFFFF"/>
              </a:solidFill>
              <a:latin typeface="Calibri"/>
              <a:ea typeface="微软雅黑" pitchFamily="34" charset="-122"/>
              <a:cs typeface="宋体" charset="-122"/>
            </a:endParaRPr>
          </a:p>
        </p:txBody>
      </p:sp>
      <p:cxnSp>
        <p:nvCxnSpPr>
          <p:cNvPr id="9" name="直接连接符 8"/>
          <p:cNvCxnSpPr/>
          <p:nvPr/>
        </p:nvCxnSpPr>
        <p:spPr bwMode="auto">
          <a:xfrm rot="5400000">
            <a:off x="3642512" y="3429000"/>
            <a:ext cx="1571636" cy="1588"/>
          </a:xfrm>
          <a:prstGeom prst="line">
            <a:avLst/>
          </a:prstGeom>
          <a:solidFill>
            <a:srgbClr val="E20000"/>
          </a:solidFill>
          <a:ln w="3175" cap="flat" cmpd="sng" algn="ctr">
            <a:solidFill>
              <a:srgbClr val="FFFFFF"/>
            </a:solidFill>
            <a:prstDash val="sysDot"/>
            <a:round/>
            <a:headEnd type="none" w="med" len="med"/>
            <a:tailEnd type="none" w="med" len="med"/>
          </a:ln>
          <a:effectLst/>
        </p:spPr>
      </p:cxnSp>
      <p:pic>
        <p:nvPicPr>
          <p:cNvPr id="10" name="图片 9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3728" y="699805"/>
            <a:ext cx="4762500" cy="12858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59312844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20161</TotalTime>
  <Words>127</Words>
  <Application>Microsoft Office PowerPoint</Application>
  <PresentationFormat>全屏显示(4:3)</PresentationFormat>
  <Paragraphs>22</Paragraphs>
  <Slides>2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4" baseType="lpstr">
      <vt:lpstr>Office 主题</vt:lpstr>
      <vt:lpstr>1_Office 主题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jccook</cp:lastModifiedBy>
  <cp:revision>1052</cp:revision>
  <dcterms:created xsi:type="dcterms:W3CDTF">2009-02-11T05:37:22Z</dcterms:created>
  <dcterms:modified xsi:type="dcterms:W3CDTF">2013-01-03T02:00:31Z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