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5"/>
  </p:notesMasterIdLst>
  <p:handoutMasterIdLst>
    <p:handoutMasterId r:id="rId6"/>
  </p:handoutMasterIdLst>
  <p:sldIdLst>
    <p:sldId id="305" r:id="rId3"/>
    <p:sldId id="306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4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39783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79980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70298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05032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80316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98332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73469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4561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99536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71451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63564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2013/1/3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3101158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5" Type="http://schemas.openxmlformats.org/officeDocument/2006/relationships/hyperlink" Target="http://www.1ppt.com/sucai/" TargetMode="External"/><Relationship Id="rId4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3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2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5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AutoShape 4"/>
          <p:cNvSpPr>
            <a:spLocks noChangeArrowheads="1"/>
          </p:cNvSpPr>
          <p:nvPr>
            <p:custDataLst>
              <p:tags r:id="rId1"/>
            </p:custDataLst>
          </p:nvPr>
        </p:nvSpPr>
        <p:spPr bwMode="white">
          <a:xfrm>
            <a:off x="854414" y="5081929"/>
            <a:ext cx="7358114" cy="857256"/>
          </a:xfrm>
          <a:prstGeom prst="roundRect">
            <a:avLst>
              <a:gd name="adj" fmla="val 4784"/>
            </a:avLst>
          </a:prstGeom>
          <a:solidFill>
            <a:schemeClr val="bg1">
              <a:alpha val="60000"/>
            </a:schemeClr>
          </a:solidFill>
          <a:ln w="38100">
            <a:gradFill>
              <a:gsLst>
                <a:gs pos="50000">
                  <a:srgbClr val="6EFF01"/>
                </a:gs>
                <a:gs pos="100000">
                  <a:srgbClr val="0F5000"/>
                </a:gs>
              </a:gsLst>
              <a:lin ang="5400000" scaled="0"/>
            </a:gra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divot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n"/>
              <a:tabLst>
                <a:tab pos="136525" algn="l"/>
              </a:tabLst>
              <a:defRPr/>
            </a:pPr>
            <a:endParaRPr lang="zh-CN" altLang="en-US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AutoShape 3"/>
          <p:cNvSpPr>
            <a:spLocks noChangeArrowheads="1"/>
          </p:cNvSpPr>
          <p:nvPr/>
        </p:nvSpPr>
        <p:spPr bwMode="auto">
          <a:xfrm>
            <a:off x="1214414" y="4714884"/>
            <a:ext cx="3711966" cy="504000"/>
          </a:xfrm>
          <a:prstGeom prst="roundRect">
            <a:avLst/>
          </a:prstGeom>
          <a:gradFill flip="none" rotWithShape="1">
            <a:gsLst>
              <a:gs pos="0">
                <a:srgbClr val="6EFF01"/>
              </a:gs>
              <a:gs pos="90000">
                <a:srgbClr val="0F5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prst="convex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zh-CN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 bwMode="auto">
          <a:xfrm>
            <a:off x="1318925" y="4793731"/>
            <a:ext cx="3393141" cy="374571"/>
          </a:xfrm>
          <a:prstGeom prst="round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特制精品水晶图表集 </a:t>
            </a:r>
          </a:p>
        </p:txBody>
      </p:sp>
      <p:sp>
        <p:nvSpPr>
          <p:cNvPr id="19" name="矩形 18"/>
          <p:cNvSpPr/>
          <p:nvPr/>
        </p:nvSpPr>
        <p:spPr>
          <a:xfrm>
            <a:off x="887413" y="5383213"/>
            <a:ext cx="7181850" cy="3079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2" algn="ctr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 smtClean="0">
                <a:ln w="11430"/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50" dirty="0" smtClean="0">
                <a:ln w="11430"/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spc="50" dirty="0" smtClean="0">
                <a:ln w="11430"/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spc="50" dirty="0" smtClean="0">
                <a:ln w="11430"/>
                <a:latin typeface="微软雅黑" pitchFamily="34" charset="-122"/>
                <a:ea typeface="微软雅黑" pitchFamily="34" charset="-122"/>
              </a:rPr>
              <a:t>www.1ppt.com</a:t>
            </a:r>
            <a:endParaRPr lang="en-US" altLang="zh-CN" sz="1400" spc="50" dirty="0">
              <a:ln w="11430"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AutoShape 4"/>
          <p:cNvSpPr>
            <a:spLocks noChangeArrowheads="1"/>
          </p:cNvSpPr>
          <p:nvPr>
            <p:custDataLst>
              <p:tags r:id="rId2"/>
            </p:custDataLst>
          </p:nvPr>
        </p:nvSpPr>
        <p:spPr bwMode="white">
          <a:xfrm>
            <a:off x="892779" y="3288570"/>
            <a:ext cx="7358114" cy="857256"/>
          </a:xfrm>
          <a:prstGeom prst="roundRect">
            <a:avLst>
              <a:gd name="adj" fmla="val 4784"/>
            </a:avLst>
          </a:prstGeom>
          <a:solidFill>
            <a:schemeClr val="bg1">
              <a:alpha val="60000"/>
            </a:schemeClr>
          </a:solidFill>
          <a:ln w="38100">
            <a:gradFill>
              <a:gsLst>
                <a:gs pos="50000">
                  <a:srgbClr val="00DFF6"/>
                </a:gs>
                <a:gs pos="100000">
                  <a:srgbClr val="002774"/>
                </a:gs>
              </a:gsLst>
              <a:lin ang="5400000" scaled="0"/>
            </a:gra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divot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n"/>
              <a:tabLst>
                <a:tab pos="136525" algn="l"/>
              </a:tabLst>
              <a:defRPr/>
            </a:pPr>
            <a:endParaRPr lang="zh-CN" altLang="en-US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AutoShape 3"/>
          <p:cNvSpPr>
            <a:spLocks noChangeArrowheads="1"/>
          </p:cNvSpPr>
          <p:nvPr/>
        </p:nvSpPr>
        <p:spPr bwMode="auto">
          <a:xfrm>
            <a:off x="1252779" y="2921525"/>
            <a:ext cx="3711966" cy="504000"/>
          </a:xfrm>
          <a:prstGeom prst="roundRect">
            <a:avLst/>
          </a:prstGeom>
          <a:gradFill flip="none" rotWithShape="1">
            <a:gsLst>
              <a:gs pos="0">
                <a:srgbClr val="00DFF6"/>
              </a:gs>
              <a:gs pos="90000">
                <a:srgbClr val="002774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prst="convex"/>
            <a:bevelB w="0" h="0"/>
            <a:contourClr>
              <a:srgbClr val="AFEAFF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zh-CN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 bwMode="auto">
          <a:xfrm>
            <a:off x="1357290" y="3000372"/>
            <a:ext cx="3393141" cy="374571"/>
          </a:xfrm>
          <a:prstGeom prst="round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特制精品水晶图表集 </a:t>
            </a:r>
          </a:p>
        </p:txBody>
      </p:sp>
      <p:sp>
        <p:nvSpPr>
          <p:cNvPr id="23" name="矩形 22"/>
          <p:cNvSpPr/>
          <p:nvPr/>
        </p:nvSpPr>
        <p:spPr>
          <a:xfrm>
            <a:off x="925513" y="3589338"/>
            <a:ext cx="7181850" cy="3079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2" algn="ctr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 smtClean="0">
                <a:ln w="11430"/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50" dirty="0" smtClean="0">
                <a:ln w="11430"/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spc="50" dirty="0" smtClean="0">
                <a:ln w="11430"/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spc="50" dirty="0" smtClean="0">
                <a:ln w="11430"/>
                <a:latin typeface="微软雅黑" pitchFamily="34" charset="-122"/>
                <a:ea typeface="微软雅黑" pitchFamily="34" charset="-122"/>
              </a:rPr>
              <a:t>www.1ppt.com</a:t>
            </a:r>
            <a:endParaRPr lang="en-US" altLang="zh-CN" sz="1400" spc="50" dirty="0">
              <a:ln w="11430"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AutoShape 4"/>
          <p:cNvSpPr>
            <a:spLocks noChangeArrowheads="1"/>
          </p:cNvSpPr>
          <p:nvPr>
            <p:custDataLst>
              <p:tags r:id="rId3"/>
            </p:custDataLst>
          </p:nvPr>
        </p:nvSpPr>
        <p:spPr bwMode="white">
          <a:xfrm>
            <a:off x="925852" y="1581467"/>
            <a:ext cx="7358114" cy="857256"/>
          </a:xfrm>
          <a:prstGeom prst="roundRect">
            <a:avLst>
              <a:gd name="adj" fmla="val 4784"/>
            </a:avLst>
          </a:prstGeom>
          <a:solidFill>
            <a:schemeClr val="bg1">
              <a:alpha val="60000"/>
            </a:schemeClr>
          </a:solidFill>
          <a:ln w="38100">
            <a:gradFill>
              <a:gsLst>
                <a:gs pos="50000">
                  <a:srgbClr val="FFCF01"/>
                </a:gs>
                <a:gs pos="100000">
                  <a:srgbClr val="E22000"/>
                </a:gs>
              </a:gsLst>
              <a:lin ang="5400000" scaled="0"/>
            </a:gra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divot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n"/>
              <a:tabLst>
                <a:tab pos="136525" algn="l"/>
              </a:tabLst>
              <a:defRPr/>
            </a:pPr>
            <a:endParaRPr lang="zh-CN" altLang="en-US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AutoShape 3"/>
          <p:cNvSpPr>
            <a:spLocks noChangeArrowheads="1"/>
          </p:cNvSpPr>
          <p:nvPr/>
        </p:nvSpPr>
        <p:spPr bwMode="auto">
          <a:xfrm>
            <a:off x="1285852" y="1214422"/>
            <a:ext cx="3711966" cy="504000"/>
          </a:xfrm>
          <a:prstGeom prst="roundRect">
            <a:avLst/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prst="convex"/>
            <a:bevelB w="0" h="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zh-CN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 bwMode="auto">
          <a:xfrm>
            <a:off x="1390363" y="1293269"/>
            <a:ext cx="3393141" cy="374571"/>
          </a:xfrm>
          <a:prstGeom prst="round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特制精品水晶图表集 </a:t>
            </a:r>
          </a:p>
        </p:txBody>
      </p:sp>
      <p:sp>
        <p:nvSpPr>
          <p:cNvPr id="27" name="矩形 26"/>
          <p:cNvSpPr/>
          <p:nvPr/>
        </p:nvSpPr>
        <p:spPr>
          <a:xfrm>
            <a:off x="958850" y="1882775"/>
            <a:ext cx="7181850" cy="3079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2" algn="ctr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 smtClean="0">
                <a:ln w="11430"/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50" dirty="0" smtClean="0">
                <a:ln w="11430"/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spc="50" dirty="0" smtClean="0">
                <a:ln w="11430"/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spc="50" dirty="0" smtClean="0">
                <a:ln w="11430"/>
                <a:latin typeface="微软雅黑" pitchFamily="34" charset="-122"/>
                <a:ea typeface="微软雅黑" pitchFamily="34" charset="-122"/>
              </a:rPr>
              <a:t>www.1ppt.com</a:t>
            </a:r>
            <a:endParaRPr lang="en-US" altLang="zh-CN" sz="1400" spc="50" dirty="0">
              <a:ln w="11430"/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作品下载：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595048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OZHO13yzUCaepRpRzBw5w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OZHO13yzUCaepRpRzBw5w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OZHO13yzUCaepRpRzBw5w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19443</TotalTime>
  <Words>198</Words>
  <Application>Microsoft Office PowerPoint</Application>
  <PresentationFormat>全屏显示(4:3)</PresentationFormat>
  <Paragraphs>24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911</cp:revision>
  <dcterms:created xsi:type="dcterms:W3CDTF">2009-02-11T05:37:22Z</dcterms:created>
  <dcterms:modified xsi:type="dcterms:W3CDTF">2013-01-03T00:44:38Z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