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6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033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33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565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460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70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581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258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687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269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194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8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7912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image" Target="../media/image8.gif"/><Relationship Id="rId3" Type="http://schemas.openxmlformats.org/officeDocument/2006/relationships/hyperlink" Target="http://www.1ppt.com/jieri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tubiao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://www.1ppt.com/beijing/" TargetMode="External"/><Relationship Id="rId10" Type="http://schemas.openxmlformats.org/officeDocument/2006/relationships/hyperlink" Target="http://www.1ppt.com/excel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空心弧 156"/>
          <p:cNvSpPr/>
          <p:nvPr/>
        </p:nvSpPr>
        <p:spPr>
          <a:xfrm>
            <a:off x="1071538" y="1262872"/>
            <a:ext cx="7000924" cy="8286808"/>
          </a:xfrm>
          <a:prstGeom prst="blockArc">
            <a:avLst>
              <a:gd name="adj1" fmla="val 10691240"/>
              <a:gd name="adj2" fmla="val 261859"/>
              <a:gd name="adj3" fmla="val 9064"/>
            </a:avLst>
          </a:prstGeom>
          <a:gradFill flip="none" rotWithShape="1">
            <a:gsLst>
              <a:gs pos="0">
                <a:srgbClr val="FF6600"/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5400000" scaled="1"/>
            <a:tileRect/>
          </a:gradFill>
          <a:ln w="25400">
            <a:noFill/>
          </a:ln>
          <a:effectLst/>
          <a:scene3d>
            <a:camera prst="perspectiveBelow"/>
            <a:lightRig rig="glow" dir="t"/>
          </a:scene3d>
          <a:sp3d extrusionH="533400" contourW="19050" prstMaterial="softEdge">
            <a:bevelT w="101600" prst="convex"/>
            <a:bevelB w="0" h="0"/>
            <a:contourClr>
              <a:schemeClr val="bg1">
                <a:lumMod val="95000"/>
              </a:schemeClr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36" name="Rectangle 17"/>
          <p:cNvSpPr>
            <a:spLocks noChangeArrowheads="1"/>
          </p:cNvSpPr>
          <p:nvPr/>
        </p:nvSpPr>
        <p:spPr bwMode="gray">
          <a:xfrm>
            <a:off x="785786" y="3778384"/>
            <a:ext cx="7560000" cy="2628000"/>
          </a:xfrm>
          <a:prstGeom prst="frame">
            <a:avLst/>
          </a:prstGeom>
          <a:gradFill flip="none" rotWithShape="1">
            <a:gsLst>
              <a:gs pos="0">
                <a:schemeClr val="bg1">
                  <a:lumMod val="65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54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 fov="2700000">
              <a:rot lat="18000000" lon="0" rev="0"/>
            </a:camera>
            <a:lightRig rig="flat" dir="t"/>
          </a:scene3d>
          <a:sp3d extrusionH="127000" contourW="19050">
            <a:bevelT w="101600" prst="convex"/>
            <a:bevelB w="0" h="254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7" name="图片 13" descr="Original Messenger图标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13" y="2977384"/>
            <a:ext cx="2465387" cy="257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8" name="圆角矩形 137"/>
          <p:cNvSpPr/>
          <p:nvPr/>
        </p:nvSpPr>
        <p:spPr bwMode="auto">
          <a:xfrm>
            <a:off x="7358082" y="2334442"/>
            <a:ext cx="1440000" cy="468000"/>
          </a:xfrm>
          <a:prstGeom prst="roundRect">
            <a:avLst>
              <a:gd name="adj" fmla="val 10417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39" name="圆角矩形 138"/>
          <p:cNvSpPr/>
          <p:nvPr/>
        </p:nvSpPr>
        <p:spPr bwMode="auto">
          <a:xfrm>
            <a:off x="285720" y="2405880"/>
            <a:ext cx="1440000" cy="468000"/>
          </a:xfrm>
          <a:prstGeom prst="roundRect">
            <a:avLst>
              <a:gd name="adj" fmla="val 10417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40" name="圆角矩形 139"/>
          <p:cNvSpPr/>
          <p:nvPr/>
        </p:nvSpPr>
        <p:spPr bwMode="auto">
          <a:xfrm>
            <a:off x="5076448" y="1198149"/>
            <a:ext cx="1440000" cy="468000"/>
          </a:xfrm>
          <a:prstGeom prst="roundRect">
            <a:avLst>
              <a:gd name="adj" fmla="val 10417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141" name="组合 39"/>
          <p:cNvGrpSpPr>
            <a:grpSpLocks noChangeAspect="1"/>
          </p:cNvGrpSpPr>
          <p:nvPr/>
        </p:nvGrpSpPr>
        <p:grpSpPr bwMode="auto">
          <a:xfrm>
            <a:off x="3965575" y="927922"/>
            <a:ext cx="1008063" cy="1008062"/>
            <a:chOff x="4776334" y="4404800"/>
            <a:chExt cx="1012166" cy="1008000"/>
          </a:xfrm>
        </p:grpSpPr>
        <p:sp>
          <p:nvSpPr>
            <p:cNvPr id="142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3" name="椭圆 142"/>
            <p:cNvSpPr>
              <a:spLocks/>
            </p:cNvSpPr>
            <p:nvPr/>
          </p:nvSpPr>
          <p:spPr>
            <a:xfrm rot="19388639">
              <a:off x="4776334" y="4463533"/>
              <a:ext cx="683810" cy="46828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4" name="椭圆 143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00B0F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5" name="TextBox 146"/>
          <p:cNvSpPr txBox="1">
            <a:spLocks noChangeArrowheads="1"/>
          </p:cNvSpPr>
          <p:nvPr/>
        </p:nvSpPr>
        <p:spPr bwMode="auto">
          <a:xfrm>
            <a:off x="3929058" y="1262872"/>
            <a:ext cx="104696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6" name="组合 61"/>
          <p:cNvGrpSpPr>
            <a:grpSpLocks noChangeAspect="1"/>
          </p:cNvGrpSpPr>
          <p:nvPr/>
        </p:nvGrpSpPr>
        <p:grpSpPr bwMode="auto">
          <a:xfrm>
            <a:off x="1250950" y="2928172"/>
            <a:ext cx="1008063" cy="1008062"/>
            <a:chOff x="4776334" y="4404800"/>
            <a:chExt cx="1012166" cy="1008000"/>
          </a:xfrm>
        </p:grpSpPr>
        <p:sp>
          <p:nvSpPr>
            <p:cNvPr id="147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8" name="椭圆 147"/>
            <p:cNvSpPr>
              <a:spLocks/>
            </p:cNvSpPr>
            <p:nvPr/>
          </p:nvSpPr>
          <p:spPr>
            <a:xfrm rot="19388639">
              <a:off x="4776334" y="4463533"/>
              <a:ext cx="683810" cy="46828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9" name="椭圆 148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50" name="组合 69"/>
          <p:cNvGrpSpPr>
            <a:grpSpLocks noChangeAspect="1"/>
          </p:cNvGrpSpPr>
          <p:nvPr/>
        </p:nvGrpSpPr>
        <p:grpSpPr bwMode="auto">
          <a:xfrm>
            <a:off x="6746875" y="2858322"/>
            <a:ext cx="1008063" cy="1008062"/>
            <a:chOff x="4776334" y="4404800"/>
            <a:chExt cx="1012166" cy="1008000"/>
          </a:xfrm>
        </p:grpSpPr>
        <p:sp>
          <p:nvSpPr>
            <p:cNvPr id="151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89FF8C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2" name="椭圆 151"/>
            <p:cNvSpPr>
              <a:spLocks/>
            </p:cNvSpPr>
            <p:nvPr/>
          </p:nvSpPr>
          <p:spPr>
            <a:xfrm rot="19388639">
              <a:off x="4776334" y="4463533"/>
              <a:ext cx="683810" cy="46828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" name="椭圆 152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6EFF01">
                    <a:alpha val="5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4" name="TextBox 146"/>
          <p:cNvSpPr txBox="1">
            <a:spLocks noChangeArrowheads="1"/>
          </p:cNvSpPr>
          <p:nvPr/>
        </p:nvSpPr>
        <p:spPr bwMode="auto">
          <a:xfrm>
            <a:off x="1214414" y="3263136"/>
            <a:ext cx="104696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5" name="TextBox 146"/>
          <p:cNvSpPr txBox="1">
            <a:spLocks noChangeArrowheads="1"/>
          </p:cNvSpPr>
          <p:nvPr/>
        </p:nvSpPr>
        <p:spPr bwMode="auto">
          <a:xfrm>
            <a:off x="6715140" y="3191698"/>
            <a:ext cx="104696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6" name="AutoShape 81"/>
          <p:cNvSpPr>
            <a:spLocks noChangeArrowheads="1"/>
          </p:cNvSpPr>
          <p:nvPr/>
        </p:nvSpPr>
        <p:spPr bwMode="auto">
          <a:xfrm>
            <a:off x="3571875" y="5263384"/>
            <a:ext cx="1979613" cy="785813"/>
          </a:xfrm>
          <a:prstGeom prst="roundRect">
            <a:avLst>
              <a:gd name="adj" fmla="val 8789"/>
            </a:avLst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50946" y="2856508"/>
            <a:ext cx="892624" cy="1143008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14678" y="2857496"/>
            <a:ext cx="857256" cy="11099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571744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拷贝并使用其中内容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44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把我们的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素材</a:t>
            </a: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做为您个人作品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642512" y="342900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3128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20161</TotalTime>
  <Words>135</Words>
  <Application>Microsoft Office PowerPoint</Application>
  <PresentationFormat>全屏显示(4:3)</PresentationFormat>
  <Paragraphs>25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1051</cp:revision>
  <dcterms:created xsi:type="dcterms:W3CDTF">2009-02-11T05:37:22Z</dcterms:created>
  <dcterms:modified xsi:type="dcterms:W3CDTF">2013-01-03T00:39:07Z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