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5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AutoShape 60"/>
          <p:cNvSpPr>
            <a:spLocks noChangeArrowheads="1"/>
          </p:cNvSpPr>
          <p:nvPr/>
        </p:nvSpPr>
        <p:spPr bwMode="auto">
          <a:xfrm flipV="1">
            <a:off x="1241204" y="1643050"/>
            <a:ext cx="6715172" cy="3857652"/>
          </a:xfrm>
          <a:prstGeom prst="leftRightArrow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457200" lvl="3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9" name="组合 23"/>
          <p:cNvGrpSpPr>
            <a:grpSpLocks/>
          </p:cNvGrpSpPr>
          <p:nvPr/>
        </p:nvGrpSpPr>
        <p:grpSpPr bwMode="auto">
          <a:xfrm>
            <a:off x="3001765" y="4275138"/>
            <a:ext cx="3168650" cy="1368425"/>
            <a:chOff x="4938688" y="3803655"/>
            <a:chExt cx="3160156" cy="1363190"/>
          </a:xfrm>
        </p:grpSpPr>
        <p:sp>
          <p:nvSpPr>
            <p:cNvPr id="30" name="圆角矩形 29"/>
            <p:cNvSpPr/>
            <p:nvPr/>
          </p:nvSpPr>
          <p:spPr bwMode="auto">
            <a:xfrm>
              <a:off x="4938688" y="3803655"/>
              <a:ext cx="3160156" cy="1363190"/>
            </a:xfrm>
            <a:prstGeom prst="roundRect">
              <a:avLst>
                <a:gd name="adj" fmla="val 7848"/>
              </a:avLst>
            </a:prstGeom>
            <a:gradFill flip="none" rotWithShape="1">
              <a:gsLst>
                <a:gs pos="30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8100"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65100" h="1270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矩形 87"/>
            <p:cNvSpPr>
              <a:spLocks noChangeArrowheads="1"/>
            </p:cNvSpPr>
            <p:nvPr/>
          </p:nvSpPr>
          <p:spPr bwMode="auto">
            <a:xfrm>
              <a:off x="5052458" y="4390038"/>
              <a:ext cx="2932616" cy="522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</p:txBody>
        </p:sp>
      </p:grpSp>
      <p:grpSp>
        <p:nvGrpSpPr>
          <p:cNvPr id="32" name="组合 23"/>
          <p:cNvGrpSpPr>
            <a:grpSpLocks/>
          </p:cNvGrpSpPr>
          <p:nvPr/>
        </p:nvGrpSpPr>
        <p:grpSpPr bwMode="auto">
          <a:xfrm>
            <a:off x="3001765" y="1557338"/>
            <a:ext cx="3168650" cy="1366837"/>
            <a:chOff x="4938689" y="3803653"/>
            <a:chExt cx="3160156" cy="1208243"/>
          </a:xfrm>
        </p:grpSpPr>
        <p:sp>
          <p:nvSpPr>
            <p:cNvPr id="33" name="圆角矩形 32"/>
            <p:cNvSpPr/>
            <p:nvPr/>
          </p:nvSpPr>
          <p:spPr bwMode="auto">
            <a:xfrm>
              <a:off x="4938689" y="3803653"/>
              <a:ext cx="3160156" cy="1208243"/>
            </a:xfrm>
            <a:prstGeom prst="roundRect">
              <a:avLst>
                <a:gd name="adj" fmla="val 7848"/>
              </a:avLst>
            </a:prstGeom>
            <a:gradFill flip="none" rotWithShape="1">
              <a:gsLst>
                <a:gs pos="30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8100">
              <a:solidFill>
                <a:srgbClr val="002060"/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65100" h="1270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矩形 87"/>
            <p:cNvSpPr>
              <a:spLocks noChangeArrowheads="1"/>
            </p:cNvSpPr>
            <p:nvPr/>
          </p:nvSpPr>
          <p:spPr bwMode="auto">
            <a:xfrm>
              <a:off x="4968209" y="4022248"/>
              <a:ext cx="3101117" cy="451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</p:txBody>
        </p:sp>
      </p:grpSp>
      <p:grpSp>
        <p:nvGrpSpPr>
          <p:cNvPr id="35" name="组合 26"/>
          <p:cNvGrpSpPr>
            <a:grpSpLocks noChangeAspect="1"/>
          </p:cNvGrpSpPr>
          <p:nvPr/>
        </p:nvGrpSpPr>
        <p:grpSpPr bwMode="auto">
          <a:xfrm>
            <a:off x="3365303" y="2667000"/>
            <a:ext cx="2443162" cy="554038"/>
            <a:chOff x="855540" y="3513439"/>
            <a:chExt cx="1399872" cy="987727"/>
          </a:xfrm>
        </p:grpSpPr>
        <p:sp>
          <p:nvSpPr>
            <p:cNvPr id="36" name="圆角矩形 35"/>
            <p:cNvSpPr/>
            <p:nvPr/>
          </p:nvSpPr>
          <p:spPr>
            <a:xfrm>
              <a:off x="855540" y="3513439"/>
              <a:ext cx="1399872" cy="987727"/>
            </a:xfrm>
            <a:prstGeom prst="roundRect">
              <a:avLst>
                <a:gd name="adj" fmla="val 10568"/>
              </a:avLst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矩形 14"/>
            <p:cNvSpPr>
              <a:spLocks noChangeArrowheads="1"/>
            </p:cNvSpPr>
            <p:nvPr/>
          </p:nvSpPr>
          <p:spPr bwMode="auto">
            <a:xfrm>
              <a:off x="1004859" y="3705518"/>
              <a:ext cx="1101235" cy="603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38" name="组合 26"/>
          <p:cNvGrpSpPr>
            <a:grpSpLocks noChangeAspect="1"/>
          </p:cNvGrpSpPr>
          <p:nvPr/>
        </p:nvGrpSpPr>
        <p:grpSpPr bwMode="auto">
          <a:xfrm>
            <a:off x="3365303" y="3986213"/>
            <a:ext cx="2443162" cy="555625"/>
            <a:chOff x="855540" y="3513439"/>
            <a:chExt cx="1399872" cy="987727"/>
          </a:xfrm>
        </p:grpSpPr>
        <p:sp>
          <p:nvSpPr>
            <p:cNvPr id="39" name="圆角矩形 38"/>
            <p:cNvSpPr/>
            <p:nvPr/>
          </p:nvSpPr>
          <p:spPr>
            <a:xfrm>
              <a:off x="855540" y="3513439"/>
              <a:ext cx="1399872" cy="987727"/>
            </a:xfrm>
            <a:prstGeom prst="roundRect">
              <a:avLst>
                <a:gd name="adj" fmla="val 10568"/>
              </a:avLst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矩形 39"/>
            <p:cNvSpPr>
              <a:spLocks noChangeArrowheads="1"/>
            </p:cNvSpPr>
            <p:nvPr/>
          </p:nvSpPr>
          <p:spPr bwMode="auto">
            <a:xfrm>
              <a:off x="930021" y="3706380"/>
              <a:ext cx="1250910" cy="6018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41" name="Text Box 29"/>
          <p:cNvSpPr txBox="1">
            <a:spLocks noChangeArrowheads="1"/>
          </p:cNvSpPr>
          <p:nvPr/>
        </p:nvSpPr>
        <p:spPr bwMode="gray">
          <a:xfrm>
            <a:off x="3241468" y="3357562"/>
            <a:ext cx="2714644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defRPr/>
            </a:pPr>
            <a:r>
              <a:rPr lang="zh-CN" altLang="en-US" sz="2400" b="1" spc="300" dirty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grpSp>
        <p:nvGrpSpPr>
          <p:cNvPr id="42" name="组合 43"/>
          <p:cNvGrpSpPr>
            <a:grpSpLocks/>
          </p:cNvGrpSpPr>
          <p:nvPr/>
        </p:nvGrpSpPr>
        <p:grpSpPr bwMode="auto">
          <a:xfrm>
            <a:off x="1507928" y="3305175"/>
            <a:ext cx="500062" cy="500063"/>
            <a:chOff x="5217600" y="3058600"/>
            <a:chExt cx="1116000" cy="1116000"/>
          </a:xfrm>
        </p:grpSpPr>
        <p:sp>
          <p:nvSpPr>
            <p:cNvPr id="43" name="Oval 2"/>
            <p:cNvSpPr>
              <a:spLocks noChangeAspect="1" noChangeArrowheads="1"/>
            </p:cNvSpPr>
            <p:nvPr/>
          </p:nvSpPr>
          <p:spPr bwMode="auto">
            <a:xfrm>
              <a:off x="5217600" y="3058600"/>
              <a:ext cx="1116000" cy="1116000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椭圆 43"/>
            <p:cNvSpPr>
              <a:spLocks/>
            </p:cNvSpPr>
            <p:nvPr/>
          </p:nvSpPr>
          <p:spPr>
            <a:xfrm rot="19388639">
              <a:off x="5221142" y="3125915"/>
              <a:ext cx="758172" cy="54205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5338419" y="3249065"/>
              <a:ext cx="846138" cy="849319"/>
            </a:xfrm>
            <a:prstGeom prst="ellipse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46" name="组合 43"/>
          <p:cNvGrpSpPr>
            <a:grpSpLocks/>
          </p:cNvGrpSpPr>
          <p:nvPr/>
        </p:nvGrpSpPr>
        <p:grpSpPr bwMode="auto">
          <a:xfrm>
            <a:off x="7232453" y="3313113"/>
            <a:ext cx="500062" cy="501650"/>
            <a:chOff x="5217600" y="3058600"/>
            <a:chExt cx="1116000" cy="1116000"/>
          </a:xfrm>
        </p:grpSpPr>
        <p:sp>
          <p:nvSpPr>
            <p:cNvPr id="47" name="Oval 2"/>
            <p:cNvSpPr>
              <a:spLocks noChangeAspect="1" noChangeArrowheads="1"/>
            </p:cNvSpPr>
            <p:nvPr/>
          </p:nvSpPr>
          <p:spPr bwMode="auto">
            <a:xfrm>
              <a:off x="5217600" y="3058600"/>
              <a:ext cx="1116000" cy="1116000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椭圆 47"/>
            <p:cNvSpPr>
              <a:spLocks/>
            </p:cNvSpPr>
            <p:nvPr/>
          </p:nvSpPr>
          <p:spPr>
            <a:xfrm rot="19388639">
              <a:off x="5221142" y="3125700"/>
              <a:ext cx="758172" cy="54034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5338419" y="3249065"/>
              <a:ext cx="846138" cy="849319"/>
            </a:xfrm>
            <a:prstGeom prst="ellipse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19503</TotalTime>
  <Words>196</Words>
  <Application>Microsoft Office PowerPoint</Application>
  <PresentationFormat>全屏显示(4:3)</PresentationFormat>
  <Paragraphs>25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912</cp:revision>
  <dcterms:created xsi:type="dcterms:W3CDTF">2009-02-11T05:37:22Z</dcterms:created>
  <dcterms:modified xsi:type="dcterms:W3CDTF">2013-01-03T01:52:03Z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