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23"/>
          <p:cNvGrpSpPr>
            <a:grpSpLocks/>
          </p:cNvGrpSpPr>
          <p:nvPr/>
        </p:nvGrpSpPr>
        <p:grpSpPr bwMode="auto">
          <a:xfrm>
            <a:off x="899592" y="1820316"/>
            <a:ext cx="7429500" cy="4344988"/>
            <a:chOff x="4938688" y="3803655"/>
            <a:chExt cx="3160156" cy="1363190"/>
          </a:xfrm>
        </p:grpSpPr>
        <p:sp>
          <p:nvSpPr>
            <p:cNvPr id="87" name="圆角矩形 86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89" name="组合 11"/>
          <p:cNvGrpSpPr>
            <a:grpSpLocks/>
          </p:cNvGrpSpPr>
          <p:nvPr/>
        </p:nvGrpSpPr>
        <p:grpSpPr bwMode="auto">
          <a:xfrm>
            <a:off x="2114030" y="1029741"/>
            <a:ext cx="4833937" cy="2438400"/>
            <a:chOff x="2024062" y="2662232"/>
            <a:chExt cx="4833954" cy="2438400"/>
          </a:xfrm>
        </p:grpSpPr>
        <p:sp>
          <p:nvSpPr>
            <p:cNvPr id="90" name="圆角矩形 89"/>
            <p:cNvSpPr/>
            <p:nvPr/>
          </p:nvSpPr>
          <p:spPr>
            <a:xfrm>
              <a:off x="2424097" y="2805108"/>
              <a:ext cx="3786214" cy="1357322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Oval 67"/>
            <p:cNvSpPr>
              <a:spLocks noChangeArrowheads="1"/>
            </p:cNvSpPr>
            <p:nvPr/>
          </p:nvSpPr>
          <p:spPr bwMode="auto">
            <a:xfrm>
              <a:off x="2519348" y="2909884"/>
              <a:ext cx="3500462" cy="1143008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2" name="组合 65"/>
            <p:cNvGrpSpPr>
              <a:grpSpLocks noChangeAspect="1"/>
            </p:cNvGrpSpPr>
            <p:nvPr/>
          </p:nvGrpSpPr>
          <p:grpSpPr bwMode="auto">
            <a:xfrm>
              <a:off x="5332053" y="2714620"/>
              <a:ext cx="1525963" cy="1500198"/>
              <a:chOff x="4650949" y="4404800"/>
              <a:chExt cx="1029551" cy="1008000"/>
            </a:xfrm>
          </p:grpSpPr>
          <p:sp>
            <p:nvSpPr>
              <p:cNvPr id="95" name="Oval 2"/>
              <p:cNvSpPr>
                <a:spLocks noChangeAspect="1" noChangeArrowheads="1"/>
              </p:cNvSpPr>
              <p:nvPr/>
            </p:nvSpPr>
            <p:spPr bwMode="auto">
              <a:xfrm>
                <a:off x="4650949" y="4404800"/>
                <a:ext cx="1008001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椭圆 95"/>
              <p:cNvSpPr>
                <a:spLocks/>
              </p:cNvSpPr>
              <p:nvPr/>
            </p:nvSpPr>
            <p:spPr>
              <a:xfrm rot="19388639">
                <a:off x="4687616" y="4481599"/>
                <a:ext cx="683344" cy="4682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7" name="椭圆 96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5534032" y="2709857"/>
              <a:ext cx="1063112" cy="1446550"/>
            </a:xfrm>
            <a:prstGeom prst="rect">
              <a:avLst/>
            </a:prstGeom>
            <a:noFill/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8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Q</a:t>
              </a:r>
              <a:endParaRPr lang="zh-CN" altLang="en-US" sz="8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endParaRPr>
            </a:p>
          </p:txBody>
        </p:sp>
        <p:pic>
          <p:nvPicPr>
            <p:cNvPr id="94" name="图片 8" descr="liti-diannaotubiao-08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24062" y="2662232"/>
              <a:ext cx="243840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19443</TotalTime>
  <Words>178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910</cp:revision>
  <dcterms:created xsi:type="dcterms:W3CDTF">2009-02-11T05:37:22Z</dcterms:created>
  <dcterms:modified xsi:type="dcterms:W3CDTF">2013-01-02T02:49:28Z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