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6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33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33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65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6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0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581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25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687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269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19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8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7912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hyperlink" Target="http://www.1ppt.com/tubiao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image" Target="../media/image7.gif"/><Relationship Id="rId3" Type="http://schemas.openxmlformats.org/officeDocument/2006/relationships/hyperlink" Target="http://www.1ppt.com/jieri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tubiao/" TargetMode="External"/><Relationship Id="rId11" Type="http://schemas.openxmlformats.org/officeDocument/2006/relationships/image" Target="../media/image5.png"/><Relationship Id="rId5" Type="http://schemas.openxmlformats.org/officeDocument/2006/relationships/hyperlink" Target="http://www.1ppt.com/beijing/" TargetMode="External"/><Relationship Id="rId10" Type="http://schemas.openxmlformats.org/officeDocument/2006/relationships/hyperlink" Target="http://www.1ppt.com/excel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>
            <a:off x="428596" y="1226774"/>
            <a:ext cx="6500858" cy="4345589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chemeClr val="bg1">
                <a:lumMod val="65000"/>
              </a:schemeClr>
            </a:solidFill>
            <a:prstDash val="sysDot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22"/>
          <p:cNvGrpSpPr>
            <a:grpSpLocks/>
          </p:cNvGrpSpPr>
          <p:nvPr/>
        </p:nvGrpSpPr>
        <p:grpSpPr bwMode="auto">
          <a:xfrm>
            <a:off x="461963" y="4370040"/>
            <a:ext cx="3038475" cy="768350"/>
            <a:chOff x="747578" y="3429000"/>
            <a:chExt cx="3038604" cy="767877"/>
          </a:xfrm>
        </p:grpSpPr>
        <p:sp>
          <p:nvSpPr>
            <p:cNvPr id="21" name="AutoShape 4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white">
            <a:xfrm>
              <a:off x="892779" y="3500438"/>
              <a:ext cx="2893403" cy="642942"/>
            </a:xfrm>
            <a:prstGeom prst="roundRect">
              <a:avLst>
                <a:gd name="adj" fmla="val 4784"/>
              </a:avLst>
            </a:prstGeom>
            <a:solidFill>
              <a:schemeClr val="bg1">
                <a:alpha val="60000"/>
              </a:schemeClr>
            </a:solidFill>
            <a:ln w="38100">
              <a:gradFill>
                <a:gsLst>
                  <a:gs pos="50000">
                    <a:srgbClr val="00DFF6"/>
                  </a:gs>
                  <a:gs pos="100000">
                    <a:srgbClr val="002774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01600" prst="divot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AutoShape 3"/>
            <p:cNvSpPr>
              <a:spLocks noChangeArrowheads="1"/>
            </p:cNvSpPr>
            <p:nvPr/>
          </p:nvSpPr>
          <p:spPr bwMode="auto">
            <a:xfrm>
              <a:off x="857224" y="3429000"/>
              <a:ext cx="818892" cy="767877"/>
            </a:xfrm>
            <a:prstGeom prst="roundRect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 bwMode="auto">
            <a:xfrm>
              <a:off x="747578" y="3458294"/>
              <a:ext cx="1009765" cy="646986"/>
            </a:xfrm>
            <a:prstGeom prst="round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1714406" y="3666978"/>
              <a:ext cx="1928895" cy="3077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lvl="2" algn="ctr" defTabSz="912813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ct val="80000"/>
                <a:tabLst>
                  <a:tab pos="136525" algn="l"/>
                </a:tabLst>
                <a:defRPr/>
              </a:pPr>
              <a:r>
                <a:rPr lang="zh-CN" altLang="en-US" sz="1400" spc="50" dirty="0">
                  <a:ln w="11430"/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lang="en-US" altLang="zh-CN" sz="1400" spc="50" dirty="0">
                  <a:ln w="11430"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spc="50" dirty="0">
                  <a:ln w="11430"/>
                  <a:latin typeface="微软雅黑" pitchFamily="34" charset="-122"/>
                  <a:ea typeface="微软雅黑" pitchFamily="34" charset="-122"/>
                </a:rPr>
                <a:t>模板</a:t>
              </a:r>
              <a:r>
                <a:rPr lang="zh-CN" altLang="en-US" sz="1400" spc="50" dirty="0" smtClean="0">
                  <a:ln w="11430"/>
                  <a:latin typeface="微软雅黑" pitchFamily="34" charset="-122"/>
                  <a:ea typeface="微软雅黑" pitchFamily="34" charset="-122"/>
                </a:rPr>
                <a:t>网 </a:t>
              </a:r>
              <a:endParaRPr lang="en-US" altLang="zh-CN" sz="1400" spc="50" dirty="0">
                <a:ln w="11430"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" name="Rectangle 17"/>
          <p:cNvSpPr>
            <a:spLocks noChangeArrowheads="1"/>
          </p:cNvSpPr>
          <p:nvPr/>
        </p:nvSpPr>
        <p:spPr bwMode="gray">
          <a:xfrm>
            <a:off x="3714744" y="2512658"/>
            <a:ext cx="785818" cy="1857388"/>
          </a:xfrm>
          <a:prstGeom prst="rightArrow">
            <a:avLst>
              <a:gd name="adj1" fmla="val 69120"/>
              <a:gd name="adj2" fmla="val 66332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组合 23"/>
          <p:cNvGrpSpPr>
            <a:grpSpLocks/>
          </p:cNvGrpSpPr>
          <p:nvPr/>
        </p:nvGrpSpPr>
        <p:grpSpPr bwMode="auto">
          <a:xfrm>
            <a:off x="461963" y="3012727"/>
            <a:ext cx="3038475" cy="768350"/>
            <a:chOff x="4141047" y="3429000"/>
            <a:chExt cx="3038604" cy="767877"/>
          </a:xfrm>
        </p:grpSpPr>
        <p:sp>
          <p:nvSpPr>
            <p:cNvPr id="27" name="AutoShape 4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white">
            <a:xfrm>
              <a:off x="4286248" y="3500438"/>
              <a:ext cx="2893403" cy="642942"/>
            </a:xfrm>
            <a:prstGeom prst="roundRect">
              <a:avLst>
                <a:gd name="adj" fmla="val 4784"/>
              </a:avLst>
            </a:prstGeom>
            <a:solidFill>
              <a:schemeClr val="bg1">
                <a:alpha val="60000"/>
              </a:schemeClr>
            </a:solidFill>
            <a:ln w="38100">
              <a:gradFill>
                <a:gsLst>
                  <a:gs pos="50000">
                    <a:srgbClr val="6EFF01"/>
                  </a:gs>
                  <a:gs pos="100000">
                    <a:srgbClr val="0F500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01600" prst="divot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AutoShape 3"/>
            <p:cNvSpPr>
              <a:spLocks noChangeArrowheads="1"/>
            </p:cNvSpPr>
            <p:nvPr/>
          </p:nvSpPr>
          <p:spPr bwMode="auto">
            <a:xfrm>
              <a:off x="4250693" y="3429000"/>
              <a:ext cx="818892" cy="767877"/>
            </a:xfrm>
            <a:prstGeom prst="roundRect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 bwMode="auto">
            <a:xfrm>
              <a:off x="4141047" y="3458294"/>
              <a:ext cx="1009765" cy="646986"/>
            </a:xfrm>
            <a:prstGeom prst="round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5107875" y="3666978"/>
              <a:ext cx="1928895" cy="3077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lvl="2" algn="ctr" defTabSz="912813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ct val="80000"/>
                <a:tabLst>
                  <a:tab pos="136525" algn="l"/>
                </a:tabLst>
                <a:defRPr/>
              </a:pPr>
              <a:r>
                <a:rPr lang="zh-CN" altLang="en-US" sz="1400" spc="50" dirty="0">
                  <a:ln w="11430"/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lang="en-US" altLang="zh-CN" sz="1400" spc="50" dirty="0">
                  <a:ln w="11430"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spc="50" dirty="0">
                  <a:ln w="11430"/>
                  <a:latin typeface="微软雅黑" pitchFamily="34" charset="-122"/>
                  <a:ea typeface="微软雅黑" pitchFamily="34" charset="-122"/>
                </a:rPr>
                <a:t>模板网</a:t>
              </a:r>
              <a:endParaRPr lang="en-US" altLang="zh-CN" sz="1400" spc="50" dirty="0">
                <a:ln w="11430"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24"/>
          <p:cNvGrpSpPr>
            <a:grpSpLocks/>
          </p:cNvGrpSpPr>
          <p:nvPr/>
        </p:nvGrpSpPr>
        <p:grpSpPr bwMode="auto">
          <a:xfrm>
            <a:off x="461963" y="1583977"/>
            <a:ext cx="3038475" cy="768350"/>
            <a:chOff x="2355097" y="2571744"/>
            <a:chExt cx="3038604" cy="767877"/>
          </a:xfrm>
        </p:grpSpPr>
        <p:sp>
          <p:nvSpPr>
            <p:cNvPr id="32" name="AutoShape 4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white">
            <a:xfrm>
              <a:off x="2500298" y="2643182"/>
              <a:ext cx="2893403" cy="642942"/>
            </a:xfrm>
            <a:prstGeom prst="roundRect">
              <a:avLst>
                <a:gd name="adj" fmla="val 4784"/>
              </a:avLst>
            </a:prstGeom>
            <a:solidFill>
              <a:schemeClr val="bg1">
                <a:alpha val="60000"/>
              </a:schemeClr>
            </a:solidFill>
            <a:ln w="38100">
              <a:gradFill>
                <a:gsLst>
                  <a:gs pos="50000">
                    <a:srgbClr val="FFCF01"/>
                  </a:gs>
                  <a:gs pos="100000">
                    <a:srgbClr val="E2200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01600" prst="divot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AutoShape 3"/>
            <p:cNvSpPr>
              <a:spLocks noChangeArrowheads="1"/>
            </p:cNvSpPr>
            <p:nvPr/>
          </p:nvSpPr>
          <p:spPr bwMode="auto">
            <a:xfrm>
              <a:off x="2464743" y="2571744"/>
              <a:ext cx="818892" cy="767877"/>
            </a:xfrm>
            <a:prstGeom prst="roundRect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 bwMode="auto">
            <a:xfrm>
              <a:off x="2355097" y="2601038"/>
              <a:ext cx="1009765" cy="646986"/>
            </a:xfrm>
            <a:prstGeom prst="round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3321925" y="2809722"/>
              <a:ext cx="1928895" cy="30758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lvl="2" algn="ctr" defTabSz="912813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ct val="80000"/>
                <a:tabLst>
                  <a:tab pos="136525" algn="l"/>
                </a:tabLst>
                <a:defRPr/>
              </a:pPr>
              <a:r>
                <a:rPr lang="zh-CN" altLang="en-US" sz="1400" spc="50" dirty="0" smtClean="0">
                  <a:ln w="11430"/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lang="en-US" altLang="zh-CN" sz="1400" spc="50" dirty="0" smtClean="0">
                  <a:ln w="11430"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spc="50" dirty="0" smtClean="0">
                  <a:ln w="11430"/>
                  <a:latin typeface="微软雅黑" pitchFamily="34" charset="-122"/>
                  <a:ea typeface="微软雅黑" pitchFamily="34" charset="-122"/>
                </a:rPr>
                <a:t>模板网</a:t>
              </a:r>
              <a:endParaRPr lang="en-US" altLang="zh-CN" sz="1400" spc="50" dirty="0">
                <a:ln w="11430"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6" name="AutoShape 4"/>
          <p:cNvSpPr>
            <a:spLocks noChangeArrowheads="1"/>
          </p:cNvSpPr>
          <p:nvPr>
            <p:custDataLst>
              <p:tags r:id="rId1"/>
            </p:custDataLst>
          </p:nvPr>
        </p:nvSpPr>
        <p:spPr bwMode="white">
          <a:xfrm>
            <a:off x="4643438" y="1541101"/>
            <a:ext cx="2071702" cy="3714776"/>
          </a:xfrm>
          <a:prstGeom prst="roundRect">
            <a:avLst>
              <a:gd name="adj" fmla="val 4784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87"/>
          <p:cNvSpPr>
            <a:spLocks noChangeArrowheads="1"/>
          </p:cNvSpPr>
          <p:nvPr/>
        </p:nvSpPr>
        <p:spPr bwMode="auto">
          <a:xfrm>
            <a:off x="5000625" y="2584102"/>
            <a:ext cx="135731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点击添加文本</a:t>
            </a:r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gray">
          <a:xfrm>
            <a:off x="7143768" y="2512658"/>
            <a:ext cx="785818" cy="1857388"/>
          </a:xfrm>
          <a:prstGeom prst="rightArrow">
            <a:avLst>
              <a:gd name="adj1" fmla="val 69120"/>
              <a:gd name="adj2" fmla="val 66332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26"/>
          <p:cNvGrpSpPr>
            <a:grpSpLocks noChangeAspect="1"/>
          </p:cNvGrpSpPr>
          <p:nvPr/>
        </p:nvGrpSpPr>
        <p:grpSpPr bwMode="auto">
          <a:xfrm>
            <a:off x="8143875" y="1231552"/>
            <a:ext cx="571500" cy="4357688"/>
            <a:chOff x="855540" y="3523154"/>
            <a:chExt cx="1399872" cy="987727"/>
          </a:xfrm>
        </p:grpSpPr>
        <p:sp>
          <p:nvSpPr>
            <p:cNvPr id="40" name="圆角矩形 39"/>
            <p:cNvSpPr/>
            <p:nvPr/>
          </p:nvSpPr>
          <p:spPr>
            <a:xfrm>
              <a:off x="855540" y="3523154"/>
              <a:ext cx="1399872" cy="987727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>
              <a:spLocks noChangeArrowheads="1"/>
            </p:cNvSpPr>
            <p:nvPr/>
          </p:nvSpPr>
          <p:spPr bwMode="auto">
            <a:xfrm>
              <a:off x="930021" y="3706380"/>
              <a:ext cx="1250910" cy="601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31284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20159</TotalTime>
  <Words>151</Words>
  <Application>Microsoft Office PowerPoint</Application>
  <PresentationFormat>全屏显示(4:3)</PresentationFormat>
  <Paragraphs>35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1048</cp:revision>
  <dcterms:created xsi:type="dcterms:W3CDTF">2009-02-11T05:37:22Z</dcterms:created>
  <dcterms:modified xsi:type="dcterms:W3CDTF">2013-01-02T02:31:09Z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