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5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Grupper 33"/>
          <p:cNvGrpSpPr/>
          <p:nvPr/>
        </p:nvGrpSpPr>
        <p:grpSpPr bwMode="auto">
          <a:xfrm>
            <a:off x="1259632" y="2000240"/>
            <a:ext cx="3260971" cy="3261933"/>
            <a:chOff x="3138971" y="2743575"/>
            <a:chExt cx="2868129" cy="2869862"/>
          </a:xfrm>
          <a:effectLst>
            <a:reflection stA="19000" endPos="40000" dist="12700" dir="5400000" sy="-100000" algn="bl" rotWithShape="0"/>
          </a:effectLst>
        </p:grpSpPr>
        <p:sp>
          <p:nvSpPr>
            <p:cNvPr id="36" name="Ellipse 4"/>
            <p:cNvSpPr/>
            <p:nvPr/>
          </p:nvSpPr>
          <p:spPr>
            <a:xfrm>
              <a:off x="3378200" y="2984500"/>
              <a:ext cx="2400300" cy="2400300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" lastClr="FFFFFF"/>
                </a:solidFill>
                <a:latin typeface="Calibri"/>
                <a:ea typeface="+mn-ea"/>
              </a:endParaRPr>
            </a:p>
          </p:txBody>
        </p:sp>
        <p:pic>
          <p:nvPicPr>
            <p:cNvPr id="37" name="Billede 32" descr="tachometer2.em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38971" y="2743575"/>
              <a:ext cx="2868129" cy="2869862"/>
            </a:xfrm>
            <a:prstGeom prst="rect">
              <a:avLst/>
            </a:prstGeom>
          </p:spPr>
        </p:pic>
        <p:grpSp>
          <p:nvGrpSpPr>
            <p:cNvPr id="38" name="Grupper 23"/>
            <p:cNvGrpSpPr/>
            <p:nvPr/>
          </p:nvGrpSpPr>
          <p:grpSpPr>
            <a:xfrm>
              <a:off x="3473237" y="3065661"/>
              <a:ext cx="2197525" cy="2029963"/>
              <a:chOff x="1983535" y="732368"/>
              <a:chExt cx="5250729" cy="4850354"/>
            </a:xfrm>
          </p:grpSpPr>
          <p:sp>
            <p:nvSpPr>
              <p:cNvPr id="44" name="Kombinationstegning 9"/>
              <p:cNvSpPr/>
              <p:nvPr/>
            </p:nvSpPr>
            <p:spPr>
              <a:xfrm>
                <a:off x="2629619" y="3596909"/>
                <a:ext cx="1756834" cy="1947332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6833" h="1947333">
                    <a:moveTo>
                      <a:pt x="1756833" y="76200"/>
                    </a:moveTo>
                    <a:lnTo>
                      <a:pt x="643466" y="1947333"/>
                    </a:lnTo>
                    <a:lnTo>
                      <a:pt x="474133" y="1849967"/>
                    </a:lnTo>
                    <a:lnTo>
                      <a:pt x="249766" y="1667933"/>
                    </a:lnTo>
                    <a:lnTo>
                      <a:pt x="38100" y="1456267"/>
                    </a:lnTo>
                    <a:lnTo>
                      <a:pt x="0" y="1418167"/>
                    </a:lnTo>
                    <a:lnTo>
                      <a:pt x="1672166" y="0"/>
                    </a:lnTo>
                    <a:lnTo>
                      <a:pt x="1697566" y="29633"/>
                    </a:lnTo>
                    <a:lnTo>
                      <a:pt x="1756833" y="762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81BE"/>
                  </a:gs>
                  <a:gs pos="100000">
                    <a:srgbClr val="78C5DD"/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45" name="Kombinationstegning 10"/>
              <p:cNvSpPr/>
              <p:nvPr/>
            </p:nvSpPr>
            <p:spPr>
              <a:xfrm rot="1210489">
                <a:off x="2269788" y="3161588"/>
                <a:ext cx="1756834" cy="1947332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6833" h="1947333">
                    <a:moveTo>
                      <a:pt x="1756833" y="76200"/>
                    </a:moveTo>
                    <a:lnTo>
                      <a:pt x="643466" y="1947333"/>
                    </a:lnTo>
                    <a:lnTo>
                      <a:pt x="474133" y="1849967"/>
                    </a:lnTo>
                    <a:lnTo>
                      <a:pt x="249766" y="1667933"/>
                    </a:lnTo>
                    <a:lnTo>
                      <a:pt x="38100" y="1456267"/>
                    </a:lnTo>
                    <a:lnTo>
                      <a:pt x="0" y="1418167"/>
                    </a:lnTo>
                    <a:lnTo>
                      <a:pt x="1672166" y="0"/>
                    </a:lnTo>
                    <a:lnTo>
                      <a:pt x="1697566" y="29633"/>
                    </a:lnTo>
                    <a:lnTo>
                      <a:pt x="1756833" y="762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81BE"/>
                  </a:gs>
                  <a:gs pos="100000">
                    <a:srgbClr val="78C5DD"/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46" name="Kombinationstegning 11"/>
              <p:cNvSpPr/>
              <p:nvPr/>
            </p:nvSpPr>
            <p:spPr>
              <a:xfrm rot="2402244">
                <a:off x="2080558" y="2625406"/>
                <a:ext cx="1773041" cy="1957191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697566 w 1756833"/>
                  <a:gd name="connsiteY7" fmla="*/ 39491 h 1957191"/>
                  <a:gd name="connsiteX8" fmla="*/ 1756833 w 1756833"/>
                  <a:gd name="connsiteY8" fmla="*/ 86058 h 1957191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736594 w 1756833"/>
                  <a:gd name="connsiteY7" fmla="*/ 39875 h 1957191"/>
                  <a:gd name="connsiteX8" fmla="*/ 1756833 w 1756833"/>
                  <a:gd name="connsiteY8" fmla="*/ 86058 h 1957191"/>
                  <a:gd name="connsiteX0" fmla="*/ 1773039 w 1773039"/>
                  <a:gd name="connsiteY0" fmla="*/ 72441 h 1957191"/>
                  <a:gd name="connsiteX1" fmla="*/ 643466 w 1773039"/>
                  <a:gd name="connsiteY1" fmla="*/ 1957191 h 1957191"/>
                  <a:gd name="connsiteX2" fmla="*/ 474133 w 1773039"/>
                  <a:gd name="connsiteY2" fmla="*/ 1859825 h 1957191"/>
                  <a:gd name="connsiteX3" fmla="*/ 249766 w 1773039"/>
                  <a:gd name="connsiteY3" fmla="*/ 1677791 h 1957191"/>
                  <a:gd name="connsiteX4" fmla="*/ 38100 w 1773039"/>
                  <a:gd name="connsiteY4" fmla="*/ 1466125 h 1957191"/>
                  <a:gd name="connsiteX5" fmla="*/ 0 w 1773039"/>
                  <a:gd name="connsiteY5" fmla="*/ 1428025 h 1957191"/>
                  <a:gd name="connsiteX6" fmla="*/ 1697059 w 1773039"/>
                  <a:gd name="connsiteY6" fmla="*/ 0 h 1957191"/>
                  <a:gd name="connsiteX7" fmla="*/ 1736594 w 1773039"/>
                  <a:gd name="connsiteY7" fmla="*/ 39875 h 1957191"/>
                  <a:gd name="connsiteX8" fmla="*/ 1773039 w 1773039"/>
                  <a:gd name="connsiteY8" fmla="*/ 72441 h 195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3039" h="1957191">
                    <a:moveTo>
                      <a:pt x="1773039" y="72441"/>
                    </a:moveTo>
                    <a:lnTo>
                      <a:pt x="643466" y="1957191"/>
                    </a:lnTo>
                    <a:lnTo>
                      <a:pt x="474133" y="1859825"/>
                    </a:lnTo>
                    <a:lnTo>
                      <a:pt x="249766" y="1677791"/>
                    </a:lnTo>
                    <a:lnTo>
                      <a:pt x="38100" y="1466125"/>
                    </a:lnTo>
                    <a:lnTo>
                      <a:pt x="0" y="1428025"/>
                    </a:lnTo>
                    <a:lnTo>
                      <a:pt x="1697059" y="0"/>
                    </a:lnTo>
                    <a:lnTo>
                      <a:pt x="1736594" y="39875"/>
                    </a:lnTo>
                    <a:lnTo>
                      <a:pt x="1773039" y="7244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81BE"/>
                  </a:gs>
                  <a:gs pos="100000">
                    <a:srgbClr val="78C5DD"/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47" name="Kombinationstegning 12"/>
              <p:cNvSpPr/>
              <p:nvPr/>
            </p:nvSpPr>
            <p:spPr>
              <a:xfrm rot="3600000">
                <a:off x="2075612" y="2032739"/>
                <a:ext cx="1773039" cy="1957193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697566 w 1756833"/>
                  <a:gd name="connsiteY7" fmla="*/ 39491 h 1957191"/>
                  <a:gd name="connsiteX8" fmla="*/ 1756833 w 1756833"/>
                  <a:gd name="connsiteY8" fmla="*/ 86058 h 1957191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736594 w 1756833"/>
                  <a:gd name="connsiteY7" fmla="*/ 39875 h 1957191"/>
                  <a:gd name="connsiteX8" fmla="*/ 1756833 w 1756833"/>
                  <a:gd name="connsiteY8" fmla="*/ 86058 h 1957191"/>
                  <a:gd name="connsiteX0" fmla="*/ 1773039 w 1773039"/>
                  <a:gd name="connsiteY0" fmla="*/ 72441 h 1957191"/>
                  <a:gd name="connsiteX1" fmla="*/ 643466 w 1773039"/>
                  <a:gd name="connsiteY1" fmla="*/ 1957191 h 1957191"/>
                  <a:gd name="connsiteX2" fmla="*/ 474133 w 1773039"/>
                  <a:gd name="connsiteY2" fmla="*/ 1859825 h 1957191"/>
                  <a:gd name="connsiteX3" fmla="*/ 249766 w 1773039"/>
                  <a:gd name="connsiteY3" fmla="*/ 1677791 h 1957191"/>
                  <a:gd name="connsiteX4" fmla="*/ 38100 w 1773039"/>
                  <a:gd name="connsiteY4" fmla="*/ 1466125 h 1957191"/>
                  <a:gd name="connsiteX5" fmla="*/ 0 w 1773039"/>
                  <a:gd name="connsiteY5" fmla="*/ 1428025 h 1957191"/>
                  <a:gd name="connsiteX6" fmla="*/ 1697059 w 1773039"/>
                  <a:gd name="connsiteY6" fmla="*/ 0 h 1957191"/>
                  <a:gd name="connsiteX7" fmla="*/ 1736594 w 1773039"/>
                  <a:gd name="connsiteY7" fmla="*/ 39875 h 1957191"/>
                  <a:gd name="connsiteX8" fmla="*/ 1773039 w 1773039"/>
                  <a:gd name="connsiteY8" fmla="*/ 72441 h 195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3039" h="1957191">
                    <a:moveTo>
                      <a:pt x="1773039" y="72441"/>
                    </a:moveTo>
                    <a:lnTo>
                      <a:pt x="643466" y="1957191"/>
                    </a:lnTo>
                    <a:lnTo>
                      <a:pt x="474133" y="1859825"/>
                    </a:lnTo>
                    <a:lnTo>
                      <a:pt x="249766" y="1677791"/>
                    </a:lnTo>
                    <a:lnTo>
                      <a:pt x="38100" y="1466125"/>
                    </a:lnTo>
                    <a:lnTo>
                      <a:pt x="0" y="1428025"/>
                    </a:lnTo>
                    <a:lnTo>
                      <a:pt x="1697059" y="0"/>
                    </a:lnTo>
                    <a:lnTo>
                      <a:pt x="1736594" y="39875"/>
                    </a:lnTo>
                    <a:lnTo>
                      <a:pt x="1773039" y="7244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81BE"/>
                  </a:gs>
                  <a:gs pos="100000">
                    <a:srgbClr val="78C5DD"/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48" name="Kombinationstegning 13"/>
              <p:cNvSpPr/>
              <p:nvPr/>
            </p:nvSpPr>
            <p:spPr>
              <a:xfrm rot="4780901">
                <a:off x="2295748" y="1503573"/>
                <a:ext cx="1773039" cy="1957192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697566 w 1756833"/>
                  <a:gd name="connsiteY7" fmla="*/ 39491 h 1957191"/>
                  <a:gd name="connsiteX8" fmla="*/ 1756833 w 1756833"/>
                  <a:gd name="connsiteY8" fmla="*/ 86058 h 1957191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736594 w 1756833"/>
                  <a:gd name="connsiteY7" fmla="*/ 39875 h 1957191"/>
                  <a:gd name="connsiteX8" fmla="*/ 1756833 w 1756833"/>
                  <a:gd name="connsiteY8" fmla="*/ 86058 h 1957191"/>
                  <a:gd name="connsiteX0" fmla="*/ 1773039 w 1773039"/>
                  <a:gd name="connsiteY0" fmla="*/ 72441 h 1957191"/>
                  <a:gd name="connsiteX1" fmla="*/ 643466 w 1773039"/>
                  <a:gd name="connsiteY1" fmla="*/ 1957191 h 1957191"/>
                  <a:gd name="connsiteX2" fmla="*/ 474133 w 1773039"/>
                  <a:gd name="connsiteY2" fmla="*/ 1859825 h 1957191"/>
                  <a:gd name="connsiteX3" fmla="*/ 249766 w 1773039"/>
                  <a:gd name="connsiteY3" fmla="*/ 1677791 h 1957191"/>
                  <a:gd name="connsiteX4" fmla="*/ 38100 w 1773039"/>
                  <a:gd name="connsiteY4" fmla="*/ 1466125 h 1957191"/>
                  <a:gd name="connsiteX5" fmla="*/ 0 w 1773039"/>
                  <a:gd name="connsiteY5" fmla="*/ 1428025 h 1957191"/>
                  <a:gd name="connsiteX6" fmla="*/ 1697059 w 1773039"/>
                  <a:gd name="connsiteY6" fmla="*/ 0 h 1957191"/>
                  <a:gd name="connsiteX7" fmla="*/ 1736594 w 1773039"/>
                  <a:gd name="connsiteY7" fmla="*/ 39875 h 1957191"/>
                  <a:gd name="connsiteX8" fmla="*/ 1773039 w 1773039"/>
                  <a:gd name="connsiteY8" fmla="*/ 72441 h 195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3039" h="1957191">
                    <a:moveTo>
                      <a:pt x="1773039" y="72441"/>
                    </a:moveTo>
                    <a:lnTo>
                      <a:pt x="643466" y="1957191"/>
                    </a:lnTo>
                    <a:lnTo>
                      <a:pt x="474133" y="1859825"/>
                    </a:lnTo>
                    <a:lnTo>
                      <a:pt x="249766" y="1677791"/>
                    </a:lnTo>
                    <a:lnTo>
                      <a:pt x="38100" y="1466125"/>
                    </a:lnTo>
                    <a:lnTo>
                      <a:pt x="0" y="1428025"/>
                    </a:lnTo>
                    <a:lnTo>
                      <a:pt x="1697059" y="0"/>
                    </a:lnTo>
                    <a:lnTo>
                      <a:pt x="1736594" y="39875"/>
                    </a:lnTo>
                    <a:lnTo>
                      <a:pt x="1773039" y="7244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81BE"/>
                  </a:gs>
                  <a:gs pos="100000">
                    <a:srgbClr val="78C5DD"/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49" name="Kombinationstegning 14"/>
              <p:cNvSpPr/>
              <p:nvPr/>
            </p:nvSpPr>
            <p:spPr>
              <a:xfrm rot="5998282">
                <a:off x="2685213" y="1063308"/>
                <a:ext cx="1773039" cy="1957192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697566 w 1756833"/>
                  <a:gd name="connsiteY7" fmla="*/ 39491 h 1957191"/>
                  <a:gd name="connsiteX8" fmla="*/ 1756833 w 1756833"/>
                  <a:gd name="connsiteY8" fmla="*/ 86058 h 1957191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736594 w 1756833"/>
                  <a:gd name="connsiteY7" fmla="*/ 39875 h 1957191"/>
                  <a:gd name="connsiteX8" fmla="*/ 1756833 w 1756833"/>
                  <a:gd name="connsiteY8" fmla="*/ 86058 h 1957191"/>
                  <a:gd name="connsiteX0" fmla="*/ 1773039 w 1773039"/>
                  <a:gd name="connsiteY0" fmla="*/ 72441 h 1957191"/>
                  <a:gd name="connsiteX1" fmla="*/ 643466 w 1773039"/>
                  <a:gd name="connsiteY1" fmla="*/ 1957191 h 1957191"/>
                  <a:gd name="connsiteX2" fmla="*/ 474133 w 1773039"/>
                  <a:gd name="connsiteY2" fmla="*/ 1859825 h 1957191"/>
                  <a:gd name="connsiteX3" fmla="*/ 249766 w 1773039"/>
                  <a:gd name="connsiteY3" fmla="*/ 1677791 h 1957191"/>
                  <a:gd name="connsiteX4" fmla="*/ 38100 w 1773039"/>
                  <a:gd name="connsiteY4" fmla="*/ 1466125 h 1957191"/>
                  <a:gd name="connsiteX5" fmla="*/ 0 w 1773039"/>
                  <a:gd name="connsiteY5" fmla="*/ 1428025 h 1957191"/>
                  <a:gd name="connsiteX6" fmla="*/ 1697059 w 1773039"/>
                  <a:gd name="connsiteY6" fmla="*/ 0 h 1957191"/>
                  <a:gd name="connsiteX7" fmla="*/ 1736594 w 1773039"/>
                  <a:gd name="connsiteY7" fmla="*/ 39875 h 1957191"/>
                  <a:gd name="connsiteX8" fmla="*/ 1773039 w 1773039"/>
                  <a:gd name="connsiteY8" fmla="*/ 72441 h 195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3039" h="1957191">
                    <a:moveTo>
                      <a:pt x="1773039" y="72441"/>
                    </a:moveTo>
                    <a:lnTo>
                      <a:pt x="643466" y="1957191"/>
                    </a:lnTo>
                    <a:lnTo>
                      <a:pt x="474133" y="1859825"/>
                    </a:lnTo>
                    <a:lnTo>
                      <a:pt x="249766" y="1677791"/>
                    </a:lnTo>
                    <a:lnTo>
                      <a:pt x="38100" y="1466125"/>
                    </a:lnTo>
                    <a:lnTo>
                      <a:pt x="0" y="1428025"/>
                    </a:lnTo>
                    <a:lnTo>
                      <a:pt x="1697059" y="0"/>
                    </a:lnTo>
                    <a:lnTo>
                      <a:pt x="1736594" y="39875"/>
                    </a:lnTo>
                    <a:lnTo>
                      <a:pt x="1773039" y="7244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81BE"/>
                  </a:gs>
                  <a:gs pos="100000">
                    <a:srgbClr val="78C5DD"/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 dirty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50" name="Kombinationstegning 15"/>
              <p:cNvSpPr/>
              <p:nvPr/>
            </p:nvSpPr>
            <p:spPr>
              <a:xfrm rot="7200000">
                <a:off x="3197447" y="779675"/>
                <a:ext cx="1773039" cy="1957192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697566 w 1756833"/>
                  <a:gd name="connsiteY7" fmla="*/ 39491 h 1957191"/>
                  <a:gd name="connsiteX8" fmla="*/ 1756833 w 1756833"/>
                  <a:gd name="connsiteY8" fmla="*/ 86058 h 1957191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736594 w 1756833"/>
                  <a:gd name="connsiteY7" fmla="*/ 39875 h 1957191"/>
                  <a:gd name="connsiteX8" fmla="*/ 1756833 w 1756833"/>
                  <a:gd name="connsiteY8" fmla="*/ 86058 h 1957191"/>
                  <a:gd name="connsiteX0" fmla="*/ 1773039 w 1773039"/>
                  <a:gd name="connsiteY0" fmla="*/ 72441 h 1957191"/>
                  <a:gd name="connsiteX1" fmla="*/ 643466 w 1773039"/>
                  <a:gd name="connsiteY1" fmla="*/ 1957191 h 1957191"/>
                  <a:gd name="connsiteX2" fmla="*/ 474133 w 1773039"/>
                  <a:gd name="connsiteY2" fmla="*/ 1859825 h 1957191"/>
                  <a:gd name="connsiteX3" fmla="*/ 249766 w 1773039"/>
                  <a:gd name="connsiteY3" fmla="*/ 1677791 h 1957191"/>
                  <a:gd name="connsiteX4" fmla="*/ 38100 w 1773039"/>
                  <a:gd name="connsiteY4" fmla="*/ 1466125 h 1957191"/>
                  <a:gd name="connsiteX5" fmla="*/ 0 w 1773039"/>
                  <a:gd name="connsiteY5" fmla="*/ 1428025 h 1957191"/>
                  <a:gd name="connsiteX6" fmla="*/ 1697059 w 1773039"/>
                  <a:gd name="connsiteY6" fmla="*/ 0 h 1957191"/>
                  <a:gd name="connsiteX7" fmla="*/ 1736594 w 1773039"/>
                  <a:gd name="connsiteY7" fmla="*/ 39875 h 1957191"/>
                  <a:gd name="connsiteX8" fmla="*/ 1773039 w 1773039"/>
                  <a:gd name="connsiteY8" fmla="*/ 72441 h 195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3039" h="1957191">
                    <a:moveTo>
                      <a:pt x="1773039" y="72441"/>
                    </a:moveTo>
                    <a:lnTo>
                      <a:pt x="643466" y="1957191"/>
                    </a:lnTo>
                    <a:lnTo>
                      <a:pt x="474133" y="1859825"/>
                    </a:lnTo>
                    <a:lnTo>
                      <a:pt x="249766" y="1677791"/>
                    </a:lnTo>
                    <a:lnTo>
                      <a:pt x="38100" y="1466125"/>
                    </a:lnTo>
                    <a:lnTo>
                      <a:pt x="0" y="1428025"/>
                    </a:lnTo>
                    <a:lnTo>
                      <a:pt x="1697059" y="0"/>
                    </a:lnTo>
                    <a:lnTo>
                      <a:pt x="1736594" y="39875"/>
                    </a:lnTo>
                    <a:lnTo>
                      <a:pt x="1773039" y="7244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81BE"/>
                  </a:gs>
                  <a:gs pos="100000">
                    <a:srgbClr val="78C5DD"/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 dirty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52" name="Kombinationstegning 16"/>
              <p:cNvSpPr/>
              <p:nvPr/>
            </p:nvSpPr>
            <p:spPr>
              <a:xfrm>
                <a:off x="4212169" y="732368"/>
                <a:ext cx="846665" cy="2235200"/>
              </a:xfrm>
              <a:custGeom>
                <a:avLst/>
                <a:gdLst>
                  <a:gd name="connsiteX0" fmla="*/ 359833 w 846666"/>
                  <a:gd name="connsiteY0" fmla="*/ 2235200 h 2235200"/>
                  <a:gd name="connsiteX1" fmla="*/ 0 w 846666"/>
                  <a:gd name="connsiteY1" fmla="*/ 29633 h 2235200"/>
                  <a:gd name="connsiteX2" fmla="*/ 67733 w 846666"/>
                  <a:gd name="connsiteY2" fmla="*/ 25400 h 2235200"/>
                  <a:gd name="connsiteX3" fmla="*/ 309033 w 846666"/>
                  <a:gd name="connsiteY3" fmla="*/ 4233 h 2235200"/>
                  <a:gd name="connsiteX4" fmla="*/ 524933 w 846666"/>
                  <a:gd name="connsiteY4" fmla="*/ 0 h 2235200"/>
                  <a:gd name="connsiteX5" fmla="*/ 821266 w 846666"/>
                  <a:gd name="connsiteY5" fmla="*/ 29633 h 2235200"/>
                  <a:gd name="connsiteX6" fmla="*/ 846666 w 846666"/>
                  <a:gd name="connsiteY6" fmla="*/ 33866 h 2235200"/>
                  <a:gd name="connsiteX7" fmla="*/ 469900 w 846666"/>
                  <a:gd name="connsiteY7" fmla="*/ 2226733 h 2235200"/>
                  <a:gd name="connsiteX8" fmla="*/ 419100 w 846666"/>
                  <a:gd name="connsiteY8" fmla="*/ 2222500 h 2235200"/>
                  <a:gd name="connsiteX9" fmla="*/ 359833 w 846666"/>
                  <a:gd name="connsiteY9" fmla="*/ 2235200 h 223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46666" h="2235200">
                    <a:moveTo>
                      <a:pt x="359833" y="2235200"/>
                    </a:moveTo>
                    <a:lnTo>
                      <a:pt x="0" y="29633"/>
                    </a:lnTo>
                    <a:lnTo>
                      <a:pt x="67733" y="25400"/>
                    </a:lnTo>
                    <a:lnTo>
                      <a:pt x="309033" y="4233"/>
                    </a:lnTo>
                    <a:lnTo>
                      <a:pt x="524933" y="0"/>
                    </a:lnTo>
                    <a:lnTo>
                      <a:pt x="821266" y="29633"/>
                    </a:lnTo>
                    <a:lnTo>
                      <a:pt x="846666" y="33866"/>
                    </a:lnTo>
                    <a:lnTo>
                      <a:pt x="469900" y="2226733"/>
                    </a:lnTo>
                    <a:lnTo>
                      <a:pt x="419100" y="2222500"/>
                    </a:lnTo>
                    <a:lnTo>
                      <a:pt x="359833" y="22352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81BE"/>
                  </a:gs>
                  <a:gs pos="100000">
                    <a:srgbClr val="78C5DD"/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53" name="Kombinationstegning 17"/>
              <p:cNvSpPr/>
              <p:nvPr/>
            </p:nvSpPr>
            <p:spPr>
              <a:xfrm rot="1191548">
                <a:off x="4720168" y="833967"/>
                <a:ext cx="846665" cy="2235200"/>
              </a:xfrm>
              <a:custGeom>
                <a:avLst/>
                <a:gdLst>
                  <a:gd name="connsiteX0" fmla="*/ 359833 w 846666"/>
                  <a:gd name="connsiteY0" fmla="*/ 2235200 h 2235200"/>
                  <a:gd name="connsiteX1" fmla="*/ 0 w 846666"/>
                  <a:gd name="connsiteY1" fmla="*/ 29633 h 2235200"/>
                  <a:gd name="connsiteX2" fmla="*/ 67733 w 846666"/>
                  <a:gd name="connsiteY2" fmla="*/ 25400 h 2235200"/>
                  <a:gd name="connsiteX3" fmla="*/ 309033 w 846666"/>
                  <a:gd name="connsiteY3" fmla="*/ 4233 h 2235200"/>
                  <a:gd name="connsiteX4" fmla="*/ 524933 w 846666"/>
                  <a:gd name="connsiteY4" fmla="*/ 0 h 2235200"/>
                  <a:gd name="connsiteX5" fmla="*/ 821266 w 846666"/>
                  <a:gd name="connsiteY5" fmla="*/ 29633 h 2235200"/>
                  <a:gd name="connsiteX6" fmla="*/ 846666 w 846666"/>
                  <a:gd name="connsiteY6" fmla="*/ 33866 h 2235200"/>
                  <a:gd name="connsiteX7" fmla="*/ 469900 w 846666"/>
                  <a:gd name="connsiteY7" fmla="*/ 2226733 h 2235200"/>
                  <a:gd name="connsiteX8" fmla="*/ 419100 w 846666"/>
                  <a:gd name="connsiteY8" fmla="*/ 2222500 h 2235200"/>
                  <a:gd name="connsiteX9" fmla="*/ 359833 w 846666"/>
                  <a:gd name="connsiteY9" fmla="*/ 2235200 h 223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46666" h="2235200">
                    <a:moveTo>
                      <a:pt x="359833" y="2235200"/>
                    </a:moveTo>
                    <a:lnTo>
                      <a:pt x="0" y="29633"/>
                    </a:lnTo>
                    <a:lnTo>
                      <a:pt x="67733" y="25400"/>
                    </a:lnTo>
                    <a:lnTo>
                      <a:pt x="309033" y="4233"/>
                    </a:lnTo>
                    <a:lnTo>
                      <a:pt x="524933" y="0"/>
                    </a:lnTo>
                    <a:lnTo>
                      <a:pt x="821266" y="29633"/>
                    </a:lnTo>
                    <a:lnTo>
                      <a:pt x="846666" y="33866"/>
                    </a:lnTo>
                    <a:lnTo>
                      <a:pt x="469900" y="2226733"/>
                    </a:lnTo>
                    <a:lnTo>
                      <a:pt x="419100" y="2222500"/>
                    </a:lnTo>
                    <a:lnTo>
                      <a:pt x="359833" y="2235200"/>
                    </a:lnTo>
                    <a:close/>
                  </a:path>
                </a:pathLst>
              </a:custGeom>
              <a:solidFill>
                <a:srgbClr val="D7D8D9">
                  <a:lumMod val="9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54" name="Kombinationstegning 18"/>
              <p:cNvSpPr/>
              <p:nvPr/>
            </p:nvSpPr>
            <p:spPr>
              <a:xfrm rot="2389753">
                <a:off x="5194302" y="1096433"/>
                <a:ext cx="846665" cy="2235200"/>
              </a:xfrm>
              <a:custGeom>
                <a:avLst/>
                <a:gdLst>
                  <a:gd name="connsiteX0" fmla="*/ 359833 w 846666"/>
                  <a:gd name="connsiteY0" fmla="*/ 2235200 h 2235200"/>
                  <a:gd name="connsiteX1" fmla="*/ 0 w 846666"/>
                  <a:gd name="connsiteY1" fmla="*/ 29633 h 2235200"/>
                  <a:gd name="connsiteX2" fmla="*/ 67733 w 846666"/>
                  <a:gd name="connsiteY2" fmla="*/ 25400 h 2235200"/>
                  <a:gd name="connsiteX3" fmla="*/ 309033 w 846666"/>
                  <a:gd name="connsiteY3" fmla="*/ 4233 h 2235200"/>
                  <a:gd name="connsiteX4" fmla="*/ 524933 w 846666"/>
                  <a:gd name="connsiteY4" fmla="*/ 0 h 2235200"/>
                  <a:gd name="connsiteX5" fmla="*/ 821266 w 846666"/>
                  <a:gd name="connsiteY5" fmla="*/ 29633 h 2235200"/>
                  <a:gd name="connsiteX6" fmla="*/ 846666 w 846666"/>
                  <a:gd name="connsiteY6" fmla="*/ 33866 h 2235200"/>
                  <a:gd name="connsiteX7" fmla="*/ 469900 w 846666"/>
                  <a:gd name="connsiteY7" fmla="*/ 2226733 h 2235200"/>
                  <a:gd name="connsiteX8" fmla="*/ 419100 w 846666"/>
                  <a:gd name="connsiteY8" fmla="*/ 2222500 h 2235200"/>
                  <a:gd name="connsiteX9" fmla="*/ 359833 w 846666"/>
                  <a:gd name="connsiteY9" fmla="*/ 2235200 h 223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46666" h="2235200">
                    <a:moveTo>
                      <a:pt x="359833" y="2235200"/>
                    </a:moveTo>
                    <a:lnTo>
                      <a:pt x="0" y="29633"/>
                    </a:lnTo>
                    <a:lnTo>
                      <a:pt x="67733" y="25400"/>
                    </a:lnTo>
                    <a:lnTo>
                      <a:pt x="309033" y="4233"/>
                    </a:lnTo>
                    <a:lnTo>
                      <a:pt x="524933" y="0"/>
                    </a:lnTo>
                    <a:lnTo>
                      <a:pt x="821266" y="29633"/>
                    </a:lnTo>
                    <a:lnTo>
                      <a:pt x="846666" y="33866"/>
                    </a:lnTo>
                    <a:lnTo>
                      <a:pt x="469900" y="2226733"/>
                    </a:lnTo>
                    <a:lnTo>
                      <a:pt x="419100" y="2222500"/>
                    </a:lnTo>
                    <a:lnTo>
                      <a:pt x="359833" y="2235200"/>
                    </a:lnTo>
                    <a:close/>
                  </a:path>
                </a:pathLst>
              </a:custGeom>
              <a:solidFill>
                <a:srgbClr val="D7D8D9">
                  <a:lumMod val="9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55" name="Kombinationstegning 19"/>
              <p:cNvSpPr/>
              <p:nvPr/>
            </p:nvSpPr>
            <p:spPr>
              <a:xfrm rot="3635334">
                <a:off x="5520268" y="1507064"/>
                <a:ext cx="846665" cy="2235198"/>
              </a:xfrm>
              <a:custGeom>
                <a:avLst/>
                <a:gdLst>
                  <a:gd name="connsiteX0" fmla="*/ 359833 w 846666"/>
                  <a:gd name="connsiteY0" fmla="*/ 2235200 h 2235200"/>
                  <a:gd name="connsiteX1" fmla="*/ 0 w 846666"/>
                  <a:gd name="connsiteY1" fmla="*/ 29633 h 2235200"/>
                  <a:gd name="connsiteX2" fmla="*/ 67733 w 846666"/>
                  <a:gd name="connsiteY2" fmla="*/ 25400 h 2235200"/>
                  <a:gd name="connsiteX3" fmla="*/ 309033 w 846666"/>
                  <a:gd name="connsiteY3" fmla="*/ 4233 h 2235200"/>
                  <a:gd name="connsiteX4" fmla="*/ 524933 w 846666"/>
                  <a:gd name="connsiteY4" fmla="*/ 0 h 2235200"/>
                  <a:gd name="connsiteX5" fmla="*/ 821266 w 846666"/>
                  <a:gd name="connsiteY5" fmla="*/ 29633 h 2235200"/>
                  <a:gd name="connsiteX6" fmla="*/ 846666 w 846666"/>
                  <a:gd name="connsiteY6" fmla="*/ 33866 h 2235200"/>
                  <a:gd name="connsiteX7" fmla="*/ 469900 w 846666"/>
                  <a:gd name="connsiteY7" fmla="*/ 2226733 h 2235200"/>
                  <a:gd name="connsiteX8" fmla="*/ 419100 w 846666"/>
                  <a:gd name="connsiteY8" fmla="*/ 2222500 h 2235200"/>
                  <a:gd name="connsiteX9" fmla="*/ 359833 w 846666"/>
                  <a:gd name="connsiteY9" fmla="*/ 2235200 h 223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46666" h="2235200">
                    <a:moveTo>
                      <a:pt x="359833" y="2235200"/>
                    </a:moveTo>
                    <a:lnTo>
                      <a:pt x="0" y="29633"/>
                    </a:lnTo>
                    <a:lnTo>
                      <a:pt x="67733" y="25400"/>
                    </a:lnTo>
                    <a:lnTo>
                      <a:pt x="309033" y="4233"/>
                    </a:lnTo>
                    <a:lnTo>
                      <a:pt x="524933" y="0"/>
                    </a:lnTo>
                    <a:lnTo>
                      <a:pt x="821266" y="29633"/>
                    </a:lnTo>
                    <a:lnTo>
                      <a:pt x="846666" y="33866"/>
                    </a:lnTo>
                    <a:lnTo>
                      <a:pt x="469900" y="2226733"/>
                    </a:lnTo>
                    <a:lnTo>
                      <a:pt x="419100" y="2222500"/>
                    </a:lnTo>
                    <a:lnTo>
                      <a:pt x="359833" y="2235200"/>
                    </a:lnTo>
                    <a:close/>
                  </a:path>
                </a:pathLst>
              </a:custGeom>
              <a:solidFill>
                <a:srgbClr val="D7D8D9">
                  <a:lumMod val="9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56" name="Kombinationstegning 20"/>
              <p:cNvSpPr/>
              <p:nvPr/>
            </p:nvSpPr>
            <p:spPr>
              <a:xfrm rot="13206660">
                <a:off x="5398780" y="2142809"/>
                <a:ext cx="1773040" cy="1957191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697566 w 1756833"/>
                  <a:gd name="connsiteY7" fmla="*/ 39491 h 1957191"/>
                  <a:gd name="connsiteX8" fmla="*/ 1756833 w 1756833"/>
                  <a:gd name="connsiteY8" fmla="*/ 86058 h 1957191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736594 w 1756833"/>
                  <a:gd name="connsiteY7" fmla="*/ 39875 h 1957191"/>
                  <a:gd name="connsiteX8" fmla="*/ 1756833 w 1756833"/>
                  <a:gd name="connsiteY8" fmla="*/ 86058 h 1957191"/>
                  <a:gd name="connsiteX0" fmla="*/ 1773039 w 1773039"/>
                  <a:gd name="connsiteY0" fmla="*/ 72441 h 1957191"/>
                  <a:gd name="connsiteX1" fmla="*/ 643466 w 1773039"/>
                  <a:gd name="connsiteY1" fmla="*/ 1957191 h 1957191"/>
                  <a:gd name="connsiteX2" fmla="*/ 474133 w 1773039"/>
                  <a:gd name="connsiteY2" fmla="*/ 1859825 h 1957191"/>
                  <a:gd name="connsiteX3" fmla="*/ 249766 w 1773039"/>
                  <a:gd name="connsiteY3" fmla="*/ 1677791 h 1957191"/>
                  <a:gd name="connsiteX4" fmla="*/ 38100 w 1773039"/>
                  <a:gd name="connsiteY4" fmla="*/ 1466125 h 1957191"/>
                  <a:gd name="connsiteX5" fmla="*/ 0 w 1773039"/>
                  <a:gd name="connsiteY5" fmla="*/ 1428025 h 1957191"/>
                  <a:gd name="connsiteX6" fmla="*/ 1697059 w 1773039"/>
                  <a:gd name="connsiteY6" fmla="*/ 0 h 1957191"/>
                  <a:gd name="connsiteX7" fmla="*/ 1736594 w 1773039"/>
                  <a:gd name="connsiteY7" fmla="*/ 39875 h 1957191"/>
                  <a:gd name="connsiteX8" fmla="*/ 1773039 w 1773039"/>
                  <a:gd name="connsiteY8" fmla="*/ 72441 h 195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3039" h="1957191">
                    <a:moveTo>
                      <a:pt x="1773039" y="72441"/>
                    </a:moveTo>
                    <a:lnTo>
                      <a:pt x="643466" y="1957191"/>
                    </a:lnTo>
                    <a:lnTo>
                      <a:pt x="474133" y="1859825"/>
                    </a:lnTo>
                    <a:lnTo>
                      <a:pt x="249766" y="1677791"/>
                    </a:lnTo>
                    <a:lnTo>
                      <a:pt x="38100" y="1466125"/>
                    </a:lnTo>
                    <a:lnTo>
                      <a:pt x="0" y="1428025"/>
                    </a:lnTo>
                    <a:lnTo>
                      <a:pt x="1697059" y="0"/>
                    </a:lnTo>
                    <a:lnTo>
                      <a:pt x="1736594" y="39875"/>
                    </a:lnTo>
                    <a:lnTo>
                      <a:pt x="1773039" y="72441"/>
                    </a:lnTo>
                    <a:close/>
                  </a:path>
                </a:pathLst>
              </a:custGeom>
              <a:solidFill>
                <a:srgbClr val="D7D8D9">
                  <a:lumMod val="9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57" name="Kombinationstegning 21"/>
              <p:cNvSpPr/>
              <p:nvPr/>
            </p:nvSpPr>
            <p:spPr>
              <a:xfrm rot="14344187">
                <a:off x="5369148" y="2731241"/>
                <a:ext cx="1773039" cy="1957192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697566 w 1756833"/>
                  <a:gd name="connsiteY7" fmla="*/ 39491 h 1957191"/>
                  <a:gd name="connsiteX8" fmla="*/ 1756833 w 1756833"/>
                  <a:gd name="connsiteY8" fmla="*/ 86058 h 1957191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736594 w 1756833"/>
                  <a:gd name="connsiteY7" fmla="*/ 39875 h 1957191"/>
                  <a:gd name="connsiteX8" fmla="*/ 1756833 w 1756833"/>
                  <a:gd name="connsiteY8" fmla="*/ 86058 h 1957191"/>
                  <a:gd name="connsiteX0" fmla="*/ 1773039 w 1773039"/>
                  <a:gd name="connsiteY0" fmla="*/ 72441 h 1957191"/>
                  <a:gd name="connsiteX1" fmla="*/ 643466 w 1773039"/>
                  <a:gd name="connsiteY1" fmla="*/ 1957191 h 1957191"/>
                  <a:gd name="connsiteX2" fmla="*/ 474133 w 1773039"/>
                  <a:gd name="connsiteY2" fmla="*/ 1859825 h 1957191"/>
                  <a:gd name="connsiteX3" fmla="*/ 249766 w 1773039"/>
                  <a:gd name="connsiteY3" fmla="*/ 1677791 h 1957191"/>
                  <a:gd name="connsiteX4" fmla="*/ 38100 w 1773039"/>
                  <a:gd name="connsiteY4" fmla="*/ 1466125 h 1957191"/>
                  <a:gd name="connsiteX5" fmla="*/ 0 w 1773039"/>
                  <a:gd name="connsiteY5" fmla="*/ 1428025 h 1957191"/>
                  <a:gd name="connsiteX6" fmla="*/ 1697059 w 1773039"/>
                  <a:gd name="connsiteY6" fmla="*/ 0 h 1957191"/>
                  <a:gd name="connsiteX7" fmla="*/ 1736594 w 1773039"/>
                  <a:gd name="connsiteY7" fmla="*/ 39875 h 1957191"/>
                  <a:gd name="connsiteX8" fmla="*/ 1773039 w 1773039"/>
                  <a:gd name="connsiteY8" fmla="*/ 72441 h 195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3039" h="1957191">
                    <a:moveTo>
                      <a:pt x="1773039" y="72441"/>
                    </a:moveTo>
                    <a:lnTo>
                      <a:pt x="643466" y="1957191"/>
                    </a:lnTo>
                    <a:lnTo>
                      <a:pt x="474133" y="1859825"/>
                    </a:lnTo>
                    <a:lnTo>
                      <a:pt x="249766" y="1677791"/>
                    </a:lnTo>
                    <a:lnTo>
                      <a:pt x="38100" y="1466125"/>
                    </a:lnTo>
                    <a:lnTo>
                      <a:pt x="0" y="1428025"/>
                    </a:lnTo>
                    <a:lnTo>
                      <a:pt x="1697059" y="0"/>
                    </a:lnTo>
                    <a:lnTo>
                      <a:pt x="1736594" y="39875"/>
                    </a:lnTo>
                    <a:lnTo>
                      <a:pt x="1773039" y="72441"/>
                    </a:lnTo>
                    <a:close/>
                  </a:path>
                </a:pathLst>
              </a:custGeom>
              <a:solidFill>
                <a:srgbClr val="D7D8D9">
                  <a:lumMod val="9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58" name="Kombinationstegning 22"/>
              <p:cNvSpPr/>
              <p:nvPr/>
            </p:nvSpPr>
            <p:spPr>
              <a:xfrm rot="15590630">
                <a:off x="5165942" y="3285807"/>
                <a:ext cx="1773039" cy="1957191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697566 w 1756833"/>
                  <a:gd name="connsiteY7" fmla="*/ 39491 h 1957191"/>
                  <a:gd name="connsiteX8" fmla="*/ 1756833 w 1756833"/>
                  <a:gd name="connsiteY8" fmla="*/ 86058 h 1957191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736594 w 1756833"/>
                  <a:gd name="connsiteY7" fmla="*/ 39875 h 1957191"/>
                  <a:gd name="connsiteX8" fmla="*/ 1756833 w 1756833"/>
                  <a:gd name="connsiteY8" fmla="*/ 86058 h 1957191"/>
                  <a:gd name="connsiteX0" fmla="*/ 1773039 w 1773039"/>
                  <a:gd name="connsiteY0" fmla="*/ 72441 h 1957191"/>
                  <a:gd name="connsiteX1" fmla="*/ 643466 w 1773039"/>
                  <a:gd name="connsiteY1" fmla="*/ 1957191 h 1957191"/>
                  <a:gd name="connsiteX2" fmla="*/ 474133 w 1773039"/>
                  <a:gd name="connsiteY2" fmla="*/ 1859825 h 1957191"/>
                  <a:gd name="connsiteX3" fmla="*/ 249766 w 1773039"/>
                  <a:gd name="connsiteY3" fmla="*/ 1677791 h 1957191"/>
                  <a:gd name="connsiteX4" fmla="*/ 38100 w 1773039"/>
                  <a:gd name="connsiteY4" fmla="*/ 1466125 h 1957191"/>
                  <a:gd name="connsiteX5" fmla="*/ 0 w 1773039"/>
                  <a:gd name="connsiteY5" fmla="*/ 1428025 h 1957191"/>
                  <a:gd name="connsiteX6" fmla="*/ 1697059 w 1773039"/>
                  <a:gd name="connsiteY6" fmla="*/ 0 h 1957191"/>
                  <a:gd name="connsiteX7" fmla="*/ 1736594 w 1773039"/>
                  <a:gd name="connsiteY7" fmla="*/ 39875 h 1957191"/>
                  <a:gd name="connsiteX8" fmla="*/ 1773039 w 1773039"/>
                  <a:gd name="connsiteY8" fmla="*/ 72441 h 195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3039" h="1957191">
                    <a:moveTo>
                      <a:pt x="1773039" y="72441"/>
                    </a:moveTo>
                    <a:lnTo>
                      <a:pt x="643466" y="1957191"/>
                    </a:lnTo>
                    <a:lnTo>
                      <a:pt x="474133" y="1859825"/>
                    </a:lnTo>
                    <a:lnTo>
                      <a:pt x="249766" y="1677791"/>
                    </a:lnTo>
                    <a:lnTo>
                      <a:pt x="38100" y="1466125"/>
                    </a:lnTo>
                    <a:lnTo>
                      <a:pt x="0" y="1428025"/>
                    </a:lnTo>
                    <a:lnTo>
                      <a:pt x="1697059" y="0"/>
                    </a:lnTo>
                    <a:lnTo>
                      <a:pt x="1736594" y="39875"/>
                    </a:lnTo>
                    <a:lnTo>
                      <a:pt x="1773039" y="72441"/>
                    </a:lnTo>
                    <a:close/>
                  </a:path>
                </a:pathLst>
              </a:custGeom>
              <a:solidFill>
                <a:srgbClr val="D7D8D9">
                  <a:lumMod val="9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59" name="Kombinationstegning 23"/>
              <p:cNvSpPr/>
              <p:nvPr/>
            </p:nvSpPr>
            <p:spPr>
              <a:xfrm rot="16788421">
                <a:off x="4776476" y="3717606"/>
                <a:ext cx="1773040" cy="1957192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697566 w 1756833"/>
                  <a:gd name="connsiteY7" fmla="*/ 39491 h 1957191"/>
                  <a:gd name="connsiteX8" fmla="*/ 1756833 w 1756833"/>
                  <a:gd name="connsiteY8" fmla="*/ 86058 h 1957191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736594 w 1756833"/>
                  <a:gd name="connsiteY7" fmla="*/ 39875 h 1957191"/>
                  <a:gd name="connsiteX8" fmla="*/ 1756833 w 1756833"/>
                  <a:gd name="connsiteY8" fmla="*/ 86058 h 1957191"/>
                  <a:gd name="connsiteX0" fmla="*/ 1773039 w 1773039"/>
                  <a:gd name="connsiteY0" fmla="*/ 72441 h 1957191"/>
                  <a:gd name="connsiteX1" fmla="*/ 643466 w 1773039"/>
                  <a:gd name="connsiteY1" fmla="*/ 1957191 h 1957191"/>
                  <a:gd name="connsiteX2" fmla="*/ 474133 w 1773039"/>
                  <a:gd name="connsiteY2" fmla="*/ 1859825 h 1957191"/>
                  <a:gd name="connsiteX3" fmla="*/ 249766 w 1773039"/>
                  <a:gd name="connsiteY3" fmla="*/ 1677791 h 1957191"/>
                  <a:gd name="connsiteX4" fmla="*/ 38100 w 1773039"/>
                  <a:gd name="connsiteY4" fmla="*/ 1466125 h 1957191"/>
                  <a:gd name="connsiteX5" fmla="*/ 0 w 1773039"/>
                  <a:gd name="connsiteY5" fmla="*/ 1428025 h 1957191"/>
                  <a:gd name="connsiteX6" fmla="*/ 1697059 w 1773039"/>
                  <a:gd name="connsiteY6" fmla="*/ 0 h 1957191"/>
                  <a:gd name="connsiteX7" fmla="*/ 1736594 w 1773039"/>
                  <a:gd name="connsiteY7" fmla="*/ 39875 h 1957191"/>
                  <a:gd name="connsiteX8" fmla="*/ 1773039 w 1773039"/>
                  <a:gd name="connsiteY8" fmla="*/ 72441 h 195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3039" h="1957191">
                    <a:moveTo>
                      <a:pt x="1773039" y="72441"/>
                    </a:moveTo>
                    <a:lnTo>
                      <a:pt x="643466" y="1957191"/>
                    </a:lnTo>
                    <a:lnTo>
                      <a:pt x="474133" y="1859825"/>
                    </a:lnTo>
                    <a:lnTo>
                      <a:pt x="249766" y="1677791"/>
                    </a:lnTo>
                    <a:lnTo>
                      <a:pt x="38100" y="1466125"/>
                    </a:lnTo>
                    <a:lnTo>
                      <a:pt x="0" y="1428025"/>
                    </a:lnTo>
                    <a:lnTo>
                      <a:pt x="1697059" y="0"/>
                    </a:lnTo>
                    <a:lnTo>
                      <a:pt x="1736594" y="39875"/>
                    </a:lnTo>
                    <a:lnTo>
                      <a:pt x="1773039" y="72441"/>
                    </a:lnTo>
                    <a:close/>
                  </a:path>
                </a:pathLst>
              </a:custGeom>
              <a:solidFill>
                <a:srgbClr val="D7D8D9">
                  <a:lumMod val="9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60" name="Ellipse 24"/>
              <p:cNvSpPr/>
              <p:nvPr/>
            </p:nvSpPr>
            <p:spPr>
              <a:xfrm>
                <a:off x="4152900" y="2819400"/>
                <a:ext cx="1054099" cy="1054099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</p:grpSp>
        <p:sp>
          <p:nvSpPr>
            <p:cNvPr id="39" name="Ellipse 7"/>
            <p:cNvSpPr/>
            <p:nvPr/>
          </p:nvSpPr>
          <p:spPr>
            <a:xfrm>
              <a:off x="3760430" y="3150316"/>
              <a:ext cx="1648541" cy="1218484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lumMod val="40000"/>
                    <a:lumOff val="60000"/>
                    <a:alpha val="0"/>
                  </a:srgbClr>
                </a:gs>
                <a:gs pos="100000">
                  <a:srgbClr val="FFFCF9">
                    <a:alpha val="77000"/>
                  </a:srgbClr>
                </a:gs>
              </a:gsLst>
              <a:lin ang="16200000" scaled="0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342900" indent="-342900" algn="ctr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kern="0" dirty="0">
                <a:solidFill>
                  <a:sysClr val="window" lastClr="FFFFFF"/>
                </a:solidFill>
                <a:latin typeface="Calibri"/>
                <a:ea typeface="+mn-ea"/>
              </a:endParaRPr>
            </a:p>
          </p:txBody>
        </p:sp>
        <p:sp>
          <p:nvSpPr>
            <p:cNvPr id="40" name="Tekstboks 7"/>
            <p:cNvSpPr txBox="1"/>
            <p:nvPr/>
          </p:nvSpPr>
          <p:spPr>
            <a:xfrm>
              <a:off x="4076341" y="4761065"/>
              <a:ext cx="1003657" cy="54160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a-DK" sz="2000" kern="0" dirty="0">
                  <a:ln w="3175">
                    <a:noFill/>
                  </a:ln>
                  <a:solidFill>
                    <a:srgbClr val="1F88C8"/>
                  </a:solidFill>
                  <a:effectLst>
                    <a:outerShdw blurRad="66675" dir="2700000" algn="tl" rotWithShape="0">
                      <a:srgbClr val="000000">
                        <a:alpha val="5000"/>
                      </a:srgbClr>
                    </a:outerShdw>
                  </a:effectLst>
                  <a:latin typeface="Calibri"/>
                  <a:ea typeface="+mn-ea"/>
                </a:rPr>
                <a:t>55%</a:t>
              </a:r>
            </a:p>
          </p:txBody>
        </p:sp>
        <p:grpSp>
          <p:nvGrpSpPr>
            <p:cNvPr id="41" name="Grupper 30"/>
            <p:cNvGrpSpPr/>
            <p:nvPr/>
          </p:nvGrpSpPr>
          <p:grpSpPr>
            <a:xfrm rot="16778878">
              <a:off x="4011608" y="3492954"/>
              <a:ext cx="1344912" cy="295275"/>
              <a:chOff x="4445000" y="4016375"/>
              <a:chExt cx="1344912" cy="295275"/>
            </a:xfrm>
          </p:grpSpPr>
          <p:sp>
            <p:nvSpPr>
              <p:cNvPr id="42" name="Kombinationstegning 27"/>
              <p:cNvSpPr/>
              <p:nvPr/>
            </p:nvSpPr>
            <p:spPr>
              <a:xfrm rot="21495877">
                <a:off x="4732637" y="4050213"/>
                <a:ext cx="1057275" cy="142875"/>
              </a:xfrm>
              <a:custGeom>
                <a:avLst/>
                <a:gdLst>
                  <a:gd name="connsiteX0" fmla="*/ 0 w 1050925"/>
                  <a:gd name="connsiteY0" fmla="*/ 0 h 114300"/>
                  <a:gd name="connsiteX1" fmla="*/ 1012825 w 1050925"/>
                  <a:gd name="connsiteY1" fmla="*/ 25400 h 114300"/>
                  <a:gd name="connsiteX2" fmla="*/ 1050925 w 1050925"/>
                  <a:gd name="connsiteY2" fmla="*/ 41275 h 114300"/>
                  <a:gd name="connsiteX3" fmla="*/ 1050925 w 1050925"/>
                  <a:gd name="connsiteY3" fmla="*/ 69850 h 114300"/>
                  <a:gd name="connsiteX4" fmla="*/ 1022350 w 1050925"/>
                  <a:gd name="connsiteY4" fmla="*/ 88900 h 114300"/>
                  <a:gd name="connsiteX5" fmla="*/ 6350 w 1050925"/>
                  <a:gd name="connsiteY5" fmla="*/ 114300 h 114300"/>
                  <a:gd name="connsiteX6" fmla="*/ 15875 w 1050925"/>
                  <a:gd name="connsiteY6" fmla="*/ 57150 h 114300"/>
                  <a:gd name="connsiteX7" fmla="*/ 0 w 1050925"/>
                  <a:gd name="connsiteY7" fmla="*/ 0 h 114300"/>
                  <a:gd name="connsiteX0" fmla="*/ 0 w 1050925"/>
                  <a:gd name="connsiteY0" fmla="*/ 25400 h 139700"/>
                  <a:gd name="connsiteX1" fmla="*/ 1012825 w 1050925"/>
                  <a:gd name="connsiteY1" fmla="*/ 50800 h 139700"/>
                  <a:gd name="connsiteX2" fmla="*/ 1050925 w 1050925"/>
                  <a:gd name="connsiteY2" fmla="*/ 66675 h 139700"/>
                  <a:gd name="connsiteX3" fmla="*/ 1050925 w 1050925"/>
                  <a:gd name="connsiteY3" fmla="*/ 95250 h 139700"/>
                  <a:gd name="connsiteX4" fmla="*/ 1022350 w 1050925"/>
                  <a:gd name="connsiteY4" fmla="*/ 114300 h 139700"/>
                  <a:gd name="connsiteX5" fmla="*/ 6350 w 1050925"/>
                  <a:gd name="connsiteY5" fmla="*/ 139700 h 139700"/>
                  <a:gd name="connsiteX6" fmla="*/ 15875 w 1050925"/>
                  <a:gd name="connsiteY6" fmla="*/ 82550 h 139700"/>
                  <a:gd name="connsiteX7" fmla="*/ 0 w 1050925"/>
                  <a:gd name="connsiteY7" fmla="*/ 25400 h 139700"/>
                  <a:gd name="connsiteX0" fmla="*/ 0 w 1050925"/>
                  <a:gd name="connsiteY0" fmla="*/ 25400 h 142875"/>
                  <a:gd name="connsiteX1" fmla="*/ 1012825 w 1050925"/>
                  <a:gd name="connsiteY1" fmla="*/ 50800 h 142875"/>
                  <a:gd name="connsiteX2" fmla="*/ 1050925 w 1050925"/>
                  <a:gd name="connsiteY2" fmla="*/ 66675 h 142875"/>
                  <a:gd name="connsiteX3" fmla="*/ 1050925 w 1050925"/>
                  <a:gd name="connsiteY3" fmla="*/ 95250 h 142875"/>
                  <a:gd name="connsiteX4" fmla="*/ 1022350 w 1050925"/>
                  <a:gd name="connsiteY4" fmla="*/ 114300 h 142875"/>
                  <a:gd name="connsiteX5" fmla="*/ 6350 w 1050925"/>
                  <a:gd name="connsiteY5" fmla="*/ 139700 h 142875"/>
                  <a:gd name="connsiteX6" fmla="*/ 15875 w 1050925"/>
                  <a:gd name="connsiteY6" fmla="*/ 82550 h 142875"/>
                  <a:gd name="connsiteX7" fmla="*/ 0 w 1050925"/>
                  <a:gd name="connsiteY7" fmla="*/ 25400 h 142875"/>
                  <a:gd name="connsiteX0" fmla="*/ 0 w 1054100"/>
                  <a:gd name="connsiteY0" fmla="*/ 25400 h 142875"/>
                  <a:gd name="connsiteX1" fmla="*/ 1012825 w 1054100"/>
                  <a:gd name="connsiteY1" fmla="*/ 50800 h 142875"/>
                  <a:gd name="connsiteX2" fmla="*/ 1050925 w 1054100"/>
                  <a:gd name="connsiteY2" fmla="*/ 66675 h 142875"/>
                  <a:gd name="connsiteX3" fmla="*/ 1050925 w 1054100"/>
                  <a:gd name="connsiteY3" fmla="*/ 95250 h 142875"/>
                  <a:gd name="connsiteX4" fmla="*/ 1022350 w 1054100"/>
                  <a:gd name="connsiteY4" fmla="*/ 114300 h 142875"/>
                  <a:gd name="connsiteX5" fmla="*/ 6350 w 1054100"/>
                  <a:gd name="connsiteY5" fmla="*/ 139700 h 142875"/>
                  <a:gd name="connsiteX6" fmla="*/ 15875 w 1054100"/>
                  <a:gd name="connsiteY6" fmla="*/ 82550 h 142875"/>
                  <a:gd name="connsiteX7" fmla="*/ 0 w 1054100"/>
                  <a:gd name="connsiteY7" fmla="*/ 25400 h 142875"/>
                  <a:gd name="connsiteX0" fmla="*/ 0 w 1057275"/>
                  <a:gd name="connsiteY0" fmla="*/ 25400 h 142875"/>
                  <a:gd name="connsiteX1" fmla="*/ 1012825 w 1057275"/>
                  <a:gd name="connsiteY1" fmla="*/ 50800 h 142875"/>
                  <a:gd name="connsiteX2" fmla="*/ 1050925 w 1057275"/>
                  <a:gd name="connsiteY2" fmla="*/ 66675 h 142875"/>
                  <a:gd name="connsiteX3" fmla="*/ 1050925 w 1057275"/>
                  <a:gd name="connsiteY3" fmla="*/ 95250 h 142875"/>
                  <a:gd name="connsiteX4" fmla="*/ 1022350 w 1057275"/>
                  <a:gd name="connsiteY4" fmla="*/ 114300 h 142875"/>
                  <a:gd name="connsiteX5" fmla="*/ 6350 w 1057275"/>
                  <a:gd name="connsiteY5" fmla="*/ 139700 h 142875"/>
                  <a:gd name="connsiteX6" fmla="*/ 15875 w 1057275"/>
                  <a:gd name="connsiteY6" fmla="*/ 82550 h 142875"/>
                  <a:gd name="connsiteX7" fmla="*/ 0 w 1057275"/>
                  <a:gd name="connsiteY7" fmla="*/ 2540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7275" h="142875">
                    <a:moveTo>
                      <a:pt x="0" y="25400"/>
                    </a:moveTo>
                    <a:lnTo>
                      <a:pt x="1012825" y="50800"/>
                    </a:lnTo>
                    <a:cubicBezTo>
                      <a:pt x="1054100" y="46567"/>
                      <a:pt x="1038225" y="61383"/>
                      <a:pt x="1050925" y="66675"/>
                    </a:cubicBezTo>
                    <a:lnTo>
                      <a:pt x="1050925" y="95250"/>
                    </a:lnTo>
                    <a:cubicBezTo>
                      <a:pt x="1041400" y="101600"/>
                      <a:pt x="1057275" y="120650"/>
                      <a:pt x="1022350" y="114300"/>
                    </a:cubicBezTo>
                    <a:lnTo>
                      <a:pt x="6350" y="139700"/>
                    </a:lnTo>
                    <a:cubicBezTo>
                      <a:pt x="9525" y="120650"/>
                      <a:pt x="15875" y="142875"/>
                      <a:pt x="15875" y="82550"/>
                    </a:cubicBezTo>
                    <a:cubicBezTo>
                      <a:pt x="13758" y="0"/>
                      <a:pt x="5292" y="44450"/>
                      <a:pt x="0" y="254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6E6E6">
                      <a:lumMod val="10000"/>
                    </a:srgbClr>
                  </a:gs>
                  <a:gs pos="100000">
                    <a:srgbClr val="E6E6E6">
                      <a:lumMod val="25000"/>
                    </a:srgbClr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43" name="Ellipse 28"/>
              <p:cNvSpPr/>
              <p:nvPr/>
            </p:nvSpPr>
            <p:spPr>
              <a:xfrm>
                <a:off x="4445000" y="4016375"/>
                <a:ext cx="295275" cy="295275"/>
              </a:xfrm>
              <a:prstGeom prst="ellipse">
                <a:avLst/>
              </a:prstGeom>
              <a:gradFill rotWithShape="1">
                <a:gsLst>
                  <a:gs pos="0">
                    <a:srgbClr val="E6E6E6">
                      <a:lumMod val="10000"/>
                    </a:srgbClr>
                  </a:gs>
                  <a:gs pos="100000">
                    <a:srgbClr val="E6E6E6">
                      <a:lumMod val="25000"/>
                    </a:srgbClr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</p:grpSp>
      </p:grpSp>
      <p:grpSp>
        <p:nvGrpSpPr>
          <p:cNvPr id="61" name="Grupper 59"/>
          <p:cNvGrpSpPr/>
          <p:nvPr/>
        </p:nvGrpSpPr>
        <p:grpSpPr bwMode="auto">
          <a:xfrm>
            <a:off x="5124566" y="1754088"/>
            <a:ext cx="2400952" cy="2401661"/>
            <a:chOff x="3761271" y="3328564"/>
            <a:chExt cx="1560029" cy="1560971"/>
          </a:xfrm>
          <a:effectLst>
            <a:reflection stA="85000" endPos="38000" dir="5400000" sy="-100000" algn="bl" rotWithShape="0"/>
          </a:effectLst>
        </p:grpSpPr>
        <p:sp>
          <p:nvSpPr>
            <p:cNvPr id="62" name="Ellipse 35"/>
            <p:cNvSpPr/>
            <p:nvPr/>
          </p:nvSpPr>
          <p:spPr>
            <a:xfrm>
              <a:off x="3891392" y="3459608"/>
              <a:ext cx="1305568" cy="1305568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" lastClr="FFFFFF"/>
                </a:solidFill>
                <a:latin typeface="Calibri"/>
                <a:ea typeface="+mn-ea"/>
              </a:endParaRPr>
            </a:p>
          </p:txBody>
        </p:sp>
        <p:pic>
          <p:nvPicPr>
            <p:cNvPr id="63" name="Billede 36" descr="tachometer2.em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1271" y="3328564"/>
              <a:ext cx="1560029" cy="1560971"/>
            </a:xfrm>
            <a:prstGeom prst="rect">
              <a:avLst/>
            </a:prstGeom>
          </p:spPr>
        </p:pic>
        <p:grpSp>
          <p:nvGrpSpPr>
            <p:cNvPr id="64" name="Grupper 23"/>
            <p:cNvGrpSpPr/>
            <p:nvPr/>
          </p:nvGrpSpPr>
          <p:grpSpPr>
            <a:xfrm>
              <a:off x="3943081" y="3503751"/>
              <a:ext cx="1195277" cy="1104132"/>
              <a:chOff x="1983535" y="732368"/>
              <a:chExt cx="5250729" cy="4850354"/>
            </a:xfrm>
          </p:grpSpPr>
          <p:sp>
            <p:nvSpPr>
              <p:cNvPr id="70" name="Kombinationstegning 43"/>
              <p:cNvSpPr/>
              <p:nvPr/>
            </p:nvSpPr>
            <p:spPr>
              <a:xfrm>
                <a:off x="2629619" y="3596909"/>
                <a:ext cx="1756834" cy="1947332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6833" h="1947333">
                    <a:moveTo>
                      <a:pt x="1756833" y="76200"/>
                    </a:moveTo>
                    <a:lnTo>
                      <a:pt x="643466" y="1947333"/>
                    </a:lnTo>
                    <a:lnTo>
                      <a:pt x="474133" y="1849967"/>
                    </a:lnTo>
                    <a:lnTo>
                      <a:pt x="249766" y="1667933"/>
                    </a:lnTo>
                    <a:lnTo>
                      <a:pt x="38100" y="1456267"/>
                    </a:lnTo>
                    <a:lnTo>
                      <a:pt x="0" y="1418167"/>
                    </a:lnTo>
                    <a:lnTo>
                      <a:pt x="1672166" y="0"/>
                    </a:lnTo>
                    <a:lnTo>
                      <a:pt x="1697566" y="29633"/>
                    </a:lnTo>
                    <a:lnTo>
                      <a:pt x="1756833" y="762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81BE"/>
                  </a:gs>
                  <a:gs pos="100000">
                    <a:srgbClr val="78C5DD"/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71" name="Kombinationstegning 44"/>
              <p:cNvSpPr/>
              <p:nvPr/>
            </p:nvSpPr>
            <p:spPr>
              <a:xfrm rot="1210489">
                <a:off x="2269788" y="3161588"/>
                <a:ext cx="1756834" cy="1947332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6833" h="1947333">
                    <a:moveTo>
                      <a:pt x="1756833" y="76200"/>
                    </a:moveTo>
                    <a:lnTo>
                      <a:pt x="643466" y="1947333"/>
                    </a:lnTo>
                    <a:lnTo>
                      <a:pt x="474133" y="1849967"/>
                    </a:lnTo>
                    <a:lnTo>
                      <a:pt x="249766" y="1667933"/>
                    </a:lnTo>
                    <a:lnTo>
                      <a:pt x="38100" y="1456267"/>
                    </a:lnTo>
                    <a:lnTo>
                      <a:pt x="0" y="1418167"/>
                    </a:lnTo>
                    <a:lnTo>
                      <a:pt x="1672166" y="0"/>
                    </a:lnTo>
                    <a:lnTo>
                      <a:pt x="1697566" y="29633"/>
                    </a:lnTo>
                    <a:lnTo>
                      <a:pt x="1756833" y="762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81BE"/>
                  </a:gs>
                  <a:gs pos="100000">
                    <a:srgbClr val="78C5DD"/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72" name="Kombinationstegning 45"/>
              <p:cNvSpPr/>
              <p:nvPr/>
            </p:nvSpPr>
            <p:spPr>
              <a:xfrm rot="2402244">
                <a:off x="2080558" y="2625406"/>
                <a:ext cx="1773041" cy="1957191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697566 w 1756833"/>
                  <a:gd name="connsiteY7" fmla="*/ 39491 h 1957191"/>
                  <a:gd name="connsiteX8" fmla="*/ 1756833 w 1756833"/>
                  <a:gd name="connsiteY8" fmla="*/ 86058 h 1957191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736594 w 1756833"/>
                  <a:gd name="connsiteY7" fmla="*/ 39875 h 1957191"/>
                  <a:gd name="connsiteX8" fmla="*/ 1756833 w 1756833"/>
                  <a:gd name="connsiteY8" fmla="*/ 86058 h 1957191"/>
                  <a:gd name="connsiteX0" fmla="*/ 1773039 w 1773039"/>
                  <a:gd name="connsiteY0" fmla="*/ 72441 h 1957191"/>
                  <a:gd name="connsiteX1" fmla="*/ 643466 w 1773039"/>
                  <a:gd name="connsiteY1" fmla="*/ 1957191 h 1957191"/>
                  <a:gd name="connsiteX2" fmla="*/ 474133 w 1773039"/>
                  <a:gd name="connsiteY2" fmla="*/ 1859825 h 1957191"/>
                  <a:gd name="connsiteX3" fmla="*/ 249766 w 1773039"/>
                  <a:gd name="connsiteY3" fmla="*/ 1677791 h 1957191"/>
                  <a:gd name="connsiteX4" fmla="*/ 38100 w 1773039"/>
                  <a:gd name="connsiteY4" fmla="*/ 1466125 h 1957191"/>
                  <a:gd name="connsiteX5" fmla="*/ 0 w 1773039"/>
                  <a:gd name="connsiteY5" fmla="*/ 1428025 h 1957191"/>
                  <a:gd name="connsiteX6" fmla="*/ 1697059 w 1773039"/>
                  <a:gd name="connsiteY6" fmla="*/ 0 h 1957191"/>
                  <a:gd name="connsiteX7" fmla="*/ 1736594 w 1773039"/>
                  <a:gd name="connsiteY7" fmla="*/ 39875 h 1957191"/>
                  <a:gd name="connsiteX8" fmla="*/ 1773039 w 1773039"/>
                  <a:gd name="connsiteY8" fmla="*/ 72441 h 195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3039" h="1957191">
                    <a:moveTo>
                      <a:pt x="1773039" y="72441"/>
                    </a:moveTo>
                    <a:lnTo>
                      <a:pt x="643466" y="1957191"/>
                    </a:lnTo>
                    <a:lnTo>
                      <a:pt x="474133" y="1859825"/>
                    </a:lnTo>
                    <a:lnTo>
                      <a:pt x="249766" y="1677791"/>
                    </a:lnTo>
                    <a:lnTo>
                      <a:pt x="38100" y="1466125"/>
                    </a:lnTo>
                    <a:lnTo>
                      <a:pt x="0" y="1428025"/>
                    </a:lnTo>
                    <a:lnTo>
                      <a:pt x="1697059" y="0"/>
                    </a:lnTo>
                    <a:lnTo>
                      <a:pt x="1736594" y="39875"/>
                    </a:lnTo>
                    <a:lnTo>
                      <a:pt x="1773039" y="7244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81BE"/>
                  </a:gs>
                  <a:gs pos="100000">
                    <a:srgbClr val="78C5DD"/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73" name="Kombinationstegning 46"/>
              <p:cNvSpPr/>
              <p:nvPr/>
            </p:nvSpPr>
            <p:spPr>
              <a:xfrm rot="3600000">
                <a:off x="2075612" y="2032739"/>
                <a:ext cx="1773039" cy="1957193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697566 w 1756833"/>
                  <a:gd name="connsiteY7" fmla="*/ 39491 h 1957191"/>
                  <a:gd name="connsiteX8" fmla="*/ 1756833 w 1756833"/>
                  <a:gd name="connsiteY8" fmla="*/ 86058 h 1957191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736594 w 1756833"/>
                  <a:gd name="connsiteY7" fmla="*/ 39875 h 1957191"/>
                  <a:gd name="connsiteX8" fmla="*/ 1756833 w 1756833"/>
                  <a:gd name="connsiteY8" fmla="*/ 86058 h 1957191"/>
                  <a:gd name="connsiteX0" fmla="*/ 1773039 w 1773039"/>
                  <a:gd name="connsiteY0" fmla="*/ 72441 h 1957191"/>
                  <a:gd name="connsiteX1" fmla="*/ 643466 w 1773039"/>
                  <a:gd name="connsiteY1" fmla="*/ 1957191 h 1957191"/>
                  <a:gd name="connsiteX2" fmla="*/ 474133 w 1773039"/>
                  <a:gd name="connsiteY2" fmla="*/ 1859825 h 1957191"/>
                  <a:gd name="connsiteX3" fmla="*/ 249766 w 1773039"/>
                  <a:gd name="connsiteY3" fmla="*/ 1677791 h 1957191"/>
                  <a:gd name="connsiteX4" fmla="*/ 38100 w 1773039"/>
                  <a:gd name="connsiteY4" fmla="*/ 1466125 h 1957191"/>
                  <a:gd name="connsiteX5" fmla="*/ 0 w 1773039"/>
                  <a:gd name="connsiteY5" fmla="*/ 1428025 h 1957191"/>
                  <a:gd name="connsiteX6" fmla="*/ 1697059 w 1773039"/>
                  <a:gd name="connsiteY6" fmla="*/ 0 h 1957191"/>
                  <a:gd name="connsiteX7" fmla="*/ 1736594 w 1773039"/>
                  <a:gd name="connsiteY7" fmla="*/ 39875 h 1957191"/>
                  <a:gd name="connsiteX8" fmla="*/ 1773039 w 1773039"/>
                  <a:gd name="connsiteY8" fmla="*/ 72441 h 195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3039" h="1957191">
                    <a:moveTo>
                      <a:pt x="1773039" y="72441"/>
                    </a:moveTo>
                    <a:lnTo>
                      <a:pt x="643466" y="1957191"/>
                    </a:lnTo>
                    <a:lnTo>
                      <a:pt x="474133" y="1859825"/>
                    </a:lnTo>
                    <a:lnTo>
                      <a:pt x="249766" y="1677791"/>
                    </a:lnTo>
                    <a:lnTo>
                      <a:pt x="38100" y="1466125"/>
                    </a:lnTo>
                    <a:lnTo>
                      <a:pt x="0" y="1428025"/>
                    </a:lnTo>
                    <a:lnTo>
                      <a:pt x="1697059" y="0"/>
                    </a:lnTo>
                    <a:lnTo>
                      <a:pt x="1736594" y="39875"/>
                    </a:lnTo>
                    <a:lnTo>
                      <a:pt x="1773039" y="7244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81BE"/>
                  </a:gs>
                  <a:gs pos="100000">
                    <a:srgbClr val="78C5DD"/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74" name="Kombinationstegning 47"/>
              <p:cNvSpPr/>
              <p:nvPr/>
            </p:nvSpPr>
            <p:spPr>
              <a:xfrm rot="4780901">
                <a:off x="2295748" y="1503573"/>
                <a:ext cx="1773039" cy="1957192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697566 w 1756833"/>
                  <a:gd name="connsiteY7" fmla="*/ 39491 h 1957191"/>
                  <a:gd name="connsiteX8" fmla="*/ 1756833 w 1756833"/>
                  <a:gd name="connsiteY8" fmla="*/ 86058 h 1957191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736594 w 1756833"/>
                  <a:gd name="connsiteY7" fmla="*/ 39875 h 1957191"/>
                  <a:gd name="connsiteX8" fmla="*/ 1756833 w 1756833"/>
                  <a:gd name="connsiteY8" fmla="*/ 86058 h 1957191"/>
                  <a:gd name="connsiteX0" fmla="*/ 1773039 w 1773039"/>
                  <a:gd name="connsiteY0" fmla="*/ 72441 h 1957191"/>
                  <a:gd name="connsiteX1" fmla="*/ 643466 w 1773039"/>
                  <a:gd name="connsiteY1" fmla="*/ 1957191 h 1957191"/>
                  <a:gd name="connsiteX2" fmla="*/ 474133 w 1773039"/>
                  <a:gd name="connsiteY2" fmla="*/ 1859825 h 1957191"/>
                  <a:gd name="connsiteX3" fmla="*/ 249766 w 1773039"/>
                  <a:gd name="connsiteY3" fmla="*/ 1677791 h 1957191"/>
                  <a:gd name="connsiteX4" fmla="*/ 38100 w 1773039"/>
                  <a:gd name="connsiteY4" fmla="*/ 1466125 h 1957191"/>
                  <a:gd name="connsiteX5" fmla="*/ 0 w 1773039"/>
                  <a:gd name="connsiteY5" fmla="*/ 1428025 h 1957191"/>
                  <a:gd name="connsiteX6" fmla="*/ 1697059 w 1773039"/>
                  <a:gd name="connsiteY6" fmla="*/ 0 h 1957191"/>
                  <a:gd name="connsiteX7" fmla="*/ 1736594 w 1773039"/>
                  <a:gd name="connsiteY7" fmla="*/ 39875 h 1957191"/>
                  <a:gd name="connsiteX8" fmla="*/ 1773039 w 1773039"/>
                  <a:gd name="connsiteY8" fmla="*/ 72441 h 195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3039" h="1957191">
                    <a:moveTo>
                      <a:pt x="1773039" y="72441"/>
                    </a:moveTo>
                    <a:lnTo>
                      <a:pt x="643466" y="1957191"/>
                    </a:lnTo>
                    <a:lnTo>
                      <a:pt x="474133" y="1859825"/>
                    </a:lnTo>
                    <a:lnTo>
                      <a:pt x="249766" y="1677791"/>
                    </a:lnTo>
                    <a:lnTo>
                      <a:pt x="38100" y="1466125"/>
                    </a:lnTo>
                    <a:lnTo>
                      <a:pt x="0" y="1428025"/>
                    </a:lnTo>
                    <a:lnTo>
                      <a:pt x="1697059" y="0"/>
                    </a:lnTo>
                    <a:lnTo>
                      <a:pt x="1736594" y="39875"/>
                    </a:lnTo>
                    <a:lnTo>
                      <a:pt x="1773039" y="72441"/>
                    </a:lnTo>
                    <a:close/>
                  </a:path>
                </a:pathLst>
              </a:custGeom>
              <a:solidFill>
                <a:srgbClr val="D7D8D9">
                  <a:lumMod val="9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75" name="Kombinationstegning 48"/>
              <p:cNvSpPr/>
              <p:nvPr/>
            </p:nvSpPr>
            <p:spPr>
              <a:xfrm rot="5998282">
                <a:off x="2685213" y="1063308"/>
                <a:ext cx="1773039" cy="1957192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697566 w 1756833"/>
                  <a:gd name="connsiteY7" fmla="*/ 39491 h 1957191"/>
                  <a:gd name="connsiteX8" fmla="*/ 1756833 w 1756833"/>
                  <a:gd name="connsiteY8" fmla="*/ 86058 h 1957191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736594 w 1756833"/>
                  <a:gd name="connsiteY7" fmla="*/ 39875 h 1957191"/>
                  <a:gd name="connsiteX8" fmla="*/ 1756833 w 1756833"/>
                  <a:gd name="connsiteY8" fmla="*/ 86058 h 1957191"/>
                  <a:gd name="connsiteX0" fmla="*/ 1773039 w 1773039"/>
                  <a:gd name="connsiteY0" fmla="*/ 72441 h 1957191"/>
                  <a:gd name="connsiteX1" fmla="*/ 643466 w 1773039"/>
                  <a:gd name="connsiteY1" fmla="*/ 1957191 h 1957191"/>
                  <a:gd name="connsiteX2" fmla="*/ 474133 w 1773039"/>
                  <a:gd name="connsiteY2" fmla="*/ 1859825 h 1957191"/>
                  <a:gd name="connsiteX3" fmla="*/ 249766 w 1773039"/>
                  <a:gd name="connsiteY3" fmla="*/ 1677791 h 1957191"/>
                  <a:gd name="connsiteX4" fmla="*/ 38100 w 1773039"/>
                  <a:gd name="connsiteY4" fmla="*/ 1466125 h 1957191"/>
                  <a:gd name="connsiteX5" fmla="*/ 0 w 1773039"/>
                  <a:gd name="connsiteY5" fmla="*/ 1428025 h 1957191"/>
                  <a:gd name="connsiteX6" fmla="*/ 1697059 w 1773039"/>
                  <a:gd name="connsiteY6" fmla="*/ 0 h 1957191"/>
                  <a:gd name="connsiteX7" fmla="*/ 1736594 w 1773039"/>
                  <a:gd name="connsiteY7" fmla="*/ 39875 h 1957191"/>
                  <a:gd name="connsiteX8" fmla="*/ 1773039 w 1773039"/>
                  <a:gd name="connsiteY8" fmla="*/ 72441 h 195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3039" h="1957191">
                    <a:moveTo>
                      <a:pt x="1773039" y="72441"/>
                    </a:moveTo>
                    <a:lnTo>
                      <a:pt x="643466" y="1957191"/>
                    </a:lnTo>
                    <a:lnTo>
                      <a:pt x="474133" y="1859825"/>
                    </a:lnTo>
                    <a:lnTo>
                      <a:pt x="249766" y="1677791"/>
                    </a:lnTo>
                    <a:lnTo>
                      <a:pt x="38100" y="1466125"/>
                    </a:lnTo>
                    <a:lnTo>
                      <a:pt x="0" y="1428025"/>
                    </a:lnTo>
                    <a:lnTo>
                      <a:pt x="1697059" y="0"/>
                    </a:lnTo>
                    <a:lnTo>
                      <a:pt x="1736594" y="39875"/>
                    </a:lnTo>
                    <a:lnTo>
                      <a:pt x="1773039" y="72441"/>
                    </a:lnTo>
                    <a:close/>
                  </a:path>
                </a:pathLst>
              </a:custGeom>
              <a:solidFill>
                <a:srgbClr val="D7D8D9">
                  <a:lumMod val="9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 dirty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76" name="Kombinationstegning 49"/>
              <p:cNvSpPr/>
              <p:nvPr/>
            </p:nvSpPr>
            <p:spPr>
              <a:xfrm rot="7200000">
                <a:off x="3197447" y="779675"/>
                <a:ext cx="1773039" cy="1957192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697566 w 1756833"/>
                  <a:gd name="connsiteY7" fmla="*/ 39491 h 1957191"/>
                  <a:gd name="connsiteX8" fmla="*/ 1756833 w 1756833"/>
                  <a:gd name="connsiteY8" fmla="*/ 86058 h 1957191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736594 w 1756833"/>
                  <a:gd name="connsiteY7" fmla="*/ 39875 h 1957191"/>
                  <a:gd name="connsiteX8" fmla="*/ 1756833 w 1756833"/>
                  <a:gd name="connsiteY8" fmla="*/ 86058 h 1957191"/>
                  <a:gd name="connsiteX0" fmla="*/ 1773039 w 1773039"/>
                  <a:gd name="connsiteY0" fmla="*/ 72441 h 1957191"/>
                  <a:gd name="connsiteX1" fmla="*/ 643466 w 1773039"/>
                  <a:gd name="connsiteY1" fmla="*/ 1957191 h 1957191"/>
                  <a:gd name="connsiteX2" fmla="*/ 474133 w 1773039"/>
                  <a:gd name="connsiteY2" fmla="*/ 1859825 h 1957191"/>
                  <a:gd name="connsiteX3" fmla="*/ 249766 w 1773039"/>
                  <a:gd name="connsiteY3" fmla="*/ 1677791 h 1957191"/>
                  <a:gd name="connsiteX4" fmla="*/ 38100 w 1773039"/>
                  <a:gd name="connsiteY4" fmla="*/ 1466125 h 1957191"/>
                  <a:gd name="connsiteX5" fmla="*/ 0 w 1773039"/>
                  <a:gd name="connsiteY5" fmla="*/ 1428025 h 1957191"/>
                  <a:gd name="connsiteX6" fmla="*/ 1697059 w 1773039"/>
                  <a:gd name="connsiteY6" fmla="*/ 0 h 1957191"/>
                  <a:gd name="connsiteX7" fmla="*/ 1736594 w 1773039"/>
                  <a:gd name="connsiteY7" fmla="*/ 39875 h 1957191"/>
                  <a:gd name="connsiteX8" fmla="*/ 1773039 w 1773039"/>
                  <a:gd name="connsiteY8" fmla="*/ 72441 h 195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3039" h="1957191">
                    <a:moveTo>
                      <a:pt x="1773039" y="72441"/>
                    </a:moveTo>
                    <a:lnTo>
                      <a:pt x="643466" y="1957191"/>
                    </a:lnTo>
                    <a:lnTo>
                      <a:pt x="474133" y="1859825"/>
                    </a:lnTo>
                    <a:lnTo>
                      <a:pt x="249766" y="1677791"/>
                    </a:lnTo>
                    <a:lnTo>
                      <a:pt x="38100" y="1466125"/>
                    </a:lnTo>
                    <a:lnTo>
                      <a:pt x="0" y="1428025"/>
                    </a:lnTo>
                    <a:lnTo>
                      <a:pt x="1697059" y="0"/>
                    </a:lnTo>
                    <a:lnTo>
                      <a:pt x="1736594" y="39875"/>
                    </a:lnTo>
                    <a:lnTo>
                      <a:pt x="1773039" y="72441"/>
                    </a:lnTo>
                    <a:close/>
                  </a:path>
                </a:pathLst>
              </a:custGeom>
              <a:solidFill>
                <a:srgbClr val="D7D8D9">
                  <a:lumMod val="9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 dirty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77" name="Kombinationstegning 50"/>
              <p:cNvSpPr/>
              <p:nvPr/>
            </p:nvSpPr>
            <p:spPr>
              <a:xfrm>
                <a:off x="4212169" y="732368"/>
                <a:ext cx="846665" cy="2235200"/>
              </a:xfrm>
              <a:custGeom>
                <a:avLst/>
                <a:gdLst>
                  <a:gd name="connsiteX0" fmla="*/ 359833 w 846666"/>
                  <a:gd name="connsiteY0" fmla="*/ 2235200 h 2235200"/>
                  <a:gd name="connsiteX1" fmla="*/ 0 w 846666"/>
                  <a:gd name="connsiteY1" fmla="*/ 29633 h 2235200"/>
                  <a:gd name="connsiteX2" fmla="*/ 67733 w 846666"/>
                  <a:gd name="connsiteY2" fmla="*/ 25400 h 2235200"/>
                  <a:gd name="connsiteX3" fmla="*/ 309033 w 846666"/>
                  <a:gd name="connsiteY3" fmla="*/ 4233 h 2235200"/>
                  <a:gd name="connsiteX4" fmla="*/ 524933 w 846666"/>
                  <a:gd name="connsiteY4" fmla="*/ 0 h 2235200"/>
                  <a:gd name="connsiteX5" fmla="*/ 821266 w 846666"/>
                  <a:gd name="connsiteY5" fmla="*/ 29633 h 2235200"/>
                  <a:gd name="connsiteX6" fmla="*/ 846666 w 846666"/>
                  <a:gd name="connsiteY6" fmla="*/ 33866 h 2235200"/>
                  <a:gd name="connsiteX7" fmla="*/ 469900 w 846666"/>
                  <a:gd name="connsiteY7" fmla="*/ 2226733 h 2235200"/>
                  <a:gd name="connsiteX8" fmla="*/ 419100 w 846666"/>
                  <a:gd name="connsiteY8" fmla="*/ 2222500 h 2235200"/>
                  <a:gd name="connsiteX9" fmla="*/ 359833 w 846666"/>
                  <a:gd name="connsiteY9" fmla="*/ 2235200 h 223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46666" h="2235200">
                    <a:moveTo>
                      <a:pt x="359833" y="2235200"/>
                    </a:moveTo>
                    <a:lnTo>
                      <a:pt x="0" y="29633"/>
                    </a:lnTo>
                    <a:lnTo>
                      <a:pt x="67733" y="25400"/>
                    </a:lnTo>
                    <a:lnTo>
                      <a:pt x="309033" y="4233"/>
                    </a:lnTo>
                    <a:lnTo>
                      <a:pt x="524933" y="0"/>
                    </a:lnTo>
                    <a:lnTo>
                      <a:pt x="821266" y="29633"/>
                    </a:lnTo>
                    <a:lnTo>
                      <a:pt x="846666" y="33866"/>
                    </a:lnTo>
                    <a:lnTo>
                      <a:pt x="469900" y="2226733"/>
                    </a:lnTo>
                    <a:lnTo>
                      <a:pt x="419100" y="2222500"/>
                    </a:lnTo>
                    <a:lnTo>
                      <a:pt x="359833" y="2235200"/>
                    </a:lnTo>
                    <a:close/>
                  </a:path>
                </a:pathLst>
              </a:custGeom>
              <a:solidFill>
                <a:srgbClr val="D7D8D9">
                  <a:lumMod val="9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78" name="Kombinationstegning 51"/>
              <p:cNvSpPr/>
              <p:nvPr/>
            </p:nvSpPr>
            <p:spPr>
              <a:xfrm rot="1191548">
                <a:off x="4720168" y="833967"/>
                <a:ext cx="846665" cy="2235200"/>
              </a:xfrm>
              <a:custGeom>
                <a:avLst/>
                <a:gdLst>
                  <a:gd name="connsiteX0" fmla="*/ 359833 w 846666"/>
                  <a:gd name="connsiteY0" fmla="*/ 2235200 h 2235200"/>
                  <a:gd name="connsiteX1" fmla="*/ 0 w 846666"/>
                  <a:gd name="connsiteY1" fmla="*/ 29633 h 2235200"/>
                  <a:gd name="connsiteX2" fmla="*/ 67733 w 846666"/>
                  <a:gd name="connsiteY2" fmla="*/ 25400 h 2235200"/>
                  <a:gd name="connsiteX3" fmla="*/ 309033 w 846666"/>
                  <a:gd name="connsiteY3" fmla="*/ 4233 h 2235200"/>
                  <a:gd name="connsiteX4" fmla="*/ 524933 w 846666"/>
                  <a:gd name="connsiteY4" fmla="*/ 0 h 2235200"/>
                  <a:gd name="connsiteX5" fmla="*/ 821266 w 846666"/>
                  <a:gd name="connsiteY5" fmla="*/ 29633 h 2235200"/>
                  <a:gd name="connsiteX6" fmla="*/ 846666 w 846666"/>
                  <a:gd name="connsiteY6" fmla="*/ 33866 h 2235200"/>
                  <a:gd name="connsiteX7" fmla="*/ 469900 w 846666"/>
                  <a:gd name="connsiteY7" fmla="*/ 2226733 h 2235200"/>
                  <a:gd name="connsiteX8" fmla="*/ 419100 w 846666"/>
                  <a:gd name="connsiteY8" fmla="*/ 2222500 h 2235200"/>
                  <a:gd name="connsiteX9" fmla="*/ 359833 w 846666"/>
                  <a:gd name="connsiteY9" fmla="*/ 2235200 h 223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46666" h="2235200">
                    <a:moveTo>
                      <a:pt x="359833" y="2235200"/>
                    </a:moveTo>
                    <a:lnTo>
                      <a:pt x="0" y="29633"/>
                    </a:lnTo>
                    <a:lnTo>
                      <a:pt x="67733" y="25400"/>
                    </a:lnTo>
                    <a:lnTo>
                      <a:pt x="309033" y="4233"/>
                    </a:lnTo>
                    <a:lnTo>
                      <a:pt x="524933" y="0"/>
                    </a:lnTo>
                    <a:lnTo>
                      <a:pt x="821266" y="29633"/>
                    </a:lnTo>
                    <a:lnTo>
                      <a:pt x="846666" y="33866"/>
                    </a:lnTo>
                    <a:lnTo>
                      <a:pt x="469900" y="2226733"/>
                    </a:lnTo>
                    <a:lnTo>
                      <a:pt x="419100" y="2222500"/>
                    </a:lnTo>
                    <a:lnTo>
                      <a:pt x="359833" y="2235200"/>
                    </a:lnTo>
                    <a:close/>
                  </a:path>
                </a:pathLst>
              </a:custGeom>
              <a:solidFill>
                <a:srgbClr val="D7D8D9">
                  <a:lumMod val="9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79" name="Kombinationstegning 52"/>
              <p:cNvSpPr/>
              <p:nvPr/>
            </p:nvSpPr>
            <p:spPr>
              <a:xfrm rot="2389753">
                <a:off x="5194302" y="1096433"/>
                <a:ext cx="846665" cy="2235200"/>
              </a:xfrm>
              <a:custGeom>
                <a:avLst/>
                <a:gdLst>
                  <a:gd name="connsiteX0" fmla="*/ 359833 w 846666"/>
                  <a:gd name="connsiteY0" fmla="*/ 2235200 h 2235200"/>
                  <a:gd name="connsiteX1" fmla="*/ 0 w 846666"/>
                  <a:gd name="connsiteY1" fmla="*/ 29633 h 2235200"/>
                  <a:gd name="connsiteX2" fmla="*/ 67733 w 846666"/>
                  <a:gd name="connsiteY2" fmla="*/ 25400 h 2235200"/>
                  <a:gd name="connsiteX3" fmla="*/ 309033 w 846666"/>
                  <a:gd name="connsiteY3" fmla="*/ 4233 h 2235200"/>
                  <a:gd name="connsiteX4" fmla="*/ 524933 w 846666"/>
                  <a:gd name="connsiteY4" fmla="*/ 0 h 2235200"/>
                  <a:gd name="connsiteX5" fmla="*/ 821266 w 846666"/>
                  <a:gd name="connsiteY5" fmla="*/ 29633 h 2235200"/>
                  <a:gd name="connsiteX6" fmla="*/ 846666 w 846666"/>
                  <a:gd name="connsiteY6" fmla="*/ 33866 h 2235200"/>
                  <a:gd name="connsiteX7" fmla="*/ 469900 w 846666"/>
                  <a:gd name="connsiteY7" fmla="*/ 2226733 h 2235200"/>
                  <a:gd name="connsiteX8" fmla="*/ 419100 w 846666"/>
                  <a:gd name="connsiteY8" fmla="*/ 2222500 h 2235200"/>
                  <a:gd name="connsiteX9" fmla="*/ 359833 w 846666"/>
                  <a:gd name="connsiteY9" fmla="*/ 2235200 h 223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46666" h="2235200">
                    <a:moveTo>
                      <a:pt x="359833" y="2235200"/>
                    </a:moveTo>
                    <a:lnTo>
                      <a:pt x="0" y="29633"/>
                    </a:lnTo>
                    <a:lnTo>
                      <a:pt x="67733" y="25400"/>
                    </a:lnTo>
                    <a:lnTo>
                      <a:pt x="309033" y="4233"/>
                    </a:lnTo>
                    <a:lnTo>
                      <a:pt x="524933" y="0"/>
                    </a:lnTo>
                    <a:lnTo>
                      <a:pt x="821266" y="29633"/>
                    </a:lnTo>
                    <a:lnTo>
                      <a:pt x="846666" y="33866"/>
                    </a:lnTo>
                    <a:lnTo>
                      <a:pt x="469900" y="2226733"/>
                    </a:lnTo>
                    <a:lnTo>
                      <a:pt x="419100" y="2222500"/>
                    </a:lnTo>
                    <a:lnTo>
                      <a:pt x="359833" y="2235200"/>
                    </a:lnTo>
                    <a:close/>
                  </a:path>
                </a:pathLst>
              </a:custGeom>
              <a:solidFill>
                <a:srgbClr val="D7D8D9">
                  <a:lumMod val="9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80" name="Kombinationstegning 53"/>
              <p:cNvSpPr/>
              <p:nvPr/>
            </p:nvSpPr>
            <p:spPr>
              <a:xfrm rot="3635334">
                <a:off x="5520268" y="1507064"/>
                <a:ext cx="846665" cy="2235198"/>
              </a:xfrm>
              <a:custGeom>
                <a:avLst/>
                <a:gdLst>
                  <a:gd name="connsiteX0" fmla="*/ 359833 w 846666"/>
                  <a:gd name="connsiteY0" fmla="*/ 2235200 h 2235200"/>
                  <a:gd name="connsiteX1" fmla="*/ 0 w 846666"/>
                  <a:gd name="connsiteY1" fmla="*/ 29633 h 2235200"/>
                  <a:gd name="connsiteX2" fmla="*/ 67733 w 846666"/>
                  <a:gd name="connsiteY2" fmla="*/ 25400 h 2235200"/>
                  <a:gd name="connsiteX3" fmla="*/ 309033 w 846666"/>
                  <a:gd name="connsiteY3" fmla="*/ 4233 h 2235200"/>
                  <a:gd name="connsiteX4" fmla="*/ 524933 w 846666"/>
                  <a:gd name="connsiteY4" fmla="*/ 0 h 2235200"/>
                  <a:gd name="connsiteX5" fmla="*/ 821266 w 846666"/>
                  <a:gd name="connsiteY5" fmla="*/ 29633 h 2235200"/>
                  <a:gd name="connsiteX6" fmla="*/ 846666 w 846666"/>
                  <a:gd name="connsiteY6" fmla="*/ 33866 h 2235200"/>
                  <a:gd name="connsiteX7" fmla="*/ 469900 w 846666"/>
                  <a:gd name="connsiteY7" fmla="*/ 2226733 h 2235200"/>
                  <a:gd name="connsiteX8" fmla="*/ 419100 w 846666"/>
                  <a:gd name="connsiteY8" fmla="*/ 2222500 h 2235200"/>
                  <a:gd name="connsiteX9" fmla="*/ 359833 w 846666"/>
                  <a:gd name="connsiteY9" fmla="*/ 2235200 h 223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46666" h="2235200">
                    <a:moveTo>
                      <a:pt x="359833" y="2235200"/>
                    </a:moveTo>
                    <a:lnTo>
                      <a:pt x="0" y="29633"/>
                    </a:lnTo>
                    <a:lnTo>
                      <a:pt x="67733" y="25400"/>
                    </a:lnTo>
                    <a:lnTo>
                      <a:pt x="309033" y="4233"/>
                    </a:lnTo>
                    <a:lnTo>
                      <a:pt x="524933" y="0"/>
                    </a:lnTo>
                    <a:lnTo>
                      <a:pt x="821266" y="29633"/>
                    </a:lnTo>
                    <a:lnTo>
                      <a:pt x="846666" y="33866"/>
                    </a:lnTo>
                    <a:lnTo>
                      <a:pt x="469900" y="2226733"/>
                    </a:lnTo>
                    <a:lnTo>
                      <a:pt x="419100" y="2222500"/>
                    </a:lnTo>
                    <a:lnTo>
                      <a:pt x="359833" y="2235200"/>
                    </a:lnTo>
                    <a:close/>
                  </a:path>
                </a:pathLst>
              </a:custGeom>
              <a:solidFill>
                <a:srgbClr val="D7D8D9">
                  <a:lumMod val="9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81" name="Kombinationstegning 54"/>
              <p:cNvSpPr/>
              <p:nvPr/>
            </p:nvSpPr>
            <p:spPr>
              <a:xfrm rot="13206660">
                <a:off x="5398780" y="2142809"/>
                <a:ext cx="1773040" cy="1957191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697566 w 1756833"/>
                  <a:gd name="connsiteY7" fmla="*/ 39491 h 1957191"/>
                  <a:gd name="connsiteX8" fmla="*/ 1756833 w 1756833"/>
                  <a:gd name="connsiteY8" fmla="*/ 86058 h 1957191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736594 w 1756833"/>
                  <a:gd name="connsiteY7" fmla="*/ 39875 h 1957191"/>
                  <a:gd name="connsiteX8" fmla="*/ 1756833 w 1756833"/>
                  <a:gd name="connsiteY8" fmla="*/ 86058 h 1957191"/>
                  <a:gd name="connsiteX0" fmla="*/ 1773039 w 1773039"/>
                  <a:gd name="connsiteY0" fmla="*/ 72441 h 1957191"/>
                  <a:gd name="connsiteX1" fmla="*/ 643466 w 1773039"/>
                  <a:gd name="connsiteY1" fmla="*/ 1957191 h 1957191"/>
                  <a:gd name="connsiteX2" fmla="*/ 474133 w 1773039"/>
                  <a:gd name="connsiteY2" fmla="*/ 1859825 h 1957191"/>
                  <a:gd name="connsiteX3" fmla="*/ 249766 w 1773039"/>
                  <a:gd name="connsiteY3" fmla="*/ 1677791 h 1957191"/>
                  <a:gd name="connsiteX4" fmla="*/ 38100 w 1773039"/>
                  <a:gd name="connsiteY4" fmla="*/ 1466125 h 1957191"/>
                  <a:gd name="connsiteX5" fmla="*/ 0 w 1773039"/>
                  <a:gd name="connsiteY5" fmla="*/ 1428025 h 1957191"/>
                  <a:gd name="connsiteX6" fmla="*/ 1697059 w 1773039"/>
                  <a:gd name="connsiteY6" fmla="*/ 0 h 1957191"/>
                  <a:gd name="connsiteX7" fmla="*/ 1736594 w 1773039"/>
                  <a:gd name="connsiteY7" fmla="*/ 39875 h 1957191"/>
                  <a:gd name="connsiteX8" fmla="*/ 1773039 w 1773039"/>
                  <a:gd name="connsiteY8" fmla="*/ 72441 h 195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3039" h="1957191">
                    <a:moveTo>
                      <a:pt x="1773039" y="72441"/>
                    </a:moveTo>
                    <a:lnTo>
                      <a:pt x="643466" y="1957191"/>
                    </a:lnTo>
                    <a:lnTo>
                      <a:pt x="474133" y="1859825"/>
                    </a:lnTo>
                    <a:lnTo>
                      <a:pt x="249766" y="1677791"/>
                    </a:lnTo>
                    <a:lnTo>
                      <a:pt x="38100" y="1466125"/>
                    </a:lnTo>
                    <a:lnTo>
                      <a:pt x="0" y="1428025"/>
                    </a:lnTo>
                    <a:lnTo>
                      <a:pt x="1697059" y="0"/>
                    </a:lnTo>
                    <a:lnTo>
                      <a:pt x="1736594" y="39875"/>
                    </a:lnTo>
                    <a:lnTo>
                      <a:pt x="1773039" y="72441"/>
                    </a:lnTo>
                    <a:close/>
                  </a:path>
                </a:pathLst>
              </a:custGeom>
              <a:solidFill>
                <a:srgbClr val="D7D8D9">
                  <a:lumMod val="9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82" name="Kombinationstegning 55"/>
              <p:cNvSpPr/>
              <p:nvPr/>
            </p:nvSpPr>
            <p:spPr>
              <a:xfrm rot="14344187">
                <a:off x="5369148" y="2731241"/>
                <a:ext cx="1773039" cy="1957192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697566 w 1756833"/>
                  <a:gd name="connsiteY7" fmla="*/ 39491 h 1957191"/>
                  <a:gd name="connsiteX8" fmla="*/ 1756833 w 1756833"/>
                  <a:gd name="connsiteY8" fmla="*/ 86058 h 1957191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736594 w 1756833"/>
                  <a:gd name="connsiteY7" fmla="*/ 39875 h 1957191"/>
                  <a:gd name="connsiteX8" fmla="*/ 1756833 w 1756833"/>
                  <a:gd name="connsiteY8" fmla="*/ 86058 h 1957191"/>
                  <a:gd name="connsiteX0" fmla="*/ 1773039 w 1773039"/>
                  <a:gd name="connsiteY0" fmla="*/ 72441 h 1957191"/>
                  <a:gd name="connsiteX1" fmla="*/ 643466 w 1773039"/>
                  <a:gd name="connsiteY1" fmla="*/ 1957191 h 1957191"/>
                  <a:gd name="connsiteX2" fmla="*/ 474133 w 1773039"/>
                  <a:gd name="connsiteY2" fmla="*/ 1859825 h 1957191"/>
                  <a:gd name="connsiteX3" fmla="*/ 249766 w 1773039"/>
                  <a:gd name="connsiteY3" fmla="*/ 1677791 h 1957191"/>
                  <a:gd name="connsiteX4" fmla="*/ 38100 w 1773039"/>
                  <a:gd name="connsiteY4" fmla="*/ 1466125 h 1957191"/>
                  <a:gd name="connsiteX5" fmla="*/ 0 w 1773039"/>
                  <a:gd name="connsiteY5" fmla="*/ 1428025 h 1957191"/>
                  <a:gd name="connsiteX6" fmla="*/ 1697059 w 1773039"/>
                  <a:gd name="connsiteY6" fmla="*/ 0 h 1957191"/>
                  <a:gd name="connsiteX7" fmla="*/ 1736594 w 1773039"/>
                  <a:gd name="connsiteY7" fmla="*/ 39875 h 1957191"/>
                  <a:gd name="connsiteX8" fmla="*/ 1773039 w 1773039"/>
                  <a:gd name="connsiteY8" fmla="*/ 72441 h 195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3039" h="1957191">
                    <a:moveTo>
                      <a:pt x="1773039" y="72441"/>
                    </a:moveTo>
                    <a:lnTo>
                      <a:pt x="643466" y="1957191"/>
                    </a:lnTo>
                    <a:lnTo>
                      <a:pt x="474133" y="1859825"/>
                    </a:lnTo>
                    <a:lnTo>
                      <a:pt x="249766" y="1677791"/>
                    </a:lnTo>
                    <a:lnTo>
                      <a:pt x="38100" y="1466125"/>
                    </a:lnTo>
                    <a:lnTo>
                      <a:pt x="0" y="1428025"/>
                    </a:lnTo>
                    <a:lnTo>
                      <a:pt x="1697059" y="0"/>
                    </a:lnTo>
                    <a:lnTo>
                      <a:pt x="1736594" y="39875"/>
                    </a:lnTo>
                    <a:lnTo>
                      <a:pt x="1773039" y="72441"/>
                    </a:lnTo>
                    <a:close/>
                  </a:path>
                </a:pathLst>
              </a:custGeom>
              <a:solidFill>
                <a:srgbClr val="D7D8D9">
                  <a:lumMod val="9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83" name="Kombinationstegning 56"/>
              <p:cNvSpPr/>
              <p:nvPr/>
            </p:nvSpPr>
            <p:spPr>
              <a:xfrm rot="15590630">
                <a:off x="5165942" y="3285807"/>
                <a:ext cx="1773039" cy="1957191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697566 w 1756833"/>
                  <a:gd name="connsiteY7" fmla="*/ 39491 h 1957191"/>
                  <a:gd name="connsiteX8" fmla="*/ 1756833 w 1756833"/>
                  <a:gd name="connsiteY8" fmla="*/ 86058 h 1957191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736594 w 1756833"/>
                  <a:gd name="connsiteY7" fmla="*/ 39875 h 1957191"/>
                  <a:gd name="connsiteX8" fmla="*/ 1756833 w 1756833"/>
                  <a:gd name="connsiteY8" fmla="*/ 86058 h 1957191"/>
                  <a:gd name="connsiteX0" fmla="*/ 1773039 w 1773039"/>
                  <a:gd name="connsiteY0" fmla="*/ 72441 h 1957191"/>
                  <a:gd name="connsiteX1" fmla="*/ 643466 w 1773039"/>
                  <a:gd name="connsiteY1" fmla="*/ 1957191 h 1957191"/>
                  <a:gd name="connsiteX2" fmla="*/ 474133 w 1773039"/>
                  <a:gd name="connsiteY2" fmla="*/ 1859825 h 1957191"/>
                  <a:gd name="connsiteX3" fmla="*/ 249766 w 1773039"/>
                  <a:gd name="connsiteY3" fmla="*/ 1677791 h 1957191"/>
                  <a:gd name="connsiteX4" fmla="*/ 38100 w 1773039"/>
                  <a:gd name="connsiteY4" fmla="*/ 1466125 h 1957191"/>
                  <a:gd name="connsiteX5" fmla="*/ 0 w 1773039"/>
                  <a:gd name="connsiteY5" fmla="*/ 1428025 h 1957191"/>
                  <a:gd name="connsiteX6" fmla="*/ 1697059 w 1773039"/>
                  <a:gd name="connsiteY6" fmla="*/ 0 h 1957191"/>
                  <a:gd name="connsiteX7" fmla="*/ 1736594 w 1773039"/>
                  <a:gd name="connsiteY7" fmla="*/ 39875 h 1957191"/>
                  <a:gd name="connsiteX8" fmla="*/ 1773039 w 1773039"/>
                  <a:gd name="connsiteY8" fmla="*/ 72441 h 195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3039" h="1957191">
                    <a:moveTo>
                      <a:pt x="1773039" y="72441"/>
                    </a:moveTo>
                    <a:lnTo>
                      <a:pt x="643466" y="1957191"/>
                    </a:lnTo>
                    <a:lnTo>
                      <a:pt x="474133" y="1859825"/>
                    </a:lnTo>
                    <a:lnTo>
                      <a:pt x="249766" y="1677791"/>
                    </a:lnTo>
                    <a:lnTo>
                      <a:pt x="38100" y="1466125"/>
                    </a:lnTo>
                    <a:lnTo>
                      <a:pt x="0" y="1428025"/>
                    </a:lnTo>
                    <a:lnTo>
                      <a:pt x="1697059" y="0"/>
                    </a:lnTo>
                    <a:lnTo>
                      <a:pt x="1736594" y="39875"/>
                    </a:lnTo>
                    <a:lnTo>
                      <a:pt x="1773039" y="72441"/>
                    </a:lnTo>
                    <a:close/>
                  </a:path>
                </a:pathLst>
              </a:custGeom>
              <a:solidFill>
                <a:srgbClr val="D7D8D9">
                  <a:lumMod val="9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84" name="Kombinationstegning 57"/>
              <p:cNvSpPr/>
              <p:nvPr/>
            </p:nvSpPr>
            <p:spPr>
              <a:xfrm rot="16788421">
                <a:off x="4776476" y="3717606"/>
                <a:ext cx="1773040" cy="1957192"/>
              </a:xfrm>
              <a:custGeom>
                <a:avLst/>
                <a:gdLst>
                  <a:gd name="connsiteX0" fmla="*/ 1756833 w 1756833"/>
                  <a:gd name="connsiteY0" fmla="*/ 76200 h 1947333"/>
                  <a:gd name="connsiteX1" fmla="*/ 643466 w 1756833"/>
                  <a:gd name="connsiteY1" fmla="*/ 1947333 h 1947333"/>
                  <a:gd name="connsiteX2" fmla="*/ 474133 w 1756833"/>
                  <a:gd name="connsiteY2" fmla="*/ 1849967 h 1947333"/>
                  <a:gd name="connsiteX3" fmla="*/ 249766 w 1756833"/>
                  <a:gd name="connsiteY3" fmla="*/ 1667933 h 1947333"/>
                  <a:gd name="connsiteX4" fmla="*/ 38100 w 1756833"/>
                  <a:gd name="connsiteY4" fmla="*/ 1456267 h 1947333"/>
                  <a:gd name="connsiteX5" fmla="*/ 0 w 1756833"/>
                  <a:gd name="connsiteY5" fmla="*/ 1418167 h 1947333"/>
                  <a:gd name="connsiteX6" fmla="*/ 1672166 w 1756833"/>
                  <a:gd name="connsiteY6" fmla="*/ 0 h 1947333"/>
                  <a:gd name="connsiteX7" fmla="*/ 1697566 w 1756833"/>
                  <a:gd name="connsiteY7" fmla="*/ 29633 h 1947333"/>
                  <a:gd name="connsiteX8" fmla="*/ 1756833 w 1756833"/>
                  <a:gd name="connsiteY8" fmla="*/ 76200 h 1947333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697566 w 1756833"/>
                  <a:gd name="connsiteY7" fmla="*/ 39491 h 1957191"/>
                  <a:gd name="connsiteX8" fmla="*/ 1756833 w 1756833"/>
                  <a:gd name="connsiteY8" fmla="*/ 86058 h 1957191"/>
                  <a:gd name="connsiteX0" fmla="*/ 1756833 w 1756833"/>
                  <a:gd name="connsiteY0" fmla="*/ 86058 h 1957191"/>
                  <a:gd name="connsiteX1" fmla="*/ 643466 w 1756833"/>
                  <a:gd name="connsiteY1" fmla="*/ 1957191 h 1957191"/>
                  <a:gd name="connsiteX2" fmla="*/ 474133 w 1756833"/>
                  <a:gd name="connsiteY2" fmla="*/ 1859825 h 1957191"/>
                  <a:gd name="connsiteX3" fmla="*/ 249766 w 1756833"/>
                  <a:gd name="connsiteY3" fmla="*/ 1677791 h 1957191"/>
                  <a:gd name="connsiteX4" fmla="*/ 38100 w 1756833"/>
                  <a:gd name="connsiteY4" fmla="*/ 1466125 h 1957191"/>
                  <a:gd name="connsiteX5" fmla="*/ 0 w 1756833"/>
                  <a:gd name="connsiteY5" fmla="*/ 1428025 h 1957191"/>
                  <a:gd name="connsiteX6" fmla="*/ 1697059 w 1756833"/>
                  <a:gd name="connsiteY6" fmla="*/ 0 h 1957191"/>
                  <a:gd name="connsiteX7" fmla="*/ 1736594 w 1756833"/>
                  <a:gd name="connsiteY7" fmla="*/ 39875 h 1957191"/>
                  <a:gd name="connsiteX8" fmla="*/ 1756833 w 1756833"/>
                  <a:gd name="connsiteY8" fmla="*/ 86058 h 1957191"/>
                  <a:gd name="connsiteX0" fmla="*/ 1773039 w 1773039"/>
                  <a:gd name="connsiteY0" fmla="*/ 72441 h 1957191"/>
                  <a:gd name="connsiteX1" fmla="*/ 643466 w 1773039"/>
                  <a:gd name="connsiteY1" fmla="*/ 1957191 h 1957191"/>
                  <a:gd name="connsiteX2" fmla="*/ 474133 w 1773039"/>
                  <a:gd name="connsiteY2" fmla="*/ 1859825 h 1957191"/>
                  <a:gd name="connsiteX3" fmla="*/ 249766 w 1773039"/>
                  <a:gd name="connsiteY3" fmla="*/ 1677791 h 1957191"/>
                  <a:gd name="connsiteX4" fmla="*/ 38100 w 1773039"/>
                  <a:gd name="connsiteY4" fmla="*/ 1466125 h 1957191"/>
                  <a:gd name="connsiteX5" fmla="*/ 0 w 1773039"/>
                  <a:gd name="connsiteY5" fmla="*/ 1428025 h 1957191"/>
                  <a:gd name="connsiteX6" fmla="*/ 1697059 w 1773039"/>
                  <a:gd name="connsiteY6" fmla="*/ 0 h 1957191"/>
                  <a:gd name="connsiteX7" fmla="*/ 1736594 w 1773039"/>
                  <a:gd name="connsiteY7" fmla="*/ 39875 h 1957191"/>
                  <a:gd name="connsiteX8" fmla="*/ 1773039 w 1773039"/>
                  <a:gd name="connsiteY8" fmla="*/ 72441 h 195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3039" h="1957191">
                    <a:moveTo>
                      <a:pt x="1773039" y="72441"/>
                    </a:moveTo>
                    <a:lnTo>
                      <a:pt x="643466" y="1957191"/>
                    </a:lnTo>
                    <a:lnTo>
                      <a:pt x="474133" y="1859825"/>
                    </a:lnTo>
                    <a:lnTo>
                      <a:pt x="249766" y="1677791"/>
                    </a:lnTo>
                    <a:lnTo>
                      <a:pt x="38100" y="1466125"/>
                    </a:lnTo>
                    <a:lnTo>
                      <a:pt x="0" y="1428025"/>
                    </a:lnTo>
                    <a:lnTo>
                      <a:pt x="1697059" y="0"/>
                    </a:lnTo>
                    <a:lnTo>
                      <a:pt x="1736594" y="39875"/>
                    </a:lnTo>
                    <a:lnTo>
                      <a:pt x="1773039" y="72441"/>
                    </a:lnTo>
                    <a:close/>
                  </a:path>
                </a:pathLst>
              </a:custGeom>
              <a:solidFill>
                <a:srgbClr val="D7D8D9">
                  <a:lumMod val="9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85" name="Ellipse 58"/>
              <p:cNvSpPr/>
              <p:nvPr/>
            </p:nvSpPr>
            <p:spPr>
              <a:xfrm>
                <a:off x="4152900" y="2819400"/>
                <a:ext cx="1054099" cy="1054099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</p:grpSp>
        <p:sp>
          <p:nvSpPr>
            <p:cNvPr id="65" name="Ellipse 7"/>
            <p:cNvSpPr/>
            <p:nvPr/>
          </p:nvSpPr>
          <p:spPr>
            <a:xfrm>
              <a:off x="4099294" y="3549798"/>
              <a:ext cx="896672" cy="662756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lumMod val="40000"/>
                    <a:lumOff val="60000"/>
                    <a:alpha val="0"/>
                  </a:srgbClr>
                </a:gs>
                <a:gs pos="100000">
                  <a:srgbClr val="FFFCF9">
                    <a:alpha val="77000"/>
                  </a:srgbClr>
                </a:gs>
              </a:gsLst>
              <a:lin ang="16200000" scaled="0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342900" indent="-342900" algn="ctr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kern="0" dirty="0">
                <a:solidFill>
                  <a:sysClr val="window" lastClr="FFFFFF"/>
                </a:solidFill>
                <a:latin typeface="Calibri"/>
                <a:ea typeface="+mn-ea"/>
              </a:endParaRPr>
            </a:p>
          </p:txBody>
        </p:sp>
        <p:sp>
          <p:nvSpPr>
            <p:cNvPr id="66" name="Tekstboks 39"/>
            <p:cNvSpPr txBox="1"/>
            <p:nvPr/>
          </p:nvSpPr>
          <p:spPr>
            <a:xfrm>
              <a:off x="4271124" y="4273514"/>
              <a:ext cx="54590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a-DK" sz="1400" kern="0" dirty="0">
                  <a:ln w="3175">
                    <a:noFill/>
                  </a:ln>
                  <a:solidFill>
                    <a:srgbClr val="1F88C8"/>
                  </a:solidFill>
                  <a:effectLst>
                    <a:outerShdw blurRad="66675" dir="2700000" algn="tl" rotWithShape="0">
                      <a:srgbClr val="000000">
                        <a:alpha val="5000"/>
                      </a:srgbClr>
                    </a:outerShdw>
                  </a:effectLst>
                  <a:latin typeface="Calibri"/>
                  <a:ea typeface="+mn-ea"/>
                </a:rPr>
                <a:t>20</a:t>
              </a:r>
              <a:r>
                <a:rPr lang="da-DK" sz="2000" kern="0" dirty="0">
                  <a:ln w="3175">
                    <a:noFill/>
                  </a:ln>
                  <a:solidFill>
                    <a:srgbClr val="1F88C8"/>
                  </a:solidFill>
                  <a:effectLst>
                    <a:outerShdw blurRad="66675" dir="2700000" algn="tl" rotWithShape="0">
                      <a:srgbClr val="000000">
                        <a:alpha val="5000"/>
                      </a:srgbClr>
                    </a:outerShdw>
                  </a:effectLst>
                  <a:latin typeface="Calibri"/>
                  <a:ea typeface="+mn-ea"/>
                </a:rPr>
                <a:t>%</a:t>
              </a:r>
            </a:p>
          </p:txBody>
        </p:sp>
        <p:grpSp>
          <p:nvGrpSpPr>
            <p:cNvPr id="67" name="Grupper 30"/>
            <p:cNvGrpSpPr/>
            <p:nvPr/>
          </p:nvGrpSpPr>
          <p:grpSpPr>
            <a:xfrm rot="12138997">
              <a:off x="3912373" y="3906810"/>
              <a:ext cx="746039" cy="160606"/>
              <a:chOff x="4444998" y="4016375"/>
              <a:chExt cx="1371601" cy="295275"/>
            </a:xfrm>
          </p:grpSpPr>
          <p:sp>
            <p:nvSpPr>
              <p:cNvPr id="68" name="Kombinationstegning 41"/>
              <p:cNvSpPr/>
              <p:nvPr/>
            </p:nvSpPr>
            <p:spPr>
              <a:xfrm>
                <a:off x="4759325" y="4086224"/>
                <a:ext cx="1057274" cy="142876"/>
              </a:xfrm>
              <a:custGeom>
                <a:avLst/>
                <a:gdLst>
                  <a:gd name="connsiteX0" fmla="*/ 0 w 1050925"/>
                  <a:gd name="connsiteY0" fmla="*/ 0 h 114300"/>
                  <a:gd name="connsiteX1" fmla="*/ 1012825 w 1050925"/>
                  <a:gd name="connsiteY1" fmla="*/ 25400 h 114300"/>
                  <a:gd name="connsiteX2" fmla="*/ 1050925 w 1050925"/>
                  <a:gd name="connsiteY2" fmla="*/ 41275 h 114300"/>
                  <a:gd name="connsiteX3" fmla="*/ 1050925 w 1050925"/>
                  <a:gd name="connsiteY3" fmla="*/ 69850 h 114300"/>
                  <a:gd name="connsiteX4" fmla="*/ 1022350 w 1050925"/>
                  <a:gd name="connsiteY4" fmla="*/ 88900 h 114300"/>
                  <a:gd name="connsiteX5" fmla="*/ 6350 w 1050925"/>
                  <a:gd name="connsiteY5" fmla="*/ 114300 h 114300"/>
                  <a:gd name="connsiteX6" fmla="*/ 15875 w 1050925"/>
                  <a:gd name="connsiteY6" fmla="*/ 57150 h 114300"/>
                  <a:gd name="connsiteX7" fmla="*/ 0 w 1050925"/>
                  <a:gd name="connsiteY7" fmla="*/ 0 h 114300"/>
                  <a:gd name="connsiteX0" fmla="*/ 0 w 1050925"/>
                  <a:gd name="connsiteY0" fmla="*/ 25400 h 139700"/>
                  <a:gd name="connsiteX1" fmla="*/ 1012825 w 1050925"/>
                  <a:gd name="connsiteY1" fmla="*/ 50800 h 139700"/>
                  <a:gd name="connsiteX2" fmla="*/ 1050925 w 1050925"/>
                  <a:gd name="connsiteY2" fmla="*/ 66675 h 139700"/>
                  <a:gd name="connsiteX3" fmla="*/ 1050925 w 1050925"/>
                  <a:gd name="connsiteY3" fmla="*/ 95250 h 139700"/>
                  <a:gd name="connsiteX4" fmla="*/ 1022350 w 1050925"/>
                  <a:gd name="connsiteY4" fmla="*/ 114300 h 139700"/>
                  <a:gd name="connsiteX5" fmla="*/ 6350 w 1050925"/>
                  <a:gd name="connsiteY5" fmla="*/ 139700 h 139700"/>
                  <a:gd name="connsiteX6" fmla="*/ 15875 w 1050925"/>
                  <a:gd name="connsiteY6" fmla="*/ 82550 h 139700"/>
                  <a:gd name="connsiteX7" fmla="*/ 0 w 1050925"/>
                  <a:gd name="connsiteY7" fmla="*/ 25400 h 139700"/>
                  <a:gd name="connsiteX0" fmla="*/ 0 w 1050925"/>
                  <a:gd name="connsiteY0" fmla="*/ 25400 h 142875"/>
                  <a:gd name="connsiteX1" fmla="*/ 1012825 w 1050925"/>
                  <a:gd name="connsiteY1" fmla="*/ 50800 h 142875"/>
                  <a:gd name="connsiteX2" fmla="*/ 1050925 w 1050925"/>
                  <a:gd name="connsiteY2" fmla="*/ 66675 h 142875"/>
                  <a:gd name="connsiteX3" fmla="*/ 1050925 w 1050925"/>
                  <a:gd name="connsiteY3" fmla="*/ 95250 h 142875"/>
                  <a:gd name="connsiteX4" fmla="*/ 1022350 w 1050925"/>
                  <a:gd name="connsiteY4" fmla="*/ 114300 h 142875"/>
                  <a:gd name="connsiteX5" fmla="*/ 6350 w 1050925"/>
                  <a:gd name="connsiteY5" fmla="*/ 139700 h 142875"/>
                  <a:gd name="connsiteX6" fmla="*/ 15875 w 1050925"/>
                  <a:gd name="connsiteY6" fmla="*/ 82550 h 142875"/>
                  <a:gd name="connsiteX7" fmla="*/ 0 w 1050925"/>
                  <a:gd name="connsiteY7" fmla="*/ 25400 h 142875"/>
                  <a:gd name="connsiteX0" fmla="*/ 0 w 1054100"/>
                  <a:gd name="connsiteY0" fmla="*/ 25400 h 142875"/>
                  <a:gd name="connsiteX1" fmla="*/ 1012825 w 1054100"/>
                  <a:gd name="connsiteY1" fmla="*/ 50800 h 142875"/>
                  <a:gd name="connsiteX2" fmla="*/ 1050925 w 1054100"/>
                  <a:gd name="connsiteY2" fmla="*/ 66675 h 142875"/>
                  <a:gd name="connsiteX3" fmla="*/ 1050925 w 1054100"/>
                  <a:gd name="connsiteY3" fmla="*/ 95250 h 142875"/>
                  <a:gd name="connsiteX4" fmla="*/ 1022350 w 1054100"/>
                  <a:gd name="connsiteY4" fmla="*/ 114300 h 142875"/>
                  <a:gd name="connsiteX5" fmla="*/ 6350 w 1054100"/>
                  <a:gd name="connsiteY5" fmla="*/ 139700 h 142875"/>
                  <a:gd name="connsiteX6" fmla="*/ 15875 w 1054100"/>
                  <a:gd name="connsiteY6" fmla="*/ 82550 h 142875"/>
                  <a:gd name="connsiteX7" fmla="*/ 0 w 1054100"/>
                  <a:gd name="connsiteY7" fmla="*/ 25400 h 142875"/>
                  <a:gd name="connsiteX0" fmla="*/ 0 w 1057275"/>
                  <a:gd name="connsiteY0" fmla="*/ 25400 h 142875"/>
                  <a:gd name="connsiteX1" fmla="*/ 1012825 w 1057275"/>
                  <a:gd name="connsiteY1" fmla="*/ 50800 h 142875"/>
                  <a:gd name="connsiteX2" fmla="*/ 1050925 w 1057275"/>
                  <a:gd name="connsiteY2" fmla="*/ 66675 h 142875"/>
                  <a:gd name="connsiteX3" fmla="*/ 1050925 w 1057275"/>
                  <a:gd name="connsiteY3" fmla="*/ 95250 h 142875"/>
                  <a:gd name="connsiteX4" fmla="*/ 1022350 w 1057275"/>
                  <a:gd name="connsiteY4" fmla="*/ 114300 h 142875"/>
                  <a:gd name="connsiteX5" fmla="*/ 6350 w 1057275"/>
                  <a:gd name="connsiteY5" fmla="*/ 139700 h 142875"/>
                  <a:gd name="connsiteX6" fmla="*/ 15875 w 1057275"/>
                  <a:gd name="connsiteY6" fmla="*/ 82550 h 142875"/>
                  <a:gd name="connsiteX7" fmla="*/ 0 w 1057275"/>
                  <a:gd name="connsiteY7" fmla="*/ 2540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7275" h="142875">
                    <a:moveTo>
                      <a:pt x="0" y="25400"/>
                    </a:moveTo>
                    <a:lnTo>
                      <a:pt x="1012825" y="50800"/>
                    </a:lnTo>
                    <a:cubicBezTo>
                      <a:pt x="1054100" y="46567"/>
                      <a:pt x="1038225" y="61383"/>
                      <a:pt x="1050925" y="66675"/>
                    </a:cubicBezTo>
                    <a:lnTo>
                      <a:pt x="1050925" y="95250"/>
                    </a:lnTo>
                    <a:cubicBezTo>
                      <a:pt x="1041400" y="101600"/>
                      <a:pt x="1057275" y="120650"/>
                      <a:pt x="1022350" y="114300"/>
                    </a:cubicBezTo>
                    <a:lnTo>
                      <a:pt x="6350" y="139700"/>
                    </a:lnTo>
                    <a:cubicBezTo>
                      <a:pt x="9525" y="120650"/>
                      <a:pt x="15875" y="142875"/>
                      <a:pt x="15875" y="82550"/>
                    </a:cubicBezTo>
                    <a:cubicBezTo>
                      <a:pt x="13758" y="0"/>
                      <a:pt x="5292" y="44450"/>
                      <a:pt x="0" y="254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6E6E6">
                      <a:lumMod val="10000"/>
                    </a:srgbClr>
                  </a:gs>
                  <a:gs pos="100000">
                    <a:srgbClr val="E6E6E6">
                      <a:lumMod val="25000"/>
                    </a:srgbClr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69" name="Ellipse 42"/>
              <p:cNvSpPr/>
              <p:nvPr/>
            </p:nvSpPr>
            <p:spPr>
              <a:xfrm>
                <a:off x="4444998" y="4016375"/>
                <a:ext cx="295276" cy="295275"/>
              </a:xfrm>
              <a:prstGeom prst="ellipse">
                <a:avLst/>
              </a:prstGeom>
              <a:gradFill rotWithShape="1">
                <a:gsLst>
                  <a:gs pos="0">
                    <a:srgbClr val="E6E6E6">
                      <a:lumMod val="10000"/>
                    </a:srgbClr>
                  </a:gs>
                  <a:gs pos="100000">
                    <a:srgbClr val="E6E6E6">
                      <a:lumMod val="25000"/>
                    </a:srgbClr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  <a:ea typeface="+mn-ea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19443</TotalTime>
  <Words>169</Words>
  <Application>Microsoft Office PowerPoint</Application>
  <PresentationFormat>全屏显示(4:3)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909</cp:revision>
  <dcterms:created xsi:type="dcterms:W3CDTF">2009-02-11T05:37:22Z</dcterms:created>
  <dcterms:modified xsi:type="dcterms:W3CDTF">2013-01-02T02:22:08Z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