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5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978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9980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029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503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031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833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346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56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953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45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356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10115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sucai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2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1" name="组合 23"/>
          <p:cNvGrpSpPr>
            <a:grpSpLocks/>
          </p:cNvGrpSpPr>
          <p:nvPr/>
        </p:nvGrpSpPr>
        <p:grpSpPr bwMode="auto">
          <a:xfrm>
            <a:off x="647204" y="1285875"/>
            <a:ext cx="3786187" cy="2214563"/>
            <a:chOff x="4938688" y="3803655"/>
            <a:chExt cx="3160156" cy="1363190"/>
          </a:xfrm>
        </p:grpSpPr>
        <p:sp>
          <p:nvSpPr>
            <p:cNvPr id="100" name="圆角矩形 99"/>
            <p:cNvSpPr/>
            <p:nvPr/>
          </p:nvSpPr>
          <p:spPr bwMode="auto">
            <a:xfrm>
              <a:off x="4938688" y="3803655"/>
              <a:ext cx="3160156" cy="1363190"/>
            </a:xfrm>
            <a:prstGeom prst="roundRect">
              <a:avLst>
                <a:gd name="adj" fmla="val 7848"/>
              </a:avLst>
            </a:prstGeom>
            <a:gradFill flip="none" rotWithShape="1">
              <a:gsLst>
                <a:gs pos="30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38100">
              <a:gradFill>
                <a:gsLst>
                  <a:gs pos="0">
                    <a:srgbClr val="00B0F0"/>
                  </a:gs>
                  <a:gs pos="100000">
                    <a:srgbClr val="002060"/>
                  </a:gs>
                </a:gsLst>
                <a:lin ang="5400000" scaled="0"/>
              </a:gra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w="165100" h="127000" prst="artDeco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n"/>
                <a:tabLst>
                  <a:tab pos="136525" algn="l"/>
                </a:tabLst>
                <a:defRPr/>
              </a:pPr>
              <a:endParaRPr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1" name="矩形 87"/>
            <p:cNvSpPr>
              <a:spLocks noChangeArrowheads="1"/>
            </p:cNvSpPr>
            <p:nvPr/>
          </p:nvSpPr>
          <p:spPr bwMode="auto">
            <a:xfrm>
              <a:off x="5052458" y="4390038"/>
              <a:ext cx="2932616" cy="5224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</a:p>
            <a:p>
              <a:pPr algn="ctr"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</a:p>
          </p:txBody>
        </p:sp>
      </p:grpSp>
      <p:grpSp>
        <p:nvGrpSpPr>
          <p:cNvPr id="102" name="组合 26"/>
          <p:cNvGrpSpPr>
            <a:grpSpLocks noChangeAspect="1"/>
          </p:cNvGrpSpPr>
          <p:nvPr/>
        </p:nvGrpSpPr>
        <p:grpSpPr bwMode="auto">
          <a:xfrm>
            <a:off x="1347291" y="996950"/>
            <a:ext cx="2443163" cy="555625"/>
            <a:chOff x="855540" y="3513439"/>
            <a:chExt cx="1399872" cy="987727"/>
          </a:xfrm>
        </p:grpSpPr>
        <p:sp>
          <p:nvSpPr>
            <p:cNvPr id="103" name="圆角矩形 102"/>
            <p:cNvSpPr/>
            <p:nvPr/>
          </p:nvSpPr>
          <p:spPr>
            <a:xfrm>
              <a:off x="855540" y="3513439"/>
              <a:ext cx="1399872" cy="987727"/>
            </a:xfrm>
            <a:prstGeom prst="roundRect">
              <a:avLst>
                <a:gd name="adj" fmla="val 10568"/>
              </a:avLst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4" name="矩形 103"/>
            <p:cNvSpPr>
              <a:spLocks noChangeArrowheads="1"/>
            </p:cNvSpPr>
            <p:nvPr/>
          </p:nvSpPr>
          <p:spPr bwMode="auto">
            <a:xfrm>
              <a:off x="930021" y="3706380"/>
              <a:ext cx="1250910" cy="6018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kumimoji="1"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105" name="组合 23"/>
          <p:cNvGrpSpPr>
            <a:grpSpLocks/>
          </p:cNvGrpSpPr>
          <p:nvPr/>
        </p:nvGrpSpPr>
        <p:grpSpPr bwMode="auto">
          <a:xfrm>
            <a:off x="4719141" y="1284288"/>
            <a:ext cx="3525838" cy="2216150"/>
            <a:chOff x="4938688" y="3803655"/>
            <a:chExt cx="3160156" cy="1363190"/>
          </a:xfrm>
        </p:grpSpPr>
        <p:sp>
          <p:nvSpPr>
            <p:cNvPr id="106" name="圆角矩形 105"/>
            <p:cNvSpPr/>
            <p:nvPr/>
          </p:nvSpPr>
          <p:spPr bwMode="auto">
            <a:xfrm>
              <a:off x="4938688" y="3803655"/>
              <a:ext cx="3160156" cy="1363190"/>
            </a:xfrm>
            <a:prstGeom prst="roundRect">
              <a:avLst>
                <a:gd name="adj" fmla="val 7848"/>
              </a:avLst>
            </a:prstGeom>
            <a:gradFill flip="none" rotWithShape="1">
              <a:gsLst>
                <a:gs pos="30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38100">
              <a:gradFill>
                <a:gsLst>
                  <a:gs pos="0">
                    <a:srgbClr val="00B0F0"/>
                  </a:gs>
                  <a:gs pos="100000">
                    <a:srgbClr val="002060"/>
                  </a:gs>
                </a:gsLst>
                <a:lin ang="5400000" scaled="0"/>
              </a:gra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w="165100" h="127000" prst="artDeco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n"/>
                <a:tabLst>
                  <a:tab pos="136525" algn="l"/>
                </a:tabLst>
                <a:defRPr/>
              </a:pPr>
              <a:endParaRPr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7" name="矩形 87"/>
            <p:cNvSpPr>
              <a:spLocks noChangeArrowheads="1"/>
            </p:cNvSpPr>
            <p:nvPr/>
          </p:nvSpPr>
          <p:spPr bwMode="auto">
            <a:xfrm>
              <a:off x="5052458" y="4390038"/>
              <a:ext cx="2932616" cy="5224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</a:p>
            <a:p>
              <a:pPr algn="ctr"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</a:p>
          </p:txBody>
        </p:sp>
      </p:grpSp>
      <p:grpSp>
        <p:nvGrpSpPr>
          <p:cNvPr id="108" name="组合 26"/>
          <p:cNvGrpSpPr>
            <a:grpSpLocks noChangeAspect="1"/>
          </p:cNvGrpSpPr>
          <p:nvPr/>
        </p:nvGrpSpPr>
        <p:grpSpPr bwMode="auto">
          <a:xfrm>
            <a:off x="5362079" y="995363"/>
            <a:ext cx="2443162" cy="555625"/>
            <a:chOff x="855540" y="3513439"/>
            <a:chExt cx="1399872" cy="987727"/>
          </a:xfrm>
        </p:grpSpPr>
        <p:sp>
          <p:nvSpPr>
            <p:cNvPr id="109" name="圆角矩形 108"/>
            <p:cNvSpPr/>
            <p:nvPr/>
          </p:nvSpPr>
          <p:spPr>
            <a:xfrm>
              <a:off x="855540" y="3513439"/>
              <a:ext cx="1399872" cy="987727"/>
            </a:xfrm>
            <a:prstGeom prst="roundRect">
              <a:avLst>
                <a:gd name="adj" fmla="val 10568"/>
              </a:avLst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0" name="矩形 109"/>
            <p:cNvSpPr>
              <a:spLocks noChangeArrowheads="1"/>
            </p:cNvSpPr>
            <p:nvPr/>
          </p:nvSpPr>
          <p:spPr bwMode="auto">
            <a:xfrm>
              <a:off x="930021" y="3706380"/>
              <a:ext cx="1250910" cy="6018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kumimoji="1"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111" name="组合 23"/>
          <p:cNvGrpSpPr>
            <a:grpSpLocks/>
          </p:cNvGrpSpPr>
          <p:nvPr/>
        </p:nvGrpSpPr>
        <p:grpSpPr bwMode="auto">
          <a:xfrm flipV="1">
            <a:off x="647204" y="3714750"/>
            <a:ext cx="3786187" cy="2214563"/>
            <a:chOff x="4938688" y="3803655"/>
            <a:chExt cx="3160156" cy="1363190"/>
          </a:xfrm>
        </p:grpSpPr>
        <p:sp>
          <p:nvSpPr>
            <p:cNvPr id="112" name="圆角矩形 111"/>
            <p:cNvSpPr/>
            <p:nvPr/>
          </p:nvSpPr>
          <p:spPr bwMode="auto">
            <a:xfrm>
              <a:off x="4938688" y="3803655"/>
              <a:ext cx="3160156" cy="1363190"/>
            </a:xfrm>
            <a:prstGeom prst="roundRect">
              <a:avLst>
                <a:gd name="adj" fmla="val 7848"/>
              </a:avLst>
            </a:prstGeom>
            <a:gradFill flip="none" rotWithShape="1">
              <a:gsLst>
                <a:gs pos="30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38100">
              <a:gradFill>
                <a:gsLst>
                  <a:gs pos="0">
                    <a:srgbClr val="00B0F0"/>
                  </a:gs>
                  <a:gs pos="100000">
                    <a:srgbClr val="002060"/>
                  </a:gs>
                </a:gsLst>
                <a:lin ang="5400000" scaled="0"/>
              </a:gra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w="165100" h="127000" prst="artDeco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n"/>
                <a:tabLst>
                  <a:tab pos="136525" algn="l"/>
                </a:tabLst>
                <a:defRPr/>
              </a:pPr>
              <a:endParaRPr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3" name="矩形 87"/>
            <p:cNvSpPr>
              <a:spLocks noChangeArrowheads="1"/>
            </p:cNvSpPr>
            <p:nvPr/>
          </p:nvSpPr>
          <p:spPr bwMode="auto">
            <a:xfrm flipV="1">
              <a:off x="5052458" y="4390038"/>
              <a:ext cx="2932616" cy="5224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</a:p>
            <a:p>
              <a:pPr algn="ctr"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</a:p>
          </p:txBody>
        </p:sp>
      </p:grpSp>
      <p:grpSp>
        <p:nvGrpSpPr>
          <p:cNvPr id="114" name="组合 23"/>
          <p:cNvGrpSpPr>
            <a:grpSpLocks/>
          </p:cNvGrpSpPr>
          <p:nvPr/>
        </p:nvGrpSpPr>
        <p:grpSpPr bwMode="auto">
          <a:xfrm flipV="1">
            <a:off x="4719141" y="3714750"/>
            <a:ext cx="3597275" cy="2214563"/>
            <a:chOff x="4938688" y="3803655"/>
            <a:chExt cx="3160156" cy="1363190"/>
          </a:xfrm>
        </p:grpSpPr>
        <p:sp>
          <p:nvSpPr>
            <p:cNvPr id="115" name="圆角矩形 114"/>
            <p:cNvSpPr/>
            <p:nvPr/>
          </p:nvSpPr>
          <p:spPr bwMode="auto">
            <a:xfrm>
              <a:off x="4938688" y="3803655"/>
              <a:ext cx="3160156" cy="1363190"/>
            </a:xfrm>
            <a:prstGeom prst="roundRect">
              <a:avLst>
                <a:gd name="adj" fmla="val 7848"/>
              </a:avLst>
            </a:prstGeom>
            <a:gradFill flip="none" rotWithShape="1">
              <a:gsLst>
                <a:gs pos="30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38100">
              <a:gradFill>
                <a:gsLst>
                  <a:gs pos="0">
                    <a:srgbClr val="00B0F0"/>
                  </a:gs>
                  <a:gs pos="100000">
                    <a:srgbClr val="002060"/>
                  </a:gs>
                </a:gsLst>
                <a:lin ang="5400000" scaled="0"/>
              </a:gra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w="165100" h="127000" prst="artDeco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n"/>
                <a:tabLst>
                  <a:tab pos="136525" algn="l"/>
                </a:tabLst>
                <a:defRPr/>
              </a:pPr>
              <a:endParaRPr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6" name="矩形 87"/>
            <p:cNvSpPr>
              <a:spLocks noChangeArrowheads="1"/>
            </p:cNvSpPr>
            <p:nvPr/>
          </p:nvSpPr>
          <p:spPr bwMode="auto">
            <a:xfrm flipV="1">
              <a:off x="5052458" y="4390038"/>
              <a:ext cx="2932616" cy="5224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</a:p>
            <a:p>
              <a:pPr algn="ctr"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</a:p>
          </p:txBody>
        </p:sp>
      </p:grpSp>
      <p:grpSp>
        <p:nvGrpSpPr>
          <p:cNvPr id="117" name="组合 26"/>
          <p:cNvGrpSpPr>
            <a:grpSpLocks noChangeAspect="1"/>
          </p:cNvGrpSpPr>
          <p:nvPr/>
        </p:nvGrpSpPr>
        <p:grpSpPr bwMode="auto">
          <a:xfrm>
            <a:off x="1347291" y="5659438"/>
            <a:ext cx="2443163" cy="555625"/>
            <a:chOff x="855540" y="3513439"/>
            <a:chExt cx="1399872" cy="987727"/>
          </a:xfrm>
        </p:grpSpPr>
        <p:sp>
          <p:nvSpPr>
            <p:cNvPr id="118" name="圆角矩形 117"/>
            <p:cNvSpPr/>
            <p:nvPr/>
          </p:nvSpPr>
          <p:spPr>
            <a:xfrm>
              <a:off x="855540" y="3513439"/>
              <a:ext cx="1399872" cy="987727"/>
            </a:xfrm>
            <a:prstGeom prst="roundRect">
              <a:avLst>
                <a:gd name="adj" fmla="val 10568"/>
              </a:avLst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9" name="矩形 118"/>
            <p:cNvSpPr>
              <a:spLocks noChangeArrowheads="1"/>
            </p:cNvSpPr>
            <p:nvPr/>
          </p:nvSpPr>
          <p:spPr bwMode="auto">
            <a:xfrm>
              <a:off x="930021" y="3706380"/>
              <a:ext cx="1250910" cy="6018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kumimoji="1"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120" name="组合 26"/>
          <p:cNvGrpSpPr>
            <a:grpSpLocks noChangeAspect="1"/>
          </p:cNvGrpSpPr>
          <p:nvPr/>
        </p:nvGrpSpPr>
        <p:grpSpPr bwMode="auto">
          <a:xfrm>
            <a:off x="5362079" y="5657850"/>
            <a:ext cx="2443162" cy="555625"/>
            <a:chOff x="855540" y="3513439"/>
            <a:chExt cx="1399872" cy="987727"/>
          </a:xfrm>
        </p:grpSpPr>
        <p:sp>
          <p:nvSpPr>
            <p:cNvPr id="121" name="圆角矩形 120"/>
            <p:cNvSpPr/>
            <p:nvPr/>
          </p:nvSpPr>
          <p:spPr>
            <a:xfrm>
              <a:off x="855540" y="3513439"/>
              <a:ext cx="1399872" cy="987727"/>
            </a:xfrm>
            <a:prstGeom prst="roundRect">
              <a:avLst>
                <a:gd name="adj" fmla="val 10568"/>
              </a:avLst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2" name="矩形 121"/>
            <p:cNvSpPr>
              <a:spLocks noChangeArrowheads="1"/>
            </p:cNvSpPr>
            <p:nvPr/>
          </p:nvSpPr>
          <p:spPr bwMode="auto">
            <a:xfrm>
              <a:off x="930021" y="3706380"/>
              <a:ext cx="1250910" cy="6018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kumimoji="1"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sp>
        <p:nvSpPr>
          <p:cNvPr id="123" name="除号 122"/>
          <p:cNvSpPr/>
          <p:nvPr/>
        </p:nvSpPr>
        <p:spPr>
          <a:xfrm rot="2216557">
            <a:off x="4057977" y="3707115"/>
            <a:ext cx="357190" cy="528614"/>
          </a:xfrm>
          <a:prstGeom prst="mathDivide">
            <a:avLst>
              <a:gd name="adj1" fmla="val 8212"/>
              <a:gd name="adj2" fmla="val 6130"/>
              <a:gd name="adj3" fmla="val 7310"/>
            </a:avLst>
          </a:prstGeom>
          <a:solidFill>
            <a:schemeClr val="tx2">
              <a:lumMod val="60000"/>
              <a:lumOff val="40000"/>
            </a:schemeClr>
          </a:solidFill>
          <a:ln w="3175"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4" name="除号 123"/>
          <p:cNvSpPr/>
          <p:nvPr/>
        </p:nvSpPr>
        <p:spPr>
          <a:xfrm rot="18416557">
            <a:off x="4030448" y="3032895"/>
            <a:ext cx="357190" cy="528614"/>
          </a:xfrm>
          <a:prstGeom prst="mathDivide">
            <a:avLst>
              <a:gd name="adj1" fmla="val 8212"/>
              <a:gd name="adj2" fmla="val 6130"/>
              <a:gd name="adj3" fmla="val 7310"/>
            </a:avLst>
          </a:prstGeom>
          <a:solidFill>
            <a:schemeClr val="tx2">
              <a:lumMod val="60000"/>
              <a:lumOff val="40000"/>
            </a:schemeClr>
          </a:solidFill>
          <a:ln w="3175"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5" name="除号 124"/>
          <p:cNvSpPr/>
          <p:nvPr/>
        </p:nvSpPr>
        <p:spPr>
          <a:xfrm rot="13016557">
            <a:off x="4751651" y="3011785"/>
            <a:ext cx="357190" cy="528614"/>
          </a:xfrm>
          <a:prstGeom prst="mathDivide">
            <a:avLst>
              <a:gd name="adj1" fmla="val 8212"/>
              <a:gd name="adj2" fmla="val 6130"/>
              <a:gd name="adj3" fmla="val 7310"/>
            </a:avLst>
          </a:prstGeom>
          <a:solidFill>
            <a:schemeClr val="tx2">
              <a:lumMod val="60000"/>
              <a:lumOff val="40000"/>
            </a:schemeClr>
          </a:solidFill>
          <a:ln w="3175"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6" name="除号 125"/>
          <p:cNvSpPr/>
          <p:nvPr/>
        </p:nvSpPr>
        <p:spPr>
          <a:xfrm rot="19383443" flipH="1">
            <a:off x="4748544" y="3697590"/>
            <a:ext cx="357190" cy="528614"/>
          </a:xfrm>
          <a:prstGeom prst="mathDivide">
            <a:avLst>
              <a:gd name="adj1" fmla="val 8212"/>
              <a:gd name="adj2" fmla="val 6130"/>
              <a:gd name="adj3" fmla="val 7310"/>
            </a:avLst>
          </a:prstGeom>
          <a:solidFill>
            <a:schemeClr val="tx2">
              <a:lumMod val="60000"/>
              <a:lumOff val="40000"/>
            </a:schemeClr>
          </a:solidFill>
          <a:ln w="3175"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127" name="组合 43"/>
          <p:cNvGrpSpPr>
            <a:grpSpLocks/>
          </p:cNvGrpSpPr>
          <p:nvPr/>
        </p:nvGrpSpPr>
        <p:grpSpPr bwMode="auto">
          <a:xfrm>
            <a:off x="4138116" y="3171825"/>
            <a:ext cx="890588" cy="890588"/>
            <a:chOff x="5217600" y="3058600"/>
            <a:chExt cx="1116000" cy="1162454"/>
          </a:xfrm>
        </p:grpSpPr>
        <p:sp>
          <p:nvSpPr>
            <p:cNvPr id="128" name="Oval 2"/>
            <p:cNvSpPr>
              <a:spLocks noChangeAspect="1" noChangeArrowheads="1"/>
            </p:cNvSpPr>
            <p:nvPr/>
          </p:nvSpPr>
          <p:spPr bwMode="auto">
            <a:xfrm>
              <a:off x="5217600" y="3058600"/>
              <a:ext cx="1116000" cy="1162454"/>
            </a:xfrm>
            <a:prstGeom prst="donut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120650">
              <a:noFill/>
            </a:ln>
            <a:effectLst>
              <a:outerShdw blurRad="889000" sx="89000" sy="89000" algn="ctr" rotWithShape="0">
                <a:prstClr val="black">
                  <a:alpha val="5000"/>
                </a:prstClr>
              </a:outerShdw>
            </a:effectLst>
            <a:scene3d>
              <a:camera prst="orthographicFront"/>
              <a:lightRig rig="flat" dir="t"/>
            </a:scene3d>
            <a:sp3d extrusionH="158750">
              <a:bevelT w="107950"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9" name="椭圆 27"/>
            <p:cNvSpPr>
              <a:spLocks/>
            </p:cNvSpPr>
            <p:nvPr/>
          </p:nvSpPr>
          <p:spPr>
            <a:xfrm rot="19388639">
              <a:off x="5221579" y="3126980"/>
              <a:ext cx="755935" cy="538748"/>
            </a:xfrm>
            <a:prstGeom prst="donut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130" name="椭圆 28"/>
            <p:cNvSpPr/>
            <p:nvPr/>
          </p:nvSpPr>
          <p:spPr>
            <a:xfrm>
              <a:off x="5327131" y="3179241"/>
              <a:ext cx="846138" cy="849318"/>
            </a:xfrm>
            <a:prstGeom prst="donut">
              <a:avLst/>
            </a:prstGeom>
            <a:gradFill flip="none" rotWithShape="1">
              <a:gsLst>
                <a:gs pos="10000">
                  <a:srgbClr val="FFC000">
                    <a:alpha val="6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59504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19443</TotalTime>
  <Words>221</Words>
  <Application>Microsoft Office PowerPoint</Application>
  <PresentationFormat>全屏显示(4:3)</PresentationFormat>
  <Paragraphs>30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908</cp:revision>
  <dcterms:created xsi:type="dcterms:W3CDTF">2009-02-11T05:37:22Z</dcterms:created>
  <dcterms:modified xsi:type="dcterms:W3CDTF">2013-01-02T02:18:51Z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