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58" r:id="rId3"/>
    <p:sldId id="361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FF3399"/>
    <a:srgbClr val="FF6600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80" d="100"/>
          <a:sy n="80" d="100"/>
        </p:scale>
        <p:origin x="-1248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60336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15333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15657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34603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8706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25812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42585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86874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52691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81942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83890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2013/1/2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579123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image" Target="../media/image9.gif"/><Relationship Id="rId3" Type="http://schemas.openxmlformats.org/officeDocument/2006/relationships/hyperlink" Target="http://www.1ppt.com/jieri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image" Target="../media/image8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tubiao/" TargetMode="External"/><Relationship Id="rId11" Type="http://schemas.openxmlformats.org/officeDocument/2006/relationships/image" Target="../media/image7.png"/><Relationship Id="rId5" Type="http://schemas.openxmlformats.org/officeDocument/2006/relationships/hyperlink" Target="http://www.1ppt.com/beijing/" TargetMode="External"/><Relationship Id="rId10" Type="http://schemas.openxmlformats.org/officeDocument/2006/relationships/hyperlink" Target="http://www.1ppt.com/excel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word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3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4" name="左箭头 3"/>
          <p:cNvSpPr/>
          <p:nvPr/>
        </p:nvSpPr>
        <p:spPr>
          <a:xfrm rot="12430434">
            <a:off x="4972772" y="2202999"/>
            <a:ext cx="2723429" cy="709162"/>
          </a:xfrm>
          <a:prstGeom prst="leftArrow">
            <a:avLst/>
          </a:prstGeom>
          <a:gradFill flip="none" rotWithShape="1">
            <a:gsLst>
              <a:gs pos="0">
                <a:srgbClr val="00DFF6"/>
              </a:gs>
              <a:gs pos="90000">
                <a:srgbClr val="002774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prst="convex"/>
            <a:bevelB w="0" h="0"/>
            <a:contourClr>
              <a:srgbClr val="AFEAFF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左箭头 4"/>
          <p:cNvSpPr/>
          <p:nvPr/>
        </p:nvSpPr>
        <p:spPr>
          <a:xfrm rot="14924409">
            <a:off x="3902841" y="2951756"/>
            <a:ext cx="2723429" cy="709162"/>
          </a:xfrm>
          <a:prstGeom prst="leftArrow">
            <a:avLst/>
          </a:prstGeom>
          <a:gradFill flip="none" rotWithShape="1">
            <a:gsLst>
              <a:gs pos="0">
                <a:srgbClr val="00DFF6"/>
              </a:gs>
              <a:gs pos="90000">
                <a:srgbClr val="002774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prst="convex"/>
            <a:bevelB w="0" h="0"/>
            <a:contourClr>
              <a:srgbClr val="AFEAFF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左箭头 5"/>
          <p:cNvSpPr/>
          <p:nvPr/>
        </p:nvSpPr>
        <p:spPr>
          <a:xfrm rot="17640183">
            <a:off x="2405565" y="2939618"/>
            <a:ext cx="2723429" cy="709162"/>
          </a:xfrm>
          <a:prstGeom prst="leftArrow">
            <a:avLst/>
          </a:prstGeom>
          <a:gradFill flip="none" rotWithShape="1">
            <a:gsLst>
              <a:gs pos="0">
                <a:srgbClr val="00DFF6"/>
              </a:gs>
              <a:gs pos="90000">
                <a:srgbClr val="002774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prst="convex"/>
            <a:bevelB w="0" h="0"/>
            <a:contourClr>
              <a:srgbClr val="AFEAFF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左箭头 6"/>
          <p:cNvSpPr/>
          <p:nvPr/>
        </p:nvSpPr>
        <p:spPr>
          <a:xfrm rot="20254978">
            <a:off x="1278680" y="2184176"/>
            <a:ext cx="2723429" cy="709162"/>
          </a:xfrm>
          <a:prstGeom prst="leftArrow">
            <a:avLst/>
          </a:prstGeom>
          <a:gradFill flip="none" rotWithShape="1">
            <a:gsLst>
              <a:gs pos="0">
                <a:srgbClr val="00DFF6"/>
              </a:gs>
              <a:gs pos="90000">
                <a:srgbClr val="002774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prst="convex"/>
            <a:bevelB w="0" h="0"/>
            <a:contourClr>
              <a:srgbClr val="AFEAFF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" name="组合 43"/>
          <p:cNvGrpSpPr>
            <a:grpSpLocks/>
          </p:cNvGrpSpPr>
          <p:nvPr/>
        </p:nvGrpSpPr>
        <p:grpSpPr bwMode="auto">
          <a:xfrm>
            <a:off x="3103750" y="548680"/>
            <a:ext cx="2643206" cy="2643206"/>
            <a:chOff x="5217600" y="3058600"/>
            <a:chExt cx="1116000" cy="116245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isometricOffAxis1Top"/>
            <a:lightRig rig="contrasting" dir="t"/>
          </a:scene3d>
        </p:grpSpPr>
        <p:sp>
          <p:nvSpPr>
            <p:cNvPr id="9" name="Oval 2"/>
            <p:cNvSpPr>
              <a:spLocks noChangeAspect="1" noChangeArrowheads="1"/>
            </p:cNvSpPr>
            <p:nvPr/>
          </p:nvSpPr>
          <p:spPr bwMode="auto">
            <a:xfrm>
              <a:off x="5217600" y="3058600"/>
              <a:ext cx="1116000" cy="1162454"/>
            </a:xfrm>
            <a:prstGeom prst="ellipse">
              <a:avLst/>
            </a:prstGeom>
            <a:gradFill flip="none" rotWithShape="1">
              <a:gsLst>
                <a:gs pos="0">
                  <a:srgbClr val="FFCF01"/>
                </a:gs>
                <a:gs pos="90000">
                  <a:srgbClr val="E22000"/>
                </a:gs>
              </a:gsLst>
              <a:lin ang="2700000" scaled="1"/>
              <a:tileRect/>
            </a:gradFill>
            <a:ln w="25400" cmpd="sng">
              <a:solidFill>
                <a:srgbClr val="FF6600"/>
              </a:solidFill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p3d extrusionH="12700" contourW="12700" prstMaterial="powder">
              <a:bevelT w="165100" h="101600" prst="artDeco"/>
              <a:bevelB w="120650" h="133350" prst="artDeco"/>
              <a:extrusionClr>
                <a:srgbClr val="003300"/>
              </a:extrusionClr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fr-FR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椭圆 9"/>
            <p:cNvSpPr>
              <a:spLocks/>
            </p:cNvSpPr>
            <p:nvPr/>
          </p:nvSpPr>
          <p:spPr>
            <a:xfrm rot="19388639">
              <a:off x="5222559" y="3125763"/>
              <a:ext cx="755574" cy="540757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45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 cmpd="sng">
              <a:solidFill>
                <a:srgbClr val="FF6600"/>
              </a:solidFill>
            </a:ln>
            <a:sp3d extrusionH="12700" contourW="12700" prstMaterial="powder">
              <a:bevelT w="165100" h="101600" prst="artDeco"/>
              <a:bevelB w="120650" h="133350" prst="artDeco"/>
              <a:extrusionClr>
                <a:srgbClr val="003300"/>
              </a:extrusionClr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5327131" y="3179241"/>
              <a:ext cx="846138" cy="849318"/>
            </a:xfrm>
            <a:prstGeom prst="ellipse">
              <a:avLst/>
            </a:prstGeom>
            <a:gradFill flip="none" rotWithShape="1">
              <a:gsLst>
                <a:gs pos="10000">
                  <a:srgbClr val="FFC000">
                    <a:alpha val="60000"/>
                  </a:srgbClr>
                </a:gs>
                <a:gs pos="7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cmpd="sng">
              <a:solidFill>
                <a:srgbClr val="FF6600"/>
              </a:solidFill>
            </a:ln>
            <a:sp3d extrusionH="12700" contourW="12700" prstMaterial="powder">
              <a:bevelT w="165100" h="101600" prst="artDeco"/>
              <a:bevelB w="120650" h="133350" prst="artDeco"/>
              <a:extrusionClr>
                <a:srgbClr val="003300"/>
              </a:extrusionClr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sp>
        <p:nvSpPr>
          <p:cNvPr id="12" name="矩形 87"/>
          <p:cNvSpPr>
            <a:spLocks noChangeArrowheads="1"/>
          </p:cNvSpPr>
          <p:nvPr/>
        </p:nvSpPr>
        <p:spPr bwMode="auto">
          <a:xfrm>
            <a:off x="317698" y="3191886"/>
            <a:ext cx="1357313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400" b="1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b="1">
              <a:latin typeface="微软雅黑" pitchFamily="34" charset="-122"/>
              <a:ea typeface="微软雅黑" pitchFamily="34" charset="-122"/>
            </a:endParaRP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 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pPr algn="ctr" eaLnBrk="0" fontAlgn="ctr" hangingPunct="0">
              <a:buClr>
                <a:srgbClr val="FF0000"/>
              </a:buClr>
              <a:buSzPct val="70000"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pPr algn="ctr" eaLnBrk="0" fontAlgn="ctr" hangingPunct="0">
              <a:buClr>
                <a:srgbClr val="FF0000"/>
              </a:buClr>
              <a:buSzPct val="70000"/>
            </a:pP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 点击添加文本</a:t>
            </a:r>
          </a:p>
        </p:txBody>
      </p:sp>
      <p:sp>
        <p:nvSpPr>
          <p:cNvPr id="13" name="矩形 87"/>
          <p:cNvSpPr>
            <a:spLocks noChangeArrowheads="1"/>
          </p:cNvSpPr>
          <p:nvPr/>
        </p:nvSpPr>
        <p:spPr bwMode="auto">
          <a:xfrm>
            <a:off x="2532261" y="4549198"/>
            <a:ext cx="1357312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400" b="1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b="1">
              <a:latin typeface="微软雅黑" pitchFamily="34" charset="-122"/>
              <a:ea typeface="微软雅黑" pitchFamily="34" charset="-122"/>
            </a:endParaRP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 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pPr algn="ctr" eaLnBrk="0" fontAlgn="ctr" hangingPunct="0">
              <a:buClr>
                <a:srgbClr val="FF0000"/>
              </a:buClr>
              <a:buSzPct val="70000"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pPr algn="ctr" eaLnBrk="0" fontAlgn="ctr" hangingPunct="0">
              <a:buClr>
                <a:srgbClr val="FF0000"/>
              </a:buClr>
              <a:buSzPct val="70000"/>
            </a:pP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 点击添加文本</a:t>
            </a:r>
          </a:p>
        </p:txBody>
      </p:sp>
      <p:sp>
        <p:nvSpPr>
          <p:cNvPr id="14" name="矩形 87"/>
          <p:cNvSpPr>
            <a:spLocks noChangeArrowheads="1"/>
          </p:cNvSpPr>
          <p:nvPr/>
        </p:nvSpPr>
        <p:spPr bwMode="auto">
          <a:xfrm>
            <a:off x="5104011" y="4549198"/>
            <a:ext cx="1357312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400" b="1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b="1">
              <a:latin typeface="微软雅黑" pitchFamily="34" charset="-122"/>
              <a:ea typeface="微软雅黑" pitchFamily="34" charset="-122"/>
            </a:endParaRP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 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pPr algn="ctr" eaLnBrk="0" fontAlgn="ctr" hangingPunct="0">
              <a:buClr>
                <a:srgbClr val="FF0000"/>
              </a:buClr>
              <a:buSzPct val="70000"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pPr algn="ctr" eaLnBrk="0" fontAlgn="ctr" hangingPunct="0">
              <a:buClr>
                <a:srgbClr val="FF0000"/>
              </a:buClr>
              <a:buSzPct val="70000"/>
            </a:pP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 点击添加文本</a:t>
            </a:r>
          </a:p>
        </p:txBody>
      </p:sp>
      <p:sp>
        <p:nvSpPr>
          <p:cNvPr id="15" name="矩形 87"/>
          <p:cNvSpPr>
            <a:spLocks noChangeArrowheads="1"/>
          </p:cNvSpPr>
          <p:nvPr/>
        </p:nvSpPr>
        <p:spPr bwMode="auto">
          <a:xfrm>
            <a:off x="7247136" y="3201411"/>
            <a:ext cx="1357312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400" b="1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b="1">
              <a:latin typeface="微软雅黑" pitchFamily="34" charset="-122"/>
              <a:ea typeface="微软雅黑" pitchFamily="34" charset="-122"/>
            </a:endParaRP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 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pPr algn="ctr" eaLnBrk="0" fontAlgn="ctr" hangingPunct="0">
              <a:buClr>
                <a:srgbClr val="FF0000"/>
              </a:buClr>
              <a:buSzPct val="70000"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pPr algn="ctr" eaLnBrk="0" fontAlgn="ctr" hangingPunct="0">
              <a:buClr>
                <a:srgbClr val="FF0000"/>
              </a:buClr>
              <a:buSzPct val="70000"/>
            </a:pP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 点击添加文本</a:t>
            </a:r>
          </a:p>
        </p:txBody>
      </p:sp>
      <p:pic>
        <p:nvPicPr>
          <p:cNvPr id="17" name="图片 28" descr="liti-diannaotubiao-11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32386" y="620136"/>
            <a:ext cx="2071687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29" descr="png素材 (258)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75261" y="1477386"/>
            <a:ext cx="642937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4" name="Picture 8" descr="D:\hd-white-132\handdrawn-white131.pn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750946" y="2856508"/>
            <a:ext cx="892624" cy="1143008"/>
          </a:xfrm>
          <a:prstGeom prst="rect">
            <a:avLst/>
          </a:prstGeom>
          <a:noFill/>
        </p:spPr>
      </p:pic>
      <p:pic>
        <p:nvPicPr>
          <p:cNvPr id="6" name="Picture 113" descr="D:\hd-white-132\handdrawn-white71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214678" y="2857496"/>
            <a:ext cx="857256" cy="1109938"/>
          </a:xfrm>
          <a:prstGeom prst="rect">
            <a:avLst/>
          </a:prstGeom>
          <a:noFill/>
        </p:spPr>
      </p:pic>
      <p:sp>
        <p:nvSpPr>
          <p:cNvPr id="7" name="矩形 6"/>
          <p:cNvSpPr/>
          <p:nvPr/>
        </p:nvSpPr>
        <p:spPr>
          <a:xfrm>
            <a:off x="428596" y="2571744"/>
            <a:ext cx="2714644" cy="1523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400" b="1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可以在下列情况使用</a:t>
            </a:r>
          </a:p>
          <a:p>
            <a:pPr algn="r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endParaRPr lang="en-US" altLang="zh-CN" sz="1200" kern="0" dirty="0" smtClean="0">
              <a:solidFill>
                <a:srgbClr val="FFFFFF"/>
              </a:solidFill>
              <a:latin typeface="Calibri"/>
              <a:ea typeface="微软雅黑" pitchFamily="34" charset="-122"/>
              <a:cs typeface="宋体" charset="-122"/>
            </a:endParaRPr>
          </a:p>
          <a:p>
            <a:pPr algn="r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不限次数的用于个人</a:t>
            </a:r>
            <a:r>
              <a:rPr lang="en-US" altLang="zh-CN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/</a:t>
            </a: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公司、企业</a:t>
            </a:r>
          </a:p>
          <a:p>
            <a:pPr algn="r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修改并编辑其中素材内容</a:t>
            </a:r>
          </a:p>
          <a:p>
            <a:pPr algn="r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拷贝并使用其中内容</a:t>
            </a:r>
            <a:endParaRPr lang="zh-CN" altLang="en-US" sz="1200" kern="0" dirty="0">
              <a:solidFill>
                <a:srgbClr val="FFFFFF"/>
              </a:solidFill>
              <a:latin typeface="Calibri"/>
              <a:ea typeface="微软雅黑" pitchFamily="34" charset="-122"/>
              <a:cs typeface="宋体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15008" y="2571744"/>
            <a:ext cx="2928958" cy="1523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400" b="1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不可以在以下情况使用</a:t>
            </a:r>
          </a:p>
          <a:p>
            <a:pPr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endParaRPr lang="en-US" altLang="zh-CN" sz="1200" kern="0" dirty="0" smtClean="0">
              <a:solidFill>
                <a:srgbClr val="FFFFFF"/>
              </a:solidFill>
              <a:latin typeface="Calibri"/>
              <a:ea typeface="微软雅黑" pitchFamily="34" charset="-122"/>
              <a:cs typeface="宋体" charset="-122"/>
            </a:endParaRPr>
          </a:p>
          <a:p>
            <a:pPr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用于任何形式的在线付费下载</a:t>
            </a:r>
          </a:p>
          <a:p>
            <a:pPr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收集整理我们免费资源后，刻录光碟销售</a:t>
            </a:r>
            <a:endParaRPr lang="zh-CN" altLang="en-GB" sz="1200" kern="0" dirty="0" smtClean="0">
              <a:solidFill>
                <a:srgbClr val="FFFFFF"/>
              </a:solidFill>
              <a:latin typeface="Calibri"/>
              <a:ea typeface="微软雅黑" pitchFamily="34" charset="-122"/>
              <a:cs typeface="宋体" charset="-122"/>
            </a:endParaRPr>
          </a:p>
          <a:p>
            <a:pPr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GB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把我们的</a:t>
            </a: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素材</a:t>
            </a:r>
            <a:r>
              <a:rPr lang="zh-CN" altLang="en-GB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做为您个人作品</a:t>
            </a:r>
            <a:endParaRPr lang="zh-CN" altLang="en-US" sz="1200" kern="0" dirty="0">
              <a:solidFill>
                <a:srgbClr val="FFFFFF"/>
              </a:solidFill>
              <a:latin typeface="Calibri"/>
              <a:ea typeface="微软雅黑" pitchFamily="34" charset="-122"/>
              <a:cs typeface="宋体" charset="-122"/>
            </a:endParaRPr>
          </a:p>
        </p:txBody>
      </p:sp>
      <p:cxnSp>
        <p:nvCxnSpPr>
          <p:cNvPr id="9" name="直接连接符 8"/>
          <p:cNvCxnSpPr/>
          <p:nvPr/>
        </p:nvCxnSpPr>
        <p:spPr bwMode="auto">
          <a:xfrm rot="5400000">
            <a:off x="3642512" y="3429000"/>
            <a:ext cx="1571636" cy="1588"/>
          </a:xfrm>
          <a:prstGeom prst="line">
            <a:avLst/>
          </a:prstGeom>
          <a:solidFill>
            <a:srgbClr val="E20000"/>
          </a:solidFill>
          <a:ln w="3175" cap="flat" cmpd="sng" algn="ctr">
            <a:solidFill>
              <a:srgbClr val="FFFFFF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699805"/>
            <a:ext cx="4762500" cy="12858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93128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20158</TotalTime>
  <Words>173</Words>
  <Application>Microsoft Office PowerPoint</Application>
  <PresentationFormat>全屏显示(4:3)</PresentationFormat>
  <Paragraphs>46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1047</cp:revision>
  <dcterms:created xsi:type="dcterms:W3CDTF">2009-02-11T05:37:22Z</dcterms:created>
  <dcterms:modified xsi:type="dcterms:W3CDTF">2013-01-02T00:28:03Z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