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416616" y="1844824"/>
            <a:ext cx="4114800" cy="606425"/>
            <a:chOff x="2527300" y="1247775"/>
            <a:chExt cx="4114800" cy="606425"/>
          </a:xfrm>
        </p:grpSpPr>
        <p:grpSp>
          <p:nvGrpSpPr>
            <p:cNvPr id="53" name="组合 1"/>
            <p:cNvGrpSpPr/>
            <p:nvPr/>
          </p:nvGrpSpPr>
          <p:grpSpPr>
            <a:xfrm>
              <a:off x="2527300" y="1247775"/>
              <a:ext cx="4114800" cy="606425"/>
              <a:chOff x="1504950" y="1322388"/>
              <a:chExt cx="6086475" cy="606425"/>
            </a:xfrm>
          </p:grpSpPr>
          <p:sp>
            <p:nvSpPr>
              <p:cNvPr id="58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59" name="AutoShape 6"/>
              <p:cNvSpPr>
                <a:spLocks noChangeArrowheads="1"/>
              </p:cNvSpPr>
              <p:nvPr/>
            </p:nvSpPr>
            <p:spPr bwMode="auto">
              <a:xfrm>
                <a:off x="1543051" y="1322388"/>
                <a:ext cx="6048374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60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4" name="组合 5"/>
            <p:cNvGrpSpPr/>
            <p:nvPr/>
          </p:nvGrpSpPr>
          <p:grpSpPr>
            <a:xfrm>
              <a:off x="2583037" y="1247775"/>
              <a:ext cx="3999334" cy="606425"/>
              <a:chOff x="1504950" y="1322388"/>
              <a:chExt cx="6086475" cy="606425"/>
            </a:xfrm>
          </p:grpSpPr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56" name="AutoShape 6"/>
              <p:cNvSpPr>
                <a:spLocks noChangeArrowheads="1"/>
              </p:cNvSpPr>
              <p:nvPr/>
            </p:nvSpPr>
            <p:spPr bwMode="auto">
              <a:xfrm>
                <a:off x="1543050" y="1322388"/>
                <a:ext cx="6048375" cy="5334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57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174625" marR="0" lvl="1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rgbClr val="C00000">
                            <a:shade val="30000"/>
                            <a:satMod val="115000"/>
                          </a:srgbClr>
                        </a:gs>
                        <a:gs pos="50000">
                          <a:srgbClr val="C00000">
                            <a:shade val="67500"/>
                            <a:satMod val="115000"/>
                          </a:srgbClr>
                        </a:gs>
                        <a:gs pos="100000">
                          <a:srgbClr val="C0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reflection blurRad="6350" stA="55000" endA="300" endPos="45500" dir="5400000" sy="-100000" algn="bl" rotWithShape="0"/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416616" y="2644924"/>
            <a:ext cx="4114800" cy="606425"/>
            <a:chOff x="2527300" y="1247775"/>
            <a:chExt cx="4114800" cy="606425"/>
          </a:xfrm>
        </p:grpSpPr>
        <p:grpSp>
          <p:nvGrpSpPr>
            <p:cNvPr id="62" name="组合 1"/>
            <p:cNvGrpSpPr/>
            <p:nvPr/>
          </p:nvGrpSpPr>
          <p:grpSpPr>
            <a:xfrm>
              <a:off x="2527300" y="1247775"/>
              <a:ext cx="4114800" cy="606425"/>
              <a:chOff x="1504950" y="1322388"/>
              <a:chExt cx="6086475" cy="606425"/>
            </a:xfrm>
          </p:grpSpPr>
          <p:sp>
            <p:nvSpPr>
              <p:cNvPr id="67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68" name="AutoShape 6"/>
              <p:cNvSpPr>
                <a:spLocks noChangeArrowheads="1"/>
              </p:cNvSpPr>
              <p:nvPr/>
            </p:nvSpPr>
            <p:spPr bwMode="auto">
              <a:xfrm>
                <a:off x="1543051" y="1322388"/>
                <a:ext cx="6048374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69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3" name="组合 5"/>
            <p:cNvGrpSpPr/>
            <p:nvPr/>
          </p:nvGrpSpPr>
          <p:grpSpPr>
            <a:xfrm>
              <a:off x="2583037" y="1247775"/>
              <a:ext cx="3999334" cy="606425"/>
              <a:chOff x="1504950" y="1322388"/>
              <a:chExt cx="6086475" cy="606425"/>
            </a:xfrm>
          </p:grpSpPr>
          <p:sp>
            <p:nvSpPr>
              <p:cNvPr id="64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65" name="AutoShape 6"/>
              <p:cNvSpPr>
                <a:spLocks noChangeArrowheads="1"/>
              </p:cNvSpPr>
              <p:nvPr/>
            </p:nvSpPr>
            <p:spPr bwMode="auto">
              <a:xfrm>
                <a:off x="1543050" y="1322388"/>
                <a:ext cx="6048375" cy="5334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66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174625" marR="0" lvl="1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rgbClr val="C00000">
                            <a:shade val="30000"/>
                            <a:satMod val="115000"/>
                          </a:srgbClr>
                        </a:gs>
                        <a:gs pos="50000">
                          <a:srgbClr val="C00000">
                            <a:shade val="67500"/>
                            <a:satMod val="115000"/>
                          </a:srgbClr>
                        </a:gs>
                        <a:gs pos="100000">
                          <a:srgbClr val="C0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reflection blurRad="6350" stA="55000" endA="300" endPos="45500" dir="5400000" sy="-100000" algn="bl" rotWithShape="0"/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2416616" y="3445024"/>
            <a:ext cx="4114800" cy="606425"/>
            <a:chOff x="2527300" y="1247775"/>
            <a:chExt cx="4114800" cy="606425"/>
          </a:xfrm>
        </p:grpSpPr>
        <p:grpSp>
          <p:nvGrpSpPr>
            <p:cNvPr id="71" name="组合 1"/>
            <p:cNvGrpSpPr/>
            <p:nvPr/>
          </p:nvGrpSpPr>
          <p:grpSpPr>
            <a:xfrm>
              <a:off x="2527300" y="1247775"/>
              <a:ext cx="4114800" cy="606425"/>
              <a:chOff x="1504950" y="1322388"/>
              <a:chExt cx="6086475" cy="606425"/>
            </a:xfrm>
          </p:grpSpPr>
          <p:sp>
            <p:nvSpPr>
              <p:cNvPr id="76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77" name="AutoShape 6"/>
              <p:cNvSpPr>
                <a:spLocks noChangeArrowheads="1"/>
              </p:cNvSpPr>
              <p:nvPr/>
            </p:nvSpPr>
            <p:spPr bwMode="auto">
              <a:xfrm>
                <a:off x="1543051" y="1322388"/>
                <a:ext cx="6048374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78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2" name="组合 5"/>
            <p:cNvGrpSpPr/>
            <p:nvPr/>
          </p:nvGrpSpPr>
          <p:grpSpPr>
            <a:xfrm>
              <a:off x="2583037" y="1247775"/>
              <a:ext cx="3999334" cy="606425"/>
              <a:chOff x="1504950" y="1322388"/>
              <a:chExt cx="6086475" cy="606425"/>
            </a:xfrm>
          </p:grpSpPr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74" name="AutoShape 6"/>
              <p:cNvSpPr>
                <a:spLocks noChangeArrowheads="1"/>
              </p:cNvSpPr>
              <p:nvPr/>
            </p:nvSpPr>
            <p:spPr bwMode="auto">
              <a:xfrm>
                <a:off x="1543050" y="1322388"/>
                <a:ext cx="6048375" cy="5334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75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174625" marR="0" lvl="1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rgbClr val="C00000">
                            <a:shade val="30000"/>
                            <a:satMod val="115000"/>
                          </a:srgbClr>
                        </a:gs>
                        <a:gs pos="50000">
                          <a:srgbClr val="C00000">
                            <a:shade val="67500"/>
                            <a:satMod val="115000"/>
                          </a:srgbClr>
                        </a:gs>
                        <a:gs pos="100000">
                          <a:srgbClr val="C0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reflection blurRad="6350" stA="55000" endA="300" endPos="45500" dir="5400000" sy="-100000" algn="bl" rotWithShape="0"/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2416616" y="4245124"/>
            <a:ext cx="4114800" cy="606425"/>
            <a:chOff x="2527300" y="1247775"/>
            <a:chExt cx="4114800" cy="606425"/>
          </a:xfrm>
        </p:grpSpPr>
        <p:grpSp>
          <p:nvGrpSpPr>
            <p:cNvPr id="80" name="组合 1"/>
            <p:cNvGrpSpPr/>
            <p:nvPr/>
          </p:nvGrpSpPr>
          <p:grpSpPr>
            <a:xfrm>
              <a:off x="2527300" y="1247775"/>
              <a:ext cx="4114800" cy="606425"/>
              <a:chOff x="1504950" y="1322388"/>
              <a:chExt cx="6086475" cy="606425"/>
            </a:xfrm>
          </p:grpSpPr>
          <p:sp>
            <p:nvSpPr>
              <p:cNvPr id="85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86" name="AutoShape 6"/>
              <p:cNvSpPr>
                <a:spLocks noChangeArrowheads="1"/>
              </p:cNvSpPr>
              <p:nvPr/>
            </p:nvSpPr>
            <p:spPr bwMode="auto">
              <a:xfrm>
                <a:off x="1543051" y="1322388"/>
                <a:ext cx="6048374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87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1" name="组合 5"/>
            <p:cNvGrpSpPr/>
            <p:nvPr/>
          </p:nvGrpSpPr>
          <p:grpSpPr>
            <a:xfrm>
              <a:off x="2583037" y="1247775"/>
              <a:ext cx="3999334" cy="606425"/>
              <a:chOff x="1504950" y="1322388"/>
              <a:chExt cx="6086475" cy="606425"/>
            </a:xfrm>
          </p:grpSpPr>
          <p:sp>
            <p:nvSpPr>
              <p:cNvPr id="82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83" name="AutoShape 6"/>
              <p:cNvSpPr>
                <a:spLocks noChangeArrowheads="1"/>
              </p:cNvSpPr>
              <p:nvPr/>
            </p:nvSpPr>
            <p:spPr bwMode="auto">
              <a:xfrm>
                <a:off x="1543050" y="1322388"/>
                <a:ext cx="6048375" cy="5334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84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174625" marR="0" lvl="1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rgbClr val="C00000">
                            <a:shade val="30000"/>
                            <a:satMod val="115000"/>
                          </a:srgbClr>
                        </a:gs>
                        <a:gs pos="50000">
                          <a:srgbClr val="C00000">
                            <a:shade val="67500"/>
                            <a:satMod val="115000"/>
                          </a:srgbClr>
                        </a:gs>
                        <a:gs pos="100000">
                          <a:srgbClr val="C0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reflection blurRad="6350" stA="55000" endA="300" endPos="45500" dir="5400000" sy="-100000" algn="bl" rotWithShape="0"/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2416616" y="5045224"/>
            <a:ext cx="4114800" cy="606425"/>
            <a:chOff x="2527300" y="1247775"/>
            <a:chExt cx="4114800" cy="606425"/>
          </a:xfrm>
        </p:grpSpPr>
        <p:grpSp>
          <p:nvGrpSpPr>
            <p:cNvPr id="89" name="组合 1"/>
            <p:cNvGrpSpPr/>
            <p:nvPr/>
          </p:nvGrpSpPr>
          <p:grpSpPr>
            <a:xfrm>
              <a:off x="2527300" y="1247775"/>
              <a:ext cx="4114800" cy="606425"/>
              <a:chOff x="1504950" y="1322388"/>
              <a:chExt cx="6086475" cy="606425"/>
            </a:xfrm>
          </p:grpSpPr>
          <p:sp>
            <p:nvSpPr>
              <p:cNvPr id="94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95" name="AutoShape 6"/>
              <p:cNvSpPr>
                <a:spLocks noChangeArrowheads="1"/>
              </p:cNvSpPr>
              <p:nvPr/>
            </p:nvSpPr>
            <p:spPr bwMode="auto">
              <a:xfrm>
                <a:off x="1543051" y="1322388"/>
                <a:ext cx="6048374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96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0" name="组合 5"/>
            <p:cNvGrpSpPr/>
            <p:nvPr/>
          </p:nvGrpSpPr>
          <p:grpSpPr>
            <a:xfrm>
              <a:off x="2583037" y="1247775"/>
              <a:ext cx="3999334" cy="606425"/>
              <a:chOff x="1504950" y="1322388"/>
              <a:chExt cx="6086475" cy="606425"/>
            </a:xfrm>
          </p:grpSpPr>
          <p:sp>
            <p:nvSpPr>
              <p:cNvPr id="91" name="Rectangle 31"/>
              <p:cNvSpPr>
                <a:spLocks noChangeArrowheads="1"/>
              </p:cNvSpPr>
              <p:nvPr/>
            </p:nvSpPr>
            <p:spPr bwMode="auto">
              <a:xfrm>
                <a:off x="1504950" y="1743075"/>
                <a:ext cx="6086475" cy="18573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92" name="AutoShape 6"/>
              <p:cNvSpPr>
                <a:spLocks noChangeArrowheads="1"/>
              </p:cNvSpPr>
              <p:nvPr/>
            </p:nvSpPr>
            <p:spPr bwMode="auto">
              <a:xfrm>
                <a:off x="1543050" y="1322388"/>
                <a:ext cx="6048375" cy="5334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ea typeface="华文细黑" pitchFamily="2" charset="-122"/>
                </a:endParaRPr>
              </a:p>
            </p:txBody>
          </p:sp>
          <p:sp>
            <p:nvSpPr>
              <p:cNvPr id="93" name="AutoShape 25"/>
              <p:cNvSpPr>
                <a:spLocks noChangeArrowheads="1"/>
              </p:cNvSpPr>
              <p:nvPr/>
            </p:nvSpPr>
            <p:spPr bwMode="auto">
              <a:xfrm>
                <a:off x="1537848" y="1322388"/>
                <a:ext cx="6053577" cy="5334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noFill/>
                <a:round/>
                <a:headEnd/>
                <a:tailEnd/>
              </a:ln>
            </p:spPr>
            <p:txBody>
              <a:bodyPr wrap="none" lIns="144000" anchor="ctr"/>
              <a:lstStyle/>
              <a:p>
                <a:pPr marL="174625" marR="0" lvl="1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rgbClr val="C00000">
                            <a:shade val="30000"/>
                            <a:satMod val="115000"/>
                          </a:srgbClr>
                        </a:gs>
                        <a:gs pos="50000">
                          <a:srgbClr val="C00000">
                            <a:shade val="67500"/>
                            <a:satMod val="115000"/>
                          </a:srgbClr>
                        </a:gs>
                        <a:gs pos="100000">
                          <a:srgbClr val="C0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reflection blurRad="6350" stA="55000" endA="300" endPos="45500" dir="5400000" sy="-100000" algn="bl" rotWithShape="0"/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 flipH="1">
            <a:off x="6702896" y="1844824"/>
            <a:ext cx="533400" cy="488950"/>
            <a:chOff x="533400" y="3200400"/>
            <a:chExt cx="1143000" cy="838200"/>
          </a:xfrm>
        </p:grpSpPr>
        <p:sp>
          <p:nvSpPr>
            <p:cNvPr id="98" name="燕尾形箭头 97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黑体"/>
                <a:cs typeface="+mn-cs"/>
              </a:endParaRPr>
            </a:p>
          </p:txBody>
        </p:sp>
        <p:sp>
          <p:nvSpPr>
            <p:cNvPr id="99" name="燕尾形箭头 98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rgbClr val="000000"/>
              </a:extrusionClr>
              <a:contourClr>
                <a:srgbClr val="FFFFFF"/>
              </a:contour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黑体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19443</TotalTime>
  <Words>170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907</cp:revision>
  <dcterms:created xsi:type="dcterms:W3CDTF">2009-02-11T05:37:22Z</dcterms:created>
  <dcterms:modified xsi:type="dcterms:W3CDTF">2013-01-01T14:28:33Z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