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13"/>
  </p:notesMasterIdLst>
  <p:handoutMasterIdLst>
    <p:handoutMasterId r:id="rId14"/>
  </p:handoutMasterIdLst>
  <p:sldIdLst>
    <p:sldId id="305" r:id="rId3"/>
    <p:sldId id="307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06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39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2012/12/31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79512" y="1124744"/>
            <a:ext cx="8856984" cy="707886"/>
            <a:chOff x="0" y="-40346"/>
            <a:chExt cx="9144000" cy="707886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0" y="303498"/>
              <a:ext cx="1331640" cy="0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solid"/>
            </a:ln>
            <a:effectLst/>
          </p:spPr>
        </p:cxnSp>
        <p:cxnSp>
          <p:nvCxnSpPr>
            <p:cNvPr id="59" name="直接连接符 58"/>
            <p:cNvCxnSpPr/>
            <p:nvPr/>
          </p:nvCxnSpPr>
          <p:spPr>
            <a:xfrm>
              <a:off x="1331640" y="0"/>
              <a:ext cx="0" cy="548680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solid"/>
            </a:ln>
            <a:effectLst/>
          </p:spPr>
        </p:cxnSp>
        <p:cxnSp>
          <p:nvCxnSpPr>
            <p:cNvPr id="60" name="直接连接符 59"/>
            <p:cNvCxnSpPr/>
            <p:nvPr/>
          </p:nvCxnSpPr>
          <p:spPr>
            <a:xfrm>
              <a:off x="3059832" y="0"/>
              <a:ext cx="0" cy="548680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solid"/>
            </a:ln>
            <a:effectLst/>
          </p:spPr>
        </p:cxnSp>
        <p:cxnSp>
          <p:nvCxnSpPr>
            <p:cNvPr id="61" name="直接连接符 60"/>
            <p:cNvCxnSpPr/>
            <p:nvPr/>
          </p:nvCxnSpPr>
          <p:spPr>
            <a:xfrm>
              <a:off x="3059832" y="289806"/>
              <a:ext cx="4320480" cy="13692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solid"/>
            </a:ln>
            <a:effectLst/>
          </p:spPr>
        </p:cxnSp>
        <p:cxnSp>
          <p:nvCxnSpPr>
            <p:cNvPr id="62" name="直接连接符 61"/>
            <p:cNvCxnSpPr/>
            <p:nvPr/>
          </p:nvCxnSpPr>
          <p:spPr>
            <a:xfrm>
              <a:off x="8172400" y="303498"/>
              <a:ext cx="971600" cy="0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solid"/>
            </a:ln>
            <a:effectLst/>
          </p:spPr>
        </p:cxnSp>
        <p:sp>
          <p:nvSpPr>
            <p:cNvPr id="63" name="TextBox 62"/>
            <p:cNvSpPr txBox="1"/>
            <p:nvPr/>
          </p:nvSpPr>
          <p:spPr>
            <a:xfrm>
              <a:off x="7392838" y="105140"/>
              <a:ext cx="7920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Broadway" pitchFamily="82" charset="0"/>
                </a:rPr>
                <a:t>1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Broadway" pitchFamily="82" charset="0"/>
                </a:rPr>
                <a:t>/6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Broadway" pitchFamily="82" charset="0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1342542" y="14610"/>
              <a:ext cx="72008" cy="519460"/>
            </a:xfrm>
            <a:prstGeom prst="rect">
              <a:avLst/>
            </a:prstGeom>
            <a:solidFill>
              <a:srgbClr val="4BACC6">
                <a:lumMod val="60000"/>
                <a:lumOff val="40000"/>
              </a:srgbClr>
            </a:solidFill>
            <a:ln w="25400" cap="flat" cmpd="sng" algn="ctr">
              <a:noFill/>
              <a:prstDash val="solid"/>
            </a:ln>
            <a:effectLst>
              <a:glow rad="63500">
                <a:srgbClr val="4F81BD">
                  <a:satMod val="175000"/>
                  <a:alpha val="4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2987824" y="29220"/>
              <a:ext cx="72008" cy="519460"/>
            </a:xfrm>
            <a:prstGeom prst="rect">
              <a:avLst/>
            </a:prstGeom>
            <a:solidFill>
              <a:srgbClr val="4BACC6">
                <a:lumMod val="60000"/>
                <a:lumOff val="40000"/>
              </a:srgbClr>
            </a:solidFill>
            <a:ln w="25400" cap="flat" cmpd="sng" algn="ctr">
              <a:noFill/>
              <a:prstDash val="solid"/>
            </a:ln>
            <a:effectLst>
              <a:glow rad="63500">
                <a:srgbClr val="4F81BD">
                  <a:satMod val="175000"/>
                  <a:alpha val="4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527188" y="-40346"/>
              <a:ext cx="15732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65820" y="2348880"/>
            <a:ext cx="2520280" cy="72008"/>
            <a:chOff x="899592" y="2996952"/>
            <a:chExt cx="2520280" cy="72008"/>
          </a:xfrm>
        </p:grpSpPr>
        <p:cxnSp>
          <p:nvCxnSpPr>
            <p:cNvPr id="68" name="直接连接符 67"/>
            <p:cNvCxnSpPr/>
            <p:nvPr/>
          </p:nvCxnSpPr>
          <p:spPr>
            <a:xfrm>
              <a:off x="899592" y="2996952"/>
              <a:ext cx="2520280" cy="0"/>
            </a:xfrm>
            <a:prstGeom prst="line">
              <a:avLst/>
            </a:prstGeom>
            <a:noFill/>
            <a:ln w="76200" cap="flat" cmpd="sng" algn="ctr">
              <a:solidFill>
                <a:srgbClr val="CCECFF"/>
              </a:solidFill>
              <a:prstDash val="solid"/>
            </a:ln>
            <a:effectLst/>
          </p:spPr>
        </p:cxnSp>
        <p:cxnSp>
          <p:nvCxnSpPr>
            <p:cNvPr id="69" name="直接连接符 68"/>
            <p:cNvCxnSpPr/>
            <p:nvPr/>
          </p:nvCxnSpPr>
          <p:spPr>
            <a:xfrm>
              <a:off x="899592" y="3068960"/>
              <a:ext cx="2520280" cy="0"/>
            </a:xfrm>
            <a:prstGeom prst="line">
              <a:avLst/>
            </a:prstGeom>
            <a:noFill/>
            <a:ln w="76200" cap="flat" cmpd="sng" algn="ctr">
              <a:solidFill>
                <a:srgbClr val="00B0F0"/>
              </a:solidFill>
              <a:prstDash val="solid"/>
            </a:ln>
            <a:effectLst/>
          </p:spPr>
        </p:cxnSp>
      </p:grpSp>
      <p:grpSp>
        <p:nvGrpSpPr>
          <p:cNvPr id="70" name="组合 69"/>
          <p:cNvGrpSpPr/>
          <p:nvPr/>
        </p:nvGrpSpPr>
        <p:grpSpPr>
          <a:xfrm>
            <a:off x="5642371" y="2348880"/>
            <a:ext cx="2520280" cy="72008"/>
            <a:chOff x="899592" y="2996952"/>
            <a:chExt cx="2520280" cy="72008"/>
          </a:xfrm>
        </p:grpSpPr>
        <p:cxnSp>
          <p:nvCxnSpPr>
            <p:cNvPr id="71" name="直接连接符 70"/>
            <p:cNvCxnSpPr/>
            <p:nvPr/>
          </p:nvCxnSpPr>
          <p:spPr>
            <a:xfrm>
              <a:off x="899592" y="2996952"/>
              <a:ext cx="2520280" cy="0"/>
            </a:xfrm>
            <a:prstGeom prst="line">
              <a:avLst/>
            </a:prstGeom>
            <a:noFill/>
            <a:ln w="76200" cap="flat" cmpd="sng" algn="ctr">
              <a:solidFill>
                <a:srgbClr val="CCECFF"/>
              </a:solidFill>
              <a:prstDash val="solid"/>
            </a:ln>
            <a:effectLst/>
          </p:spPr>
        </p:cxnSp>
        <p:cxnSp>
          <p:nvCxnSpPr>
            <p:cNvPr id="72" name="直接连接符 71"/>
            <p:cNvCxnSpPr/>
            <p:nvPr/>
          </p:nvCxnSpPr>
          <p:spPr>
            <a:xfrm>
              <a:off x="899592" y="3068960"/>
              <a:ext cx="2520280" cy="0"/>
            </a:xfrm>
            <a:prstGeom prst="line">
              <a:avLst/>
            </a:prstGeom>
            <a:noFill/>
            <a:ln w="76200" cap="flat" cmpd="sng" algn="ctr">
              <a:solidFill>
                <a:srgbClr val="00B0F0"/>
              </a:solidFill>
              <a:prstDash val="solid"/>
            </a:ln>
            <a:effectLst/>
          </p:spPr>
        </p:cxnSp>
      </p:grpSp>
      <p:sp>
        <p:nvSpPr>
          <p:cNvPr id="73" name="TextBox 72"/>
          <p:cNvSpPr txBox="1"/>
          <p:nvPr/>
        </p:nvSpPr>
        <p:spPr>
          <a:xfrm>
            <a:off x="3779913" y="2066945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40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对角圆角矩形 73"/>
          <p:cNvSpPr/>
          <p:nvPr/>
        </p:nvSpPr>
        <p:spPr>
          <a:xfrm>
            <a:off x="575915" y="3101915"/>
            <a:ext cx="676722" cy="654169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宋体"/>
                <a:cs typeface="+mn-cs"/>
              </a:rPr>
              <a:t>1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Broadway" pitchFamily="82" charset="0"/>
              <a:ea typeface="宋体"/>
              <a:cs typeface="+mn-cs"/>
            </a:endParaRPr>
          </a:p>
        </p:txBody>
      </p:sp>
      <p:sp>
        <p:nvSpPr>
          <p:cNvPr id="75" name="对角圆角矩形 74"/>
          <p:cNvSpPr/>
          <p:nvPr/>
        </p:nvSpPr>
        <p:spPr>
          <a:xfrm>
            <a:off x="575915" y="4417585"/>
            <a:ext cx="676722" cy="654169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宋体"/>
                <a:cs typeface="+mn-cs"/>
              </a:rPr>
              <a:t>2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Broadway" pitchFamily="82" charset="0"/>
              <a:ea typeface="宋体"/>
              <a:cs typeface="+mn-cs"/>
            </a:endParaRPr>
          </a:p>
        </p:txBody>
      </p:sp>
      <p:sp>
        <p:nvSpPr>
          <p:cNvPr id="76" name="对角圆角矩形 75"/>
          <p:cNvSpPr/>
          <p:nvPr/>
        </p:nvSpPr>
        <p:spPr>
          <a:xfrm>
            <a:off x="575915" y="5733256"/>
            <a:ext cx="676722" cy="654169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宋体"/>
                <a:cs typeface="+mn-cs"/>
              </a:rPr>
              <a:t>3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Broadway" pitchFamily="82" charset="0"/>
              <a:ea typeface="宋体"/>
              <a:cs typeface="+mn-cs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252637" y="3101915"/>
            <a:ext cx="19693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</a:rPr>
              <a:t>【 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副标题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</a:rPr>
              <a:t> 】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157476" y="3502025"/>
            <a:ext cx="5559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文本：版面设计，简约派</a:t>
            </a:r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252637" y="5660230"/>
            <a:ext cx="19693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</a:rPr>
              <a:t>【 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副标题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</a:rPr>
              <a:t> 】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252637" y="4381072"/>
            <a:ext cx="19693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</a:rPr>
              <a:t>【 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副标题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</a:rPr>
              <a:t> 】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157476" y="4781182"/>
            <a:ext cx="5559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文本：版面设计，简约派</a:t>
            </a:r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2157476" y="6060340"/>
            <a:ext cx="5559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文本：版面设计，简约派</a:t>
            </a:r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cxnSp>
        <p:nvCxnSpPr>
          <p:cNvPr id="83" name="直接连接符 82"/>
          <p:cNvCxnSpPr/>
          <p:nvPr/>
        </p:nvCxnSpPr>
        <p:spPr>
          <a:xfrm>
            <a:off x="575914" y="4077072"/>
            <a:ext cx="8244557" cy="0"/>
          </a:xfrm>
          <a:prstGeom prst="line">
            <a:avLst/>
          </a:prstGeom>
          <a:noFill/>
          <a:ln w="25400" cap="flat" cmpd="sng" algn="ctr">
            <a:solidFill>
              <a:srgbClr val="00B0F0"/>
            </a:solidFill>
            <a:prstDash val="sysDot"/>
          </a:ln>
          <a:effectLst/>
        </p:spPr>
      </p:cxnSp>
      <p:cxnSp>
        <p:nvCxnSpPr>
          <p:cNvPr id="84" name="直接连接符 83"/>
          <p:cNvCxnSpPr/>
          <p:nvPr/>
        </p:nvCxnSpPr>
        <p:spPr>
          <a:xfrm>
            <a:off x="575914" y="5517232"/>
            <a:ext cx="8244557" cy="0"/>
          </a:xfrm>
          <a:prstGeom prst="line">
            <a:avLst/>
          </a:prstGeom>
          <a:noFill/>
          <a:ln w="25400" cap="flat" cmpd="sng" algn="ctr">
            <a:solidFill>
              <a:srgbClr val="00B0F0"/>
            </a:solidFill>
            <a:prstDash val="sysDot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椭圆 29"/>
          <p:cNvSpPr/>
          <p:nvPr/>
        </p:nvSpPr>
        <p:spPr>
          <a:xfrm>
            <a:off x="1043608" y="1628800"/>
            <a:ext cx="720080" cy="720080"/>
          </a:xfrm>
          <a:prstGeom prst="ellipse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宋体"/>
                <a:cs typeface="+mn-cs"/>
              </a:rPr>
              <a:t>1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Broadway" pitchFamily="82" charset="0"/>
              <a:ea typeface="宋体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979712" y="2563567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40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6"/>
          <p:cNvSpPr/>
          <p:nvPr/>
        </p:nvSpPr>
        <p:spPr>
          <a:xfrm>
            <a:off x="179512" y="1052736"/>
            <a:ext cx="8784976" cy="792088"/>
          </a:xfrm>
          <a:custGeom>
            <a:avLst/>
            <a:gdLst/>
            <a:ahLst/>
            <a:cxnLst/>
            <a:rect l="l" t="t" r="r" b="b"/>
            <a:pathLst>
              <a:path w="9144000" h="792088">
                <a:moveTo>
                  <a:pt x="0" y="0"/>
                </a:moveTo>
                <a:lnTo>
                  <a:pt x="9144000" y="0"/>
                </a:lnTo>
                <a:lnTo>
                  <a:pt x="9144000" y="792088"/>
                </a:lnTo>
                <a:lnTo>
                  <a:pt x="1862626" y="792088"/>
                </a:lnTo>
                <a:cubicBezTo>
                  <a:pt x="1821091" y="566583"/>
                  <a:pt x="1623284" y="396044"/>
                  <a:pt x="1385646" y="396044"/>
                </a:cubicBezTo>
                <a:cubicBezTo>
                  <a:pt x="1148008" y="396044"/>
                  <a:pt x="950202" y="566583"/>
                  <a:pt x="908666" y="792088"/>
                </a:cubicBezTo>
                <a:lnTo>
                  <a:pt x="0" y="792088"/>
                </a:lnTo>
                <a:close/>
              </a:path>
            </a:pathLst>
          </a:cu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455840" y="1919260"/>
            <a:ext cx="1477860" cy="1633255"/>
            <a:chOff x="1455840" y="2135284"/>
            <a:chExt cx="1477860" cy="1633255"/>
          </a:xfrm>
        </p:grpSpPr>
        <p:sp>
          <p:nvSpPr>
            <p:cNvPr id="34" name="矩形 44"/>
            <p:cNvSpPr/>
            <p:nvPr/>
          </p:nvSpPr>
          <p:spPr>
            <a:xfrm rot="566563">
              <a:off x="1663691" y="2135284"/>
              <a:ext cx="1270009" cy="327661"/>
            </a:xfrm>
            <a:custGeom>
              <a:avLst/>
              <a:gdLst>
                <a:gd name="connsiteX0" fmla="*/ 0 w 984398"/>
                <a:gd name="connsiteY0" fmla="*/ 0 h 208606"/>
                <a:gd name="connsiteX1" fmla="*/ 984398 w 984398"/>
                <a:gd name="connsiteY1" fmla="*/ 0 h 208606"/>
                <a:gd name="connsiteX2" fmla="*/ 984398 w 984398"/>
                <a:gd name="connsiteY2" fmla="*/ 208606 h 208606"/>
                <a:gd name="connsiteX3" fmla="*/ 0 w 984398"/>
                <a:gd name="connsiteY3" fmla="*/ 208606 h 208606"/>
                <a:gd name="connsiteX4" fmla="*/ 0 w 984398"/>
                <a:gd name="connsiteY4" fmla="*/ 0 h 208606"/>
                <a:gd name="connsiteX0" fmla="*/ 21446 w 984398"/>
                <a:gd name="connsiteY0" fmla="*/ 147616 h 208606"/>
                <a:gd name="connsiteX1" fmla="*/ 984398 w 984398"/>
                <a:gd name="connsiteY1" fmla="*/ 0 h 208606"/>
                <a:gd name="connsiteX2" fmla="*/ 984398 w 984398"/>
                <a:gd name="connsiteY2" fmla="*/ 208606 h 208606"/>
                <a:gd name="connsiteX3" fmla="*/ 0 w 984398"/>
                <a:gd name="connsiteY3" fmla="*/ 208606 h 208606"/>
                <a:gd name="connsiteX4" fmla="*/ 21446 w 984398"/>
                <a:gd name="connsiteY4" fmla="*/ 147616 h 208606"/>
                <a:gd name="connsiteX0" fmla="*/ 21446 w 984398"/>
                <a:gd name="connsiteY0" fmla="*/ 147616 h 208606"/>
                <a:gd name="connsiteX1" fmla="*/ 984398 w 984398"/>
                <a:gd name="connsiteY1" fmla="*/ 0 h 208606"/>
                <a:gd name="connsiteX2" fmla="*/ 984398 w 984398"/>
                <a:gd name="connsiteY2" fmla="*/ 208606 h 208606"/>
                <a:gd name="connsiteX3" fmla="*/ 0 w 984398"/>
                <a:gd name="connsiteY3" fmla="*/ 208606 h 208606"/>
                <a:gd name="connsiteX4" fmla="*/ 21446 w 984398"/>
                <a:gd name="connsiteY4" fmla="*/ 147616 h 208606"/>
                <a:gd name="connsiteX0" fmla="*/ 21446 w 984398"/>
                <a:gd name="connsiteY0" fmla="*/ 220071 h 281061"/>
                <a:gd name="connsiteX1" fmla="*/ 858814 w 984398"/>
                <a:gd name="connsiteY1" fmla="*/ 5744 h 281061"/>
                <a:gd name="connsiteX2" fmla="*/ 984398 w 984398"/>
                <a:gd name="connsiteY2" fmla="*/ 72455 h 281061"/>
                <a:gd name="connsiteX3" fmla="*/ 984398 w 984398"/>
                <a:gd name="connsiteY3" fmla="*/ 281061 h 281061"/>
                <a:gd name="connsiteX4" fmla="*/ 0 w 984398"/>
                <a:gd name="connsiteY4" fmla="*/ 281061 h 281061"/>
                <a:gd name="connsiteX5" fmla="*/ 21446 w 984398"/>
                <a:gd name="connsiteY5" fmla="*/ 220071 h 281061"/>
                <a:gd name="connsiteX0" fmla="*/ 21446 w 1226928"/>
                <a:gd name="connsiteY0" fmla="*/ 220071 h 294226"/>
                <a:gd name="connsiteX1" fmla="*/ 858814 w 1226928"/>
                <a:gd name="connsiteY1" fmla="*/ 5744 h 294226"/>
                <a:gd name="connsiteX2" fmla="*/ 984398 w 1226928"/>
                <a:gd name="connsiteY2" fmla="*/ 72455 h 294226"/>
                <a:gd name="connsiteX3" fmla="*/ 1226928 w 1226928"/>
                <a:gd name="connsiteY3" fmla="*/ 294226 h 294226"/>
                <a:gd name="connsiteX4" fmla="*/ 0 w 1226928"/>
                <a:gd name="connsiteY4" fmla="*/ 281061 h 294226"/>
                <a:gd name="connsiteX5" fmla="*/ 21446 w 1226928"/>
                <a:gd name="connsiteY5" fmla="*/ 220071 h 294226"/>
                <a:gd name="connsiteX0" fmla="*/ 21446 w 1226928"/>
                <a:gd name="connsiteY0" fmla="*/ 240314 h 314469"/>
                <a:gd name="connsiteX1" fmla="*/ 1006430 w 1226928"/>
                <a:gd name="connsiteY1" fmla="*/ 4540 h 314469"/>
                <a:gd name="connsiteX2" fmla="*/ 984398 w 1226928"/>
                <a:gd name="connsiteY2" fmla="*/ 92698 h 314469"/>
                <a:gd name="connsiteX3" fmla="*/ 1226928 w 1226928"/>
                <a:gd name="connsiteY3" fmla="*/ 314469 h 314469"/>
                <a:gd name="connsiteX4" fmla="*/ 0 w 1226928"/>
                <a:gd name="connsiteY4" fmla="*/ 301304 h 314469"/>
                <a:gd name="connsiteX5" fmla="*/ 21446 w 1226928"/>
                <a:gd name="connsiteY5" fmla="*/ 240314 h 314469"/>
                <a:gd name="connsiteX0" fmla="*/ 21446 w 1226928"/>
                <a:gd name="connsiteY0" fmla="*/ 235965 h 310120"/>
                <a:gd name="connsiteX1" fmla="*/ 1006430 w 1226928"/>
                <a:gd name="connsiteY1" fmla="*/ 191 h 310120"/>
                <a:gd name="connsiteX2" fmla="*/ 984398 w 1226928"/>
                <a:gd name="connsiteY2" fmla="*/ 88349 h 310120"/>
                <a:gd name="connsiteX3" fmla="*/ 1226928 w 1226928"/>
                <a:gd name="connsiteY3" fmla="*/ 310120 h 310120"/>
                <a:gd name="connsiteX4" fmla="*/ 0 w 1226928"/>
                <a:gd name="connsiteY4" fmla="*/ 296955 h 310120"/>
                <a:gd name="connsiteX5" fmla="*/ 21446 w 1226928"/>
                <a:gd name="connsiteY5" fmla="*/ 235965 h 310120"/>
                <a:gd name="connsiteX0" fmla="*/ 21446 w 1356453"/>
                <a:gd name="connsiteY0" fmla="*/ 236448 h 310603"/>
                <a:gd name="connsiteX1" fmla="*/ 1006430 w 1356453"/>
                <a:gd name="connsiteY1" fmla="*/ 674 h 310603"/>
                <a:gd name="connsiteX2" fmla="*/ 1356453 w 1356453"/>
                <a:gd name="connsiteY2" fmla="*/ 41693 h 310603"/>
                <a:gd name="connsiteX3" fmla="*/ 1226928 w 1356453"/>
                <a:gd name="connsiteY3" fmla="*/ 310603 h 310603"/>
                <a:gd name="connsiteX4" fmla="*/ 0 w 1356453"/>
                <a:gd name="connsiteY4" fmla="*/ 297438 h 310603"/>
                <a:gd name="connsiteX5" fmla="*/ 21446 w 1356453"/>
                <a:gd name="connsiteY5" fmla="*/ 236448 h 310603"/>
                <a:gd name="connsiteX0" fmla="*/ 21446 w 1356453"/>
                <a:gd name="connsiteY0" fmla="*/ 236448 h 297438"/>
                <a:gd name="connsiteX1" fmla="*/ 1006430 w 1356453"/>
                <a:gd name="connsiteY1" fmla="*/ 674 h 297438"/>
                <a:gd name="connsiteX2" fmla="*/ 1356453 w 1356453"/>
                <a:gd name="connsiteY2" fmla="*/ 41693 h 297438"/>
                <a:gd name="connsiteX3" fmla="*/ 1210621 w 1356453"/>
                <a:gd name="connsiteY3" fmla="*/ 207876 h 297438"/>
                <a:gd name="connsiteX4" fmla="*/ 0 w 1356453"/>
                <a:gd name="connsiteY4" fmla="*/ 297438 h 297438"/>
                <a:gd name="connsiteX5" fmla="*/ 21446 w 1356453"/>
                <a:gd name="connsiteY5" fmla="*/ 236448 h 297438"/>
                <a:gd name="connsiteX0" fmla="*/ 21446 w 1226037"/>
                <a:gd name="connsiteY0" fmla="*/ 235887 h 296877"/>
                <a:gd name="connsiteX1" fmla="*/ 1006430 w 1226037"/>
                <a:gd name="connsiteY1" fmla="*/ 113 h 296877"/>
                <a:gd name="connsiteX2" fmla="*/ 1226037 w 1226037"/>
                <a:gd name="connsiteY2" fmla="*/ 133371 h 296877"/>
                <a:gd name="connsiteX3" fmla="*/ 1210621 w 1226037"/>
                <a:gd name="connsiteY3" fmla="*/ 207315 h 296877"/>
                <a:gd name="connsiteX4" fmla="*/ 0 w 1226037"/>
                <a:gd name="connsiteY4" fmla="*/ 296877 h 296877"/>
                <a:gd name="connsiteX5" fmla="*/ 21446 w 1226037"/>
                <a:gd name="connsiteY5" fmla="*/ 235887 h 296877"/>
                <a:gd name="connsiteX0" fmla="*/ 21446 w 1226753"/>
                <a:gd name="connsiteY0" fmla="*/ 254520 h 315510"/>
                <a:gd name="connsiteX1" fmla="*/ 1006430 w 1226753"/>
                <a:gd name="connsiteY1" fmla="*/ 18746 h 315510"/>
                <a:gd name="connsiteX2" fmla="*/ 1226037 w 1226753"/>
                <a:gd name="connsiteY2" fmla="*/ 152004 h 315510"/>
                <a:gd name="connsiteX3" fmla="*/ 1210621 w 1226753"/>
                <a:gd name="connsiteY3" fmla="*/ 225948 h 315510"/>
                <a:gd name="connsiteX4" fmla="*/ 0 w 1226753"/>
                <a:gd name="connsiteY4" fmla="*/ 315510 h 315510"/>
                <a:gd name="connsiteX5" fmla="*/ 21446 w 1226753"/>
                <a:gd name="connsiteY5" fmla="*/ 254520 h 315510"/>
                <a:gd name="connsiteX0" fmla="*/ 21446 w 1248587"/>
                <a:gd name="connsiteY0" fmla="*/ 254520 h 315510"/>
                <a:gd name="connsiteX1" fmla="*/ 1006430 w 1248587"/>
                <a:gd name="connsiteY1" fmla="*/ 18746 h 315510"/>
                <a:gd name="connsiteX2" fmla="*/ 1226037 w 1248587"/>
                <a:gd name="connsiteY2" fmla="*/ 152004 h 315510"/>
                <a:gd name="connsiteX3" fmla="*/ 1248587 w 1248587"/>
                <a:gd name="connsiteY3" fmla="*/ 239792 h 315510"/>
                <a:gd name="connsiteX4" fmla="*/ 0 w 1248587"/>
                <a:gd name="connsiteY4" fmla="*/ 315510 h 315510"/>
                <a:gd name="connsiteX5" fmla="*/ 21446 w 1248587"/>
                <a:gd name="connsiteY5" fmla="*/ 254520 h 315510"/>
                <a:gd name="connsiteX0" fmla="*/ 21446 w 1270009"/>
                <a:gd name="connsiteY0" fmla="*/ 254520 h 327661"/>
                <a:gd name="connsiteX1" fmla="*/ 1006430 w 1270009"/>
                <a:gd name="connsiteY1" fmla="*/ 18746 h 327661"/>
                <a:gd name="connsiteX2" fmla="*/ 1226037 w 1270009"/>
                <a:gd name="connsiteY2" fmla="*/ 152004 h 327661"/>
                <a:gd name="connsiteX3" fmla="*/ 1248587 w 1270009"/>
                <a:gd name="connsiteY3" fmla="*/ 239792 h 327661"/>
                <a:gd name="connsiteX4" fmla="*/ 0 w 1270009"/>
                <a:gd name="connsiteY4" fmla="*/ 315510 h 327661"/>
                <a:gd name="connsiteX5" fmla="*/ 21446 w 1270009"/>
                <a:gd name="connsiteY5" fmla="*/ 254520 h 327661"/>
                <a:gd name="connsiteX0" fmla="*/ 0 w 1352183"/>
                <a:gd name="connsiteY0" fmla="*/ 302763 h 327661"/>
                <a:gd name="connsiteX1" fmla="*/ 1088604 w 1352183"/>
                <a:gd name="connsiteY1" fmla="*/ 18746 h 327661"/>
                <a:gd name="connsiteX2" fmla="*/ 1308211 w 1352183"/>
                <a:gd name="connsiteY2" fmla="*/ 152004 h 327661"/>
                <a:gd name="connsiteX3" fmla="*/ 1330761 w 1352183"/>
                <a:gd name="connsiteY3" fmla="*/ 239792 h 327661"/>
                <a:gd name="connsiteX4" fmla="*/ 82174 w 1352183"/>
                <a:gd name="connsiteY4" fmla="*/ 315510 h 327661"/>
                <a:gd name="connsiteX5" fmla="*/ 0 w 1352183"/>
                <a:gd name="connsiteY5" fmla="*/ 302763 h 327661"/>
                <a:gd name="connsiteX0" fmla="*/ 7602 w 1270009"/>
                <a:gd name="connsiteY0" fmla="*/ 292484 h 327661"/>
                <a:gd name="connsiteX1" fmla="*/ 1006430 w 1270009"/>
                <a:gd name="connsiteY1" fmla="*/ 18746 h 327661"/>
                <a:gd name="connsiteX2" fmla="*/ 1226037 w 1270009"/>
                <a:gd name="connsiteY2" fmla="*/ 152004 h 327661"/>
                <a:gd name="connsiteX3" fmla="*/ 1248587 w 1270009"/>
                <a:gd name="connsiteY3" fmla="*/ 239792 h 327661"/>
                <a:gd name="connsiteX4" fmla="*/ 0 w 1270009"/>
                <a:gd name="connsiteY4" fmla="*/ 315510 h 327661"/>
                <a:gd name="connsiteX5" fmla="*/ 7602 w 1270009"/>
                <a:gd name="connsiteY5" fmla="*/ 292484 h 32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009" h="327661">
                  <a:moveTo>
                    <a:pt x="7602" y="292484"/>
                  </a:moveTo>
                  <a:cubicBezTo>
                    <a:pt x="118356" y="261674"/>
                    <a:pt x="845938" y="43349"/>
                    <a:pt x="1006430" y="18746"/>
                  </a:cubicBezTo>
                  <a:cubicBezTo>
                    <a:pt x="987370" y="14697"/>
                    <a:pt x="1241947" y="-68635"/>
                    <a:pt x="1226037" y="152004"/>
                  </a:cubicBezTo>
                  <a:lnTo>
                    <a:pt x="1248587" y="239792"/>
                  </a:lnTo>
                  <a:cubicBezTo>
                    <a:pt x="1429566" y="396764"/>
                    <a:pt x="416196" y="290271"/>
                    <a:pt x="0" y="315510"/>
                  </a:cubicBezTo>
                  <a:lnTo>
                    <a:pt x="7602" y="292484"/>
                  </a:lnTo>
                  <a:close/>
                </a:path>
              </a:pathLst>
            </a:custGeom>
            <a:solidFill>
              <a:srgbClr val="00B0F0"/>
            </a:solidFill>
            <a:ln w="25400" cap="flat" cmpd="sng" algn="ctr">
              <a:noFill/>
              <a:prstDash val="solid"/>
            </a:ln>
            <a:effectLst>
              <a:softEdge rad="63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5" name="矩形 44"/>
            <p:cNvSpPr/>
            <p:nvPr/>
          </p:nvSpPr>
          <p:spPr>
            <a:xfrm rot="5800612">
              <a:off x="984666" y="2969704"/>
              <a:ext cx="1270009" cy="327661"/>
            </a:xfrm>
            <a:custGeom>
              <a:avLst/>
              <a:gdLst>
                <a:gd name="connsiteX0" fmla="*/ 0 w 984398"/>
                <a:gd name="connsiteY0" fmla="*/ 0 h 208606"/>
                <a:gd name="connsiteX1" fmla="*/ 984398 w 984398"/>
                <a:gd name="connsiteY1" fmla="*/ 0 h 208606"/>
                <a:gd name="connsiteX2" fmla="*/ 984398 w 984398"/>
                <a:gd name="connsiteY2" fmla="*/ 208606 h 208606"/>
                <a:gd name="connsiteX3" fmla="*/ 0 w 984398"/>
                <a:gd name="connsiteY3" fmla="*/ 208606 h 208606"/>
                <a:gd name="connsiteX4" fmla="*/ 0 w 984398"/>
                <a:gd name="connsiteY4" fmla="*/ 0 h 208606"/>
                <a:gd name="connsiteX0" fmla="*/ 21446 w 984398"/>
                <a:gd name="connsiteY0" fmla="*/ 147616 h 208606"/>
                <a:gd name="connsiteX1" fmla="*/ 984398 w 984398"/>
                <a:gd name="connsiteY1" fmla="*/ 0 h 208606"/>
                <a:gd name="connsiteX2" fmla="*/ 984398 w 984398"/>
                <a:gd name="connsiteY2" fmla="*/ 208606 h 208606"/>
                <a:gd name="connsiteX3" fmla="*/ 0 w 984398"/>
                <a:gd name="connsiteY3" fmla="*/ 208606 h 208606"/>
                <a:gd name="connsiteX4" fmla="*/ 21446 w 984398"/>
                <a:gd name="connsiteY4" fmla="*/ 147616 h 208606"/>
                <a:gd name="connsiteX0" fmla="*/ 21446 w 984398"/>
                <a:gd name="connsiteY0" fmla="*/ 147616 h 208606"/>
                <a:gd name="connsiteX1" fmla="*/ 984398 w 984398"/>
                <a:gd name="connsiteY1" fmla="*/ 0 h 208606"/>
                <a:gd name="connsiteX2" fmla="*/ 984398 w 984398"/>
                <a:gd name="connsiteY2" fmla="*/ 208606 h 208606"/>
                <a:gd name="connsiteX3" fmla="*/ 0 w 984398"/>
                <a:gd name="connsiteY3" fmla="*/ 208606 h 208606"/>
                <a:gd name="connsiteX4" fmla="*/ 21446 w 984398"/>
                <a:gd name="connsiteY4" fmla="*/ 147616 h 208606"/>
                <a:gd name="connsiteX0" fmla="*/ 21446 w 984398"/>
                <a:gd name="connsiteY0" fmla="*/ 220071 h 281061"/>
                <a:gd name="connsiteX1" fmla="*/ 858814 w 984398"/>
                <a:gd name="connsiteY1" fmla="*/ 5744 h 281061"/>
                <a:gd name="connsiteX2" fmla="*/ 984398 w 984398"/>
                <a:gd name="connsiteY2" fmla="*/ 72455 h 281061"/>
                <a:gd name="connsiteX3" fmla="*/ 984398 w 984398"/>
                <a:gd name="connsiteY3" fmla="*/ 281061 h 281061"/>
                <a:gd name="connsiteX4" fmla="*/ 0 w 984398"/>
                <a:gd name="connsiteY4" fmla="*/ 281061 h 281061"/>
                <a:gd name="connsiteX5" fmla="*/ 21446 w 984398"/>
                <a:gd name="connsiteY5" fmla="*/ 220071 h 281061"/>
                <a:gd name="connsiteX0" fmla="*/ 21446 w 1226928"/>
                <a:gd name="connsiteY0" fmla="*/ 220071 h 294226"/>
                <a:gd name="connsiteX1" fmla="*/ 858814 w 1226928"/>
                <a:gd name="connsiteY1" fmla="*/ 5744 h 294226"/>
                <a:gd name="connsiteX2" fmla="*/ 984398 w 1226928"/>
                <a:gd name="connsiteY2" fmla="*/ 72455 h 294226"/>
                <a:gd name="connsiteX3" fmla="*/ 1226928 w 1226928"/>
                <a:gd name="connsiteY3" fmla="*/ 294226 h 294226"/>
                <a:gd name="connsiteX4" fmla="*/ 0 w 1226928"/>
                <a:gd name="connsiteY4" fmla="*/ 281061 h 294226"/>
                <a:gd name="connsiteX5" fmla="*/ 21446 w 1226928"/>
                <a:gd name="connsiteY5" fmla="*/ 220071 h 294226"/>
                <a:gd name="connsiteX0" fmla="*/ 21446 w 1226928"/>
                <a:gd name="connsiteY0" fmla="*/ 240314 h 314469"/>
                <a:gd name="connsiteX1" fmla="*/ 1006430 w 1226928"/>
                <a:gd name="connsiteY1" fmla="*/ 4540 h 314469"/>
                <a:gd name="connsiteX2" fmla="*/ 984398 w 1226928"/>
                <a:gd name="connsiteY2" fmla="*/ 92698 h 314469"/>
                <a:gd name="connsiteX3" fmla="*/ 1226928 w 1226928"/>
                <a:gd name="connsiteY3" fmla="*/ 314469 h 314469"/>
                <a:gd name="connsiteX4" fmla="*/ 0 w 1226928"/>
                <a:gd name="connsiteY4" fmla="*/ 301304 h 314469"/>
                <a:gd name="connsiteX5" fmla="*/ 21446 w 1226928"/>
                <a:gd name="connsiteY5" fmla="*/ 240314 h 314469"/>
                <a:gd name="connsiteX0" fmla="*/ 21446 w 1226928"/>
                <a:gd name="connsiteY0" fmla="*/ 235965 h 310120"/>
                <a:gd name="connsiteX1" fmla="*/ 1006430 w 1226928"/>
                <a:gd name="connsiteY1" fmla="*/ 191 h 310120"/>
                <a:gd name="connsiteX2" fmla="*/ 984398 w 1226928"/>
                <a:gd name="connsiteY2" fmla="*/ 88349 h 310120"/>
                <a:gd name="connsiteX3" fmla="*/ 1226928 w 1226928"/>
                <a:gd name="connsiteY3" fmla="*/ 310120 h 310120"/>
                <a:gd name="connsiteX4" fmla="*/ 0 w 1226928"/>
                <a:gd name="connsiteY4" fmla="*/ 296955 h 310120"/>
                <a:gd name="connsiteX5" fmla="*/ 21446 w 1226928"/>
                <a:gd name="connsiteY5" fmla="*/ 235965 h 310120"/>
                <a:gd name="connsiteX0" fmla="*/ 21446 w 1356453"/>
                <a:gd name="connsiteY0" fmla="*/ 236448 h 310603"/>
                <a:gd name="connsiteX1" fmla="*/ 1006430 w 1356453"/>
                <a:gd name="connsiteY1" fmla="*/ 674 h 310603"/>
                <a:gd name="connsiteX2" fmla="*/ 1356453 w 1356453"/>
                <a:gd name="connsiteY2" fmla="*/ 41693 h 310603"/>
                <a:gd name="connsiteX3" fmla="*/ 1226928 w 1356453"/>
                <a:gd name="connsiteY3" fmla="*/ 310603 h 310603"/>
                <a:gd name="connsiteX4" fmla="*/ 0 w 1356453"/>
                <a:gd name="connsiteY4" fmla="*/ 297438 h 310603"/>
                <a:gd name="connsiteX5" fmla="*/ 21446 w 1356453"/>
                <a:gd name="connsiteY5" fmla="*/ 236448 h 310603"/>
                <a:gd name="connsiteX0" fmla="*/ 21446 w 1356453"/>
                <a:gd name="connsiteY0" fmla="*/ 236448 h 297438"/>
                <a:gd name="connsiteX1" fmla="*/ 1006430 w 1356453"/>
                <a:gd name="connsiteY1" fmla="*/ 674 h 297438"/>
                <a:gd name="connsiteX2" fmla="*/ 1356453 w 1356453"/>
                <a:gd name="connsiteY2" fmla="*/ 41693 h 297438"/>
                <a:gd name="connsiteX3" fmla="*/ 1210621 w 1356453"/>
                <a:gd name="connsiteY3" fmla="*/ 207876 h 297438"/>
                <a:gd name="connsiteX4" fmla="*/ 0 w 1356453"/>
                <a:gd name="connsiteY4" fmla="*/ 297438 h 297438"/>
                <a:gd name="connsiteX5" fmla="*/ 21446 w 1356453"/>
                <a:gd name="connsiteY5" fmla="*/ 236448 h 297438"/>
                <a:gd name="connsiteX0" fmla="*/ 21446 w 1226037"/>
                <a:gd name="connsiteY0" fmla="*/ 235887 h 296877"/>
                <a:gd name="connsiteX1" fmla="*/ 1006430 w 1226037"/>
                <a:gd name="connsiteY1" fmla="*/ 113 h 296877"/>
                <a:gd name="connsiteX2" fmla="*/ 1226037 w 1226037"/>
                <a:gd name="connsiteY2" fmla="*/ 133371 h 296877"/>
                <a:gd name="connsiteX3" fmla="*/ 1210621 w 1226037"/>
                <a:gd name="connsiteY3" fmla="*/ 207315 h 296877"/>
                <a:gd name="connsiteX4" fmla="*/ 0 w 1226037"/>
                <a:gd name="connsiteY4" fmla="*/ 296877 h 296877"/>
                <a:gd name="connsiteX5" fmla="*/ 21446 w 1226037"/>
                <a:gd name="connsiteY5" fmla="*/ 235887 h 296877"/>
                <a:gd name="connsiteX0" fmla="*/ 21446 w 1226753"/>
                <a:gd name="connsiteY0" fmla="*/ 254520 h 315510"/>
                <a:gd name="connsiteX1" fmla="*/ 1006430 w 1226753"/>
                <a:gd name="connsiteY1" fmla="*/ 18746 h 315510"/>
                <a:gd name="connsiteX2" fmla="*/ 1226037 w 1226753"/>
                <a:gd name="connsiteY2" fmla="*/ 152004 h 315510"/>
                <a:gd name="connsiteX3" fmla="*/ 1210621 w 1226753"/>
                <a:gd name="connsiteY3" fmla="*/ 225948 h 315510"/>
                <a:gd name="connsiteX4" fmla="*/ 0 w 1226753"/>
                <a:gd name="connsiteY4" fmla="*/ 315510 h 315510"/>
                <a:gd name="connsiteX5" fmla="*/ 21446 w 1226753"/>
                <a:gd name="connsiteY5" fmla="*/ 254520 h 315510"/>
                <a:gd name="connsiteX0" fmla="*/ 21446 w 1248587"/>
                <a:gd name="connsiteY0" fmla="*/ 254520 h 315510"/>
                <a:gd name="connsiteX1" fmla="*/ 1006430 w 1248587"/>
                <a:gd name="connsiteY1" fmla="*/ 18746 h 315510"/>
                <a:gd name="connsiteX2" fmla="*/ 1226037 w 1248587"/>
                <a:gd name="connsiteY2" fmla="*/ 152004 h 315510"/>
                <a:gd name="connsiteX3" fmla="*/ 1248587 w 1248587"/>
                <a:gd name="connsiteY3" fmla="*/ 239792 h 315510"/>
                <a:gd name="connsiteX4" fmla="*/ 0 w 1248587"/>
                <a:gd name="connsiteY4" fmla="*/ 315510 h 315510"/>
                <a:gd name="connsiteX5" fmla="*/ 21446 w 1248587"/>
                <a:gd name="connsiteY5" fmla="*/ 254520 h 315510"/>
                <a:gd name="connsiteX0" fmla="*/ 21446 w 1270009"/>
                <a:gd name="connsiteY0" fmla="*/ 254520 h 327661"/>
                <a:gd name="connsiteX1" fmla="*/ 1006430 w 1270009"/>
                <a:gd name="connsiteY1" fmla="*/ 18746 h 327661"/>
                <a:gd name="connsiteX2" fmla="*/ 1226037 w 1270009"/>
                <a:gd name="connsiteY2" fmla="*/ 152004 h 327661"/>
                <a:gd name="connsiteX3" fmla="*/ 1248587 w 1270009"/>
                <a:gd name="connsiteY3" fmla="*/ 239792 h 327661"/>
                <a:gd name="connsiteX4" fmla="*/ 0 w 1270009"/>
                <a:gd name="connsiteY4" fmla="*/ 315510 h 327661"/>
                <a:gd name="connsiteX5" fmla="*/ 21446 w 1270009"/>
                <a:gd name="connsiteY5" fmla="*/ 254520 h 327661"/>
                <a:gd name="connsiteX0" fmla="*/ 0 w 1352183"/>
                <a:gd name="connsiteY0" fmla="*/ 302763 h 327661"/>
                <a:gd name="connsiteX1" fmla="*/ 1088604 w 1352183"/>
                <a:gd name="connsiteY1" fmla="*/ 18746 h 327661"/>
                <a:gd name="connsiteX2" fmla="*/ 1308211 w 1352183"/>
                <a:gd name="connsiteY2" fmla="*/ 152004 h 327661"/>
                <a:gd name="connsiteX3" fmla="*/ 1330761 w 1352183"/>
                <a:gd name="connsiteY3" fmla="*/ 239792 h 327661"/>
                <a:gd name="connsiteX4" fmla="*/ 82174 w 1352183"/>
                <a:gd name="connsiteY4" fmla="*/ 315510 h 327661"/>
                <a:gd name="connsiteX5" fmla="*/ 0 w 1352183"/>
                <a:gd name="connsiteY5" fmla="*/ 302763 h 327661"/>
                <a:gd name="connsiteX0" fmla="*/ 7602 w 1270009"/>
                <a:gd name="connsiteY0" fmla="*/ 292484 h 327661"/>
                <a:gd name="connsiteX1" fmla="*/ 1006430 w 1270009"/>
                <a:gd name="connsiteY1" fmla="*/ 18746 h 327661"/>
                <a:gd name="connsiteX2" fmla="*/ 1226037 w 1270009"/>
                <a:gd name="connsiteY2" fmla="*/ 152004 h 327661"/>
                <a:gd name="connsiteX3" fmla="*/ 1248587 w 1270009"/>
                <a:gd name="connsiteY3" fmla="*/ 239792 h 327661"/>
                <a:gd name="connsiteX4" fmla="*/ 0 w 1270009"/>
                <a:gd name="connsiteY4" fmla="*/ 315510 h 327661"/>
                <a:gd name="connsiteX5" fmla="*/ 7602 w 1270009"/>
                <a:gd name="connsiteY5" fmla="*/ 292484 h 32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009" h="327661">
                  <a:moveTo>
                    <a:pt x="7602" y="292484"/>
                  </a:moveTo>
                  <a:cubicBezTo>
                    <a:pt x="118356" y="261674"/>
                    <a:pt x="845938" y="43349"/>
                    <a:pt x="1006430" y="18746"/>
                  </a:cubicBezTo>
                  <a:cubicBezTo>
                    <a:pt x="987370" y="14697"/>
                    <a:pt x="1241947" y="-68635"/>
                    <a:pt x="1226037" y="152004"/>
                  </a:cubicBezTo>
                  <a:lnTo>
                    <a:pt x="1248587" y="239792"/>
                  </a:lnTo>
                  <a:cubicBezTo>
                    <a:pt x="1429566" y="396764"/>
                    <a:pt x="416196" y="290271"/>
                    <a:pt x="0" y="315510"/>
                  </a:cubicBezTo>
                  <a:lnTo>
                    <a:pt x="7602" y="292484"/>
                  </a:lnTo>
                  <a:close/>
                </a:path>
              </a:pathLst>
            </a:custGeom>
            <a:solidFill>
              <a:srgbClr val="00B0F0"/>
            </a:solidFill>
            <a:ln w="25400" cap="flat" cmpd="sng" algn="ctr">
              <a:noFill/>
              <a:prstDash val="solid"/>
            </a:ln>
            <a:effectLst>
              <a:softEdge rad="63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cxnSp>
          <p:nvCxnSpPr>
            <p:cNvPr id="36" name="直接连接符 51"/>
            <p:cNvCxnSpPr/>
            <p:nvPr/>
          </p:nvCxnSpPr>
          <p:spPr>
            <a:xfrm>
              <a:off x="1691679" y="2779590"/>
              <a:ext cx="164543" cy="73345"/>
            </a:xfrm>
            <a:prstGeom prst="curvedConnector3">
              <a:avLst>
                <a:gd name="adj1" fmla="val 50000"/>
              </a:avLst>
            </a:prstGeom>
            <a:noFill/>
            <a:ln w="2540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glow rad="228600">
                <a:srgbClr val="4BACC6">
                  <a:satMod val="175000"/>
                  <a:alpha val="40000"/>
                </a:srgbClr>
              </a:glow>
            </a:effectLst>
          </p:spPr>
        </p:cxnSp>
        <p:cxnSp>
          <p:nvCxnSpPr>
            <p:cNvPr id="37" name="直接连接符 51"/>
            <p:cNvCxnSpPr/>
            <p:nvPr/>
          </p:nvCxnSpPr>
          <p:spPr>
            <a:xfrm rot="16200000" flipH="1">
              <a:off x="1859262" y="2597199"/>
              <a:ext cx="73345" cy="72009"/>
            </a:xfrm>
            <a:prstGeom prst="curvedConnector3">
              <a:avLst>
                <a:gd name="adj1" fmla="val 50000"/>
              </a:avLst>
            </a:prstGeom>
            <a:noFill/>
            <a:ln w="2540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glow rad="228600">
                <a:srgbClr val="4BACC6">
                  <a:satMod val="175000"/>
                  <a:alpha val="40000"/>
                </a:srgbClr>
              </a:glow>
            </a:effectLst>
          </p:spPr>
        </p:cxnSp>
        <p:cxnSp>
          <p:nvCxnSpPr>
            <p:cNvPr id="38" name="直接连接符 51"/>
            <p:cNvCxnSpPr/>
            <p:nvPr/>
          </p:nvCxnSpPr>
          <p:spPr>
            <a:xfrm rot="16200000" flipH="1">
              <a:off x="1978989" y="2427932"/>
              <a:ext cx="186087" cy="151108"/>
            </a:xfrm>
            <a:prstGeom prst="curvedConnector3">
              <a:avLst>
                <a:gd name="adj1" fmla="val 50000"/>
              </a:avLst>
            </a:prstGeom>
            <a:noFill/>
            <a:ln w="2540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glow rad="228600">
                <a:srgbClr val="4BACC6">
                  <a:satMod val="175000"/>
                  <a:alpha val="40000"/>
                </a:srgbClr>
              </a:glow>
            </a:effectLst>
          </p:spPr>
        </p:cxnSp>
      </p:grpSp>
      <p:cxnSp>
        <p:nvCxnSpPr>
          <p:cNvPr id="39" name="直接连接符 38"/>
          <p:cNvCxnSpPr/>
          <p:nvPr/>
        </p:nvCxnSpPr>
        <p:spPr>
          <a:xfrm>
            <a:off x="3131840" y="2563567"/>
            <a:ext cx="0" cy="707886"/>
          </a:xfrm>
          <a:prstGeom prst="line">
            <a:avLst/>
          </a:prstGeom>
          <a:noFill/>
          <a:ln w="12700" cap="flat" cmpd="sng" algn="ctr">
            <a:solidFill>
              <a:srgbClr val="00B0F0"/>
            </a:solidFill>
            <a:prstDash val="solid"/>
          </a:ln>
          <a:effectLst/>
        </p:spPr>
      </p:cxnSp>
      <p:grpSp>
        <p:nvGrpSpPr>
          <p:cNvPr id="40" name="组合 39"/>
          <p:cNvGrpSpPr/>
          <p:nvPr/>
        </p:nvGrpSpPr>
        <p:grpSpPr>
          <a:xfrm>
            <a:off x="2055625" y="3371224"/>
            <a:ext cx="720080" cy="720080"/>
            <a:chOff x="2055625" y="3587248"/>
            <a:chExt cx="720080" cy="720080"/>
          </a:xfrm>
        </p:grpSpPr>
        <p:sp>
          <p:nvSpPr>
            <p:cNvPr id="41" name="椭圆 40"/>
            <p:cNvSpPr/>
            <p:nvPr/>
          </p:nvSpPr>
          <p:spPr>
            <a:xfrm>
              <a:off x="2160758" y="3692381"/>
              <a:ext cx="509815" cy="509815"/>
            </a:xfrm>
            <a:prstGeom prst="ellipse">
              <a:avLst/>
            </a:prstGeom>
            <a:solidFill>
              <a:srgbClr val="00B0F0"/>
            </a:solidFill>
            <a:ln w="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宋体"/>
                  <a:cs typeface="+mn-cs"/>
                </a:rPr>
                <a:t>1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宋体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2055625" y="3587248"/>
              <a:ext cx="720080" cy="720080"/>
            </a:xfrm>
            <a:prstGeom prst="ellipse">
              <a:avLst/>
            </a:prstGeom>
            <a:noFill/>
            <a:ln w="25400" cap="flat" cmpd="sng" algn="ctr">
              <a:solidFill>
                <a:srgbClr val="00B0F0"/>
              </a:solidFill>
              <a:prstDash val="sysDot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3122687" y="2724893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文本：版面设计，简约派。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774589" y="3586062"/>
            <a:ext cx="19693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</a:rPr>
              <a:t>【 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副标题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</a:rPr>
              <a:t> 】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584031" y="3986172"/>
            <a:ext cx="5559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文本：版面设计，简约派</a:t>
            </a:r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2055625" y="4588244"/>
            <a:ext cx="720080" cy="720080"/>
            <a:chOff x="2055625" y="3587248"/>
            <a:chExt cx="720080" cy="720080"/>
          </a:xfrm>
        </p:grpSpPr>
        <p:sp>
          <p:nvSpPr>
            <p:cNvPr id="47" name="椭圆 46"/>
            <p:cNvSpPr/>
            <p:nvPr/>
          </p:nvSpPr>
          <p:spPr>
            <a:xfrm>
              <a:off x="2160758" y="3692381"/>
              <a:ext cx="509815" cy="509815"/>
            </a:xfrm>
            <a:prstGeom prst="ellipse">
              <a:avLst/>
            </a:prstGeom>
            <a:solidFill>
              <a:srgbClr val="00B0F0"/>
            </a:solidFill>
            <a:ln w="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宋体"/>
                  <a:cs typeface="+mn-cs"/>
                </a:rPr>
                <a:t>2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宋体"/>
                <a:cs typeface="+mn-cs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2055625" y="3587248"/>
              <a:ext cx="720080" cy="720080"/>
            </a:xfrm>
            <a:prstGeom prst="ellipse">
              <a:avLst/>
            </a:prstGeom>
            <a:noFill/>
            <a:ln w="25400" cap="flat" cmpd="sng" algn="ctr">
              <a:solidFill>
                <a:srgbClr val="00B0F0"/>
              </a:solidFill>
              <a:prstDash val="sysDot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055625" y="5805264"/>
            <a:ext cx="720080" cy="720080"/>
            <a:chOff x="2055625" y="3587248"/>
            <a:chExt cx="720080" cy="720080"/>
          </a:xfrm>
        </p:grpSpPr>
        <p:sp>
          <p:nvSpPr>
            <p:cNvPr id="50" name="椭圆 49"/>
            <p:cNvSpPr/>
            <p:nvPr/>
          </p:nvSpPr>
          <p:spPr>
            <a:xfrm>
              <a:off x="2160758" y="3692381"/>
              <a:ext cx="509815" cy="509815"/>
            </a:xfrm>
            <a:prstGeom prst="ellipse">
              <a:avLst/>
            </a:prstGeom>
            <a:solidFill>
              <a:srgbClr val="00B0F0"/>
            </a:solidFill>
            <a:ln w="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宋体"/>
                  <a:cs typeface="+mn-cs"/>
                </a:rPr>
                <a:t>3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宋体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2055625" y="3587248"/>
              <a:ext cx="720080" cy="720080"/>
            </a:xfrm>
            <a:prstGeom prst="ellipse">
              <a:avLst/>
            </a:prstGeom>
            <a:noFill/>
            <a:ln w="25400" cap="flat" cmpd="sng" algn="ctr">
              <a:solidFill>
                <a:srgbClr val="00B0F0"/>
              </a:solidFill>
              <a:prstDash val="sysDot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2147587" y="4355504"/>
            <a:ext cx="6996413" cy="0"/>
          </a:xfrm>
          <a:prstGeom prst="line">
            <a:avLst/>
          </a:prstGeom>
          <a:noFill/>
          <a:ln w="25400" cap="flat" cmpd="sng" algn="ctr">
            <a:solidFill>
              <a:srgbClr val="00B0F0"/>
            </a:solidFill>
            <a:prstDash val="dashDot"/>
          </a:ln>
          <a:effectLst/>
        </p:spPr>
      </p:cxnSp>
      <p:cxnSp>
        <p:nvCxnSpPr>
          <p:cNvPr id="53" name="直接连接符 52"/>
          <p:cNvCxnSpPr/>
          <p:nvPr/>
        </p:nvCxnSpPr>
        <p:spPr>
          <a:xfrm>
            <a:off x="2147587" y="5517232"/>
            <a:ext cx="6996413" cy="0"/>
          </a:xfrm>
          <a:prstGeom prst="line">
            <a:avLst/>
          </a:prstGeom>
          <a:noFill/>
          <a:ln w="25400" cap="flat" cmpd="sng" algn="ctr">
            <a:solidFill>
              <a:srgbClr val="00B0F0"/>
            </a:solidFill>
            <a:prstDash val="dashDot"/>
          </a:ln>
          <a:effectLst/>
        </p:spPr>
      </p:cxnSp>
      <p:sp>
        <p:nvSpPr>
          <p:cNvPr id="54" name="TextBox 53"/>
          <p:cNvSpPr txBox="1"/>
          <p:nvPr/>
        </p:nvSpPr>
        <p:spPr>
          <a:xfrm>
            <a:off x="2774589" y="5928622"/>
            <a:ext cx="19693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</a:rPr>
              <a:t>【 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副标题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</a:rPr>
              <a:t> 】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774589" y="4693377"/>
            <a:ext cx="19693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</a:rPr>
              <a:t>【 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副标题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</a:rPr>
              <a:t> 】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584031" y="5085990"/>
            <a:ext cx="5559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文本：版面设计，简约派</a:t>
            </a:r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584031" y="6272181"/>
            <a:ext cx="5559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文本：版面设计，简约派</a:t>
            </a:r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349864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>
            <a:endCxn id="3" idx="0"/>
          </p:cNvCxnSpPr>
          <p:nvPr/>
        </p:nvCxnSpPr>
        <p:spPr>
          <a:xfrm>
            <a:off x="391022" y="836712"/>
            <a:ext cx="4514" cy="936104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71500" y="1772816"/>
            <a:ext cx="648072" cy="648072"/>
          </a:xfrm>
          <a:prstGeom prst="ellipse">
            <a:avLst/>
          </a:prstGeom>
          <a:solidFill>
            <a:srgbClr val="FFFF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 smtClean="0">
                <a:solidFill>
                  <a:srgbClr val="00B0F0"/>
                </a:solidFill>
                <a:latin typeface="Broadway" pitchFamily="82" charset="0"/>
              </a:rPr>
              <a:t>1</a:t>
            </a:r>
            <a:endParaRPr lang="zh-CN" altLang="en-US" sz="4800" dirty="0">
              <a:solidFill>
                <a:srgbClr val="00B0F0"/>
              </a:solidFill>
              <a:latin typeface="Broadway" pitchFamily="82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91022" y="2420888"/>
            <a:ext cx="4514" cy="3456384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91022" y="5883572"/>
            <a:ext cx="8501458" cy="72008"/>
            <a:chOff x="899592" y="2996952"/>
            <a:chExt cx="2520280" cy="72008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899592" y="2996952"/>
              <a:ext cx="2520280" cy="0"/>
            </a:xfrm>
            <a:prstGeom prst="line">
              <a:avLst/>
            </a:prstGeom>
            <a:ln w="76200">
              <a:solidFill>
                <a:srgbClr val="CCE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899592" y="3068960"/>
              <a:ext cx="2520280" cy="0"/>
            </a:xfrm>
            <a:prstGeom prst="line">
              <a:avLst/>
            </a:prstGeom>
            <a:ln w="762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684746" y="1772816"/>
            <a:ext cx="1294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9" name="流程图: 延期 8"/>
          <p:cNvSpPr/>
          <p:nvPr/>
        </p:nvSpPr>
        <p:spPr>
          <a:xfrm>
            <a:off x="955874" y="2794645"/>
            <a:ext cx="504056" cy="438145"/>
          </a:xfrm>
          <a:prstGeom prst="flowChartDelay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" pitchFamily="82" charset="0"/>
              </a:rPr>
              <a:t>1</a:t>
            </a:r>
            <a:endParaRPr lang="zh-CN" altLang="en-US" sz="3600" dirty="0">
              <a:latin typeface="Broadway" pitchFamily="82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835696" y="1772816"/>
            <a:ext cx="0" cy="707886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801986" y="1988838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文本：版面设计，简约派。</a:t>
            </a:r>
          </a:p>
          <a:p>
            <a:endParaRPr lang="zh-CN" altLang="en-US" dirty="0"/>
          </a:p>
        </p:txBody>
      </p:sp>
      <p:sp>
        <p:nvSpPr>
          <p:cNvPr id="12" name="流程图: 延期 11"/>
          <p:cNvSpPr/>
          <p:nvPr/>
        </p:nvSpPr>
        <p:spPr>
          <a:xfrm>
            <a:off x="955874" y="3867907"/>
            <a:ext cx="504056" cy="438145"/>
          </a:xfrm>
          <a:prstGeom prst="flowChartDelay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Broadway" pitchFamily="82" charset="0"/>
              </a:rPr>
              <a:t>2</a:t>
            </a:r>
            <a:endParaRPr lang="zh-CN" altLang="en-US" sz="3600" dirty="0">
              <a:latin typeface="Broadway" pitchFamily="82" charset="0"/>
            </a:endParaRPr>
          </a:p>
        </p:txBody>
      </p:sp>
      <p:sp>
        <p:nvSpPr>
          <p:cNvPr id="13" name="流程图: 延期 12"/>
          <p:cNvSpPr/>
          <p:nvPr/>
        </p:nvSpPr>
        <p:spPr>
          <a:xfrm>
            <a:off x="955874" y="4941168"/>
            <a:ext cx="504056" cy="438145"/>
          </a:xfrm>
          <a:prstGeom prst="flowChartDelay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Broadway" pitchFamily="82" charset="0"/>
              </a:rPr>
              <a:t>3</a:t>
            </a:r>
            <a:endParaRPr lang="zh-CN" altLang="en-US" sz="3600" dirty="0">
              <a:latin typeface="Broadway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9643" y="2909624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文本：版面设计，简约派。</a:t>
            </a:r>
          </a:p>
          <a:p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429643" y="3982885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文本：版面设计，简约派。</a:t>
            </a:r>
          </a:p>
          <a:p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429643" y="5056147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文本：版面设计，简约派。</a:t>
            </a:r>
          </a:p>
          <a:p>
            <a:endParaRPr lang="zh-CN" altLang="en-US" dirty="0"/>
          </a:p>
        </p:txBody>
      </p:sp>
      <p:cxnSp>
        <p:nvCxnSpPr>
          <p:cNvPr id="17" name="肘形连接符 16"/>
          <p:cNvCxnSpPr/>
          <p:nvPr/>
        </p:nvCxnSpPr>
        <p:spPr>
          <a:xfrm>
            <a:off x="955874" y="3232790"/>
            <a:ext cx="8188126" cy="484242"/>
          </a:xfrm>
          <a:prstGeom prst="bentConnector3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肘形连接符 17"/>
          <p:cNvCxnSpPr/>
          <p:nvPr/>
        </p:nvCxnSpPr>
        <p:spPr>
          <a:xfrm>
            <a:off x="955874" y="5382359"/>
            <a:ext cx="8188126" cy="484242"/>
          </a:xfrm>
          <a:prstGeom prst="bentConnector3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肘形连接符 18"/>
          <p:cNvCxnSpPr/>
          <p:nvPr/>
        </p:nvCxnSpPr>
        <p:spPr>
          <a:xfrm>
            <a:off x="955874" y="4306050"/>
            <a:ext cx="8188126" cy="484242"/>
          </a:xfrm>
          <a:prstGeom prst="bentConnector3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039022" y="3389579"/>
            <a:ext cx="47066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B0F0"/>
                </a:solidFill>
                <a:latin typeface="Script MT Bold" pitchFamily="66" charset="0"/>
              </a:rPr>
              <a:t>Text: graphic </a:t>
            </a:r>
            <a:r>
              <a:rPr lang="en-US" altLang="zh-CN" b="1" dirty="0" smtClean="0">
                <a:solidFill>
                  <a:srgbClr val="00B0F0"/>
                </a:solidFill>
                <a:latin typeface="Script MT Bold" pitchFamily="66" charset="0"/>
              </a:rPr>
              <a:t>design</a:t>
            </a:r>
            <a:endParaRPr lang="zh-CN" altLang="en-US" b="1" dirty="0">
              <a:solidFill>
                <a:srgbClr val="00B0F0"/>
              </a:solidFill>
              <a:latin typeface="Script MT Bold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39020" y="4420960"/>
            <a:ext cx="47066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B0F0"/>
                </a:solidFill>
                <a:latin typeface="Script MT Bold" pitchFamily="66" charset="0"/>
              </a:rPr>
              <a:t>Text: graphic </a:t>
            </a:r>
            <a:r>
              <a:rPr lang="en-US" altLang="zh-CN" b="1" dirty="0" smtClean="0">
                <a:solidFill>
                  <a:srgbClr val="00B0F0"/>
                </a:solidFill>
                <a:latin typeface="Script MT Bold" pitchFamily="66" charset="0"/>
              </a:rPr>
              <a:t>design</a:t>
            </a:r>
            <a:endParaRPr lang="zh-CN" altLang="en-US" b="1" dirty="0">
              <a:solidFill>
                <a:srgbClr val="00B0F0"/>
              </a:solidFill>
              <a:latin typeface="Script MT Bold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39021" y="5521086"/>
            <a:ext cx="47066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B0F0"/>
                </a:solidFill>
                <a:latin typeface="Script MT Bold" pitchFamily="66" charset="0"/>
              </a:rPr>
              <a:t>Text: graphic </a:t>
            </a:r>
            <a:r>
              <a:rPr lang="en-US" altLang="zh-CN" b="1" dirty="0" smtClean="0">
                <a:solidFill>
                  <a:srgbClr val="00B0F0"/>
                </a:solidFill>
                <a:latin typeface="Script MT Bold" pitchFamily="66" charset="0"/>
              </a:rPr>
              <a:t>design</a:t>
            </a:r>
            <a:endParaRPr lang="zh-CN" altLang="en-US" b="1" dirty="0">
              <a:solidFill>
                <a:srgbClr val="00B0F0"/>
              </a:solidFill>
              <a:latin typeface="Script MT Bold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7702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80528" y="1196752"/>
            <a:ext cx="8783960" cy="72008"/>
            <a:chOff x="899592" y="2996952"/>
            <a:chExt cx="2520280" cy="72008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899592" y="2996952"/>
              <a:ext cx="2520280" cy="0"/>
            </a:xfrm>
            <a:prstGeom prst="line">
              <a:avLst/>
            </a:prstGeom>
            <a:noFill/>
            <a:ln w="76200" cap="flat" cmpd="sng" algn="ctr">
              <a:solidFill>
                <a:srgbClr val="CCECFF"/>
              </a:solidFill>
              <a:prstDash val="solid"/>
            </a:ln>
            <a:effectLst/>
          </p:spPr>
        </p:cxnSp>
        <p:cxnSp>
          <p:nvCxnSpPr>
            <p:cNvPr id="29" name="直接连接符 28"/>
            <p:cNvCxnSpPr/>
            <p:nvPr/>
          </p:nvCxnSpPr>
          <p:spPr>
            <a:xfrm>
              <a:off x="899592" y="3068960"/>
              <a:ext cx="2520280" cy="0"/>
            </a:xfrm>
            <a:prstGeom prst="line">
              <a:avLst/>
            </a:prstGeom>
            <a:noFill/>
            <a:ln w="76200" cap="flat" cmpd="sng" algn="ctr">
              <a:solidFill>
                <a:srgbClr val="00B0F0"/>
              </a:solidFill>
              <a:prstDash val="solid"/>
            </a:ln>
            <a:effectLst/>
          </p:spPr>
        </p:cxnSp>
      </p:grpSp>
      <p:sp>
        <p:nvSpPr>
          <p:cNvPr id="30" name="五边形 29"/>
          <p:cNvSpPr/>
          <p:nvPr/>
        </p:nvSpPr>
        <p:spPr>
          <a:xfrm rot="5400000">
            <a:off x="7558885" y="1340118"/>
            <a:ext cx="576065" cy="645179"/>
          </a:xfrm>
          <a:prstGeom prst="homePlate">
            <a:avLst/>
          </a:prstGeom>
          <a:solidFill>
            <a:srgbClr val="BDBE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1" name="五边形 30"/>
          <p:cNvSpPr/>
          <p:nvPr/>
        </p:nvSpPr>
        <p:spPr>
          <a:xfrm rot="5400000">
            <a:off x="8353866" y="1328718"/>
            <a:ext cx="576065" cy="645179"/>
          </a:xfrm>
          <a:prstGeom prst="homePlate">
            <a:avLst/>
          </a:prstGeom>
          <a:solidFill>
            <a:srgbClr val="BDBE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696744" y="1231455"/>
            <a:ext cx="645179" cy="707886"/>
            <a:chOff x="6516216" y="1280958"/>
            <a:chExt cx="645179" cy="707886"/>
          </a:xfrm>
        </p:grpSpPr>
        <p:sp>
          <p:nvSpPr>
            <p:cNvPr id="33" name="五边形 32"/>
            <p:cNvSpPr/>
            <p:nvPr/>
          </p:nvSpPr>
          <p:spPr>
            <a:xfrm rot="5400000">
              <a:off x="6550773" y="1378221"/>
              <a:ext cx="576065" cy="645179"/>
            </a:xfrm>
            <a:prstGeom prst="homePlate">
              <a:avLst/>
            </a:pr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526165" y="1280958"/>
              <a:ext cx="5011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roadway" pitchFamily="82" charset="0"/>
                </a:rPr>
                <a:t>1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roadway" pitchFamily="82" charset="0"/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 flipH="1" flipV="1">
            <a:off x="180528" y="1939340"/>
            <a:ext cx="6862220" cy="22534"/>
          </a:xfrm>
          <a:prstGeom prst="line">
            <a:avLst/>
          </a:prstGeom>
          <a:noFill/>
          <a:ln w="25400" cap="flat" cmpd="sng" algn="ctr">
            <a:solidFill>
              <a:srgbClr val="00B0F0"/>
            </a:solidFill>
            <a:prstDash val="sysDot"/>
          </a:ln>
          <a:effectLst/>
        </p:spPr>
      </p:cxnSp>
      <p:cxnSp>
        <p:nvCxnSpPr>
          <p:cNvPr id="36" name="直接连接符 35"/>
          <p:cNvCxnSpPr>
            <a:stCxn id="33" idx="3"/>
          </p:cNvCxnSpPr>
          <p:nvPr/>
        </p:nvCxnSpPr>
        <p:spPr>
          <a:xfrm>
            <a:off x="7019333" y="1939340"/>
            <a:ext cx="0" cy="4774644"/>
          </a:xfrm>
          <a:prstGeom prst="line">
            <a:avLst/>
          </a:prstGeom>
          <a:noFill/>
          <a:ln w="25400" cap="flat" cmpd="sng" algn="ctr">
            <a:solidFill>
              <a:srgbClr val="00B0F0"/>
            </a:solidFill>
            <a:prstDash val="sysDot"/>
          </a:ln>
          <a:effectLst/>
        </p:spPr>
      </p:cxnSp>
      <p:grpSp>
        <p:nvGrpSpPr>
          <p:cNvPr id="37" name="组合 36"/>
          <p:cNvGrpSpPr/>
          <p:nvPr/>
        </p:nvGrpSpPr>
        <p:grpSpPr>
          <a:xfrm>
            <a:off x="317289" y="3625611"/>
            <a:ext cx="6359512" cy="1147829"/>
            <a:chOff x="166653" y="1941631"/>
            <a:chExt cx="6359512" cy="1147829"/>
          </a:xfrm>
        </p:grpSpPr>
        <p:sp>
          <p:nvSpPr>
            <p:cNvPr id="38" name="燕尾形箭头 37"/>
            <p:cNvSpPr/>
            <p:nvPr/>
          </p:nvSpPr>
          <p:spPr>
            <a:xfrm rot="2575424">
              <a:off x="166653" y="1941631"/>
              <a:ext cx="864096" cy="1147829"/>
            </a:xfrm>
            <a:prstGeom prst="notchedRightArrow">
              <a:avLst/>
            </a:pr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宋体"/>
                  <a:cs typeface="+mn-cs"/>
                </a:rPr>
                <a:t>2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宋体"/>
                <a:cs typeface="+mn-cs"/>
              </a:endParaRPr>
            </a:p>
          </p:txBody>
        </p:sp>
        <p:cxnSp>
          <p:nvCxnSpPr>
            <p:cNvPr id="39" name="直接连接符 38"/>
            <p:cNvCxnSpPr>
              <a:stCxn id="38" idx="3"/>
            </p:cNvCxnSpPr>
            <p:nvPr/>
          </p:nvCxnSpPr>
          <p:spPr>
            <a:xfrm>
              <a:off x="915073" y="2809781"/>
              <a:ext cx="5611092" cy="43155"/>
            </a:xfrm>
            <a:prstGeom prst="line">
              <a:avLst/>
            </a:prstGeom>
            <a:noFill/>
            <a:ln w="12700" cap="flat" cmpd="sng" algn="ctr">
              <a:solidFill>
                <a:srgbClr val="00B0F0"/>
              </a:solidFill>
              <a:prstDash val="solid"/>
            </a:ln>
            <a:effectLst/>
          </p:spPr>
        </p:cxnSp>
      </p:grpSp>
      <p:grpSp>
        <p:nvGrpSpPr>
          <p:cNvPr id="40" name="组合 39"/>
          <p:cNvGrpSpPr/>
          <p:nvPr/>
        </p:nvGrpSpPr>
        <p:grpSpPr>
          <a:xfrm>
            <a:off x="317289" y="1950015"/>
            <a:ext cx="6359512" cy="1147829"/>
            <a:chOff x="166653" y="1941631"/>
            <a:chExt cx="6359512" cy="1147829"/>
          </a:xfrm>
        </p:grpSpPr>
        <p:sp>
          <p:nvSpPr>
            <p:cNvPr id="41" name="燕尾形箭头 40"/>
            <p:cNvSpPr/>
            <p:nvPr/>
          </p:nvSpPr>
          <p:spPr>
            <a:xfrm rot="2575424">
              <a:off x="166653" y="1941631"/>
              <a:ext cx="864096" cy="1147829"/>
            </a:xfrm>
            <a:prstGeom prst="notchedRightArrow">
              <a:avLst/>
            </a:pr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宋体"/>
                  <a:cs typeface="+mn-cs"/>
                </a:rPr>
                <a:t>1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宋体"/>
                <a:cs typeface="+mn-cs"/>
              </a:endParaRPr>
            </a:p>
          </p:txBody>
        </p:sp>
        <p:cxnSp>
          <p:nvCxnSpPr>
            <p:cNvPr id="42" name="直接连接符 41"/>
            <p:cNvCxnSpPr>
              <a:stCxn id="41" idx="3"/>
            </p:cNvCxnSpPr>
            <p:nvPr/>
          </p:nvCxnSpPr>
          <p:spPr>
            <a:xfrm>
              <a:off x="915073" y="2809781"/>
              <a:ext cx="5611092" cy="43155"/>
            </a:xfrm>
            <a:prstGeom prst="line">
              <a:avLst/>
            </a:prstGeom>
            <a:noFill/>
            <a:ln w="12700" cap="flat" cmpd="sng" algn="ctr">
              <a:solidFill>
                <a:srgbClr val="00B0F0"/>
              </a:solidFill>
              <a:prstDash val="solid"/>
            </a:ln>
            <a:effectLst/>
          </p:spPr>
        </p:cxnSp>
      </p:grpSp>
      <p:grpSp>
        <p:nvGrpSpPr>
          <p:cNvPr id="43" name="组合 42"/>
          <p:cNvGrpSpPr/>
          <p:nvPr/>
        </p:nvGrpSpPr>
        <p:grpSpPr>
          <a:xfrm>
            <a:off x="317289" y="5301208"/>
            <a:ext cx="6359512" cy="1147829"/>
            <a:chOff x="166653" y="1941631"/>
            <a:chExt cx="6359512" cy="1147829"/>
          </a:xfrm>
        </p:grpSpPr>
        <p:sp>
          <p:nvSpPr>
            <p:cNvPr id="44" name="燕尾形箭头 43"/>
            <p:cNvSpPr/>
            <p:nvPr/>
          </p:nvSpPr>
          <p:spPr>
            <a:xfrm rot="2575424">
              <a:off x="166653" y="1941631"/>
              <a:ext cx="864096" cy="1147829"/>
            </a:xfrm>
            <a:prstGeom prst="notchedRightArrow">
              <a:avLst/>
            </a:pr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宋体"/>
                  <a:cs typeface="+mn-cs"/>
                </a:rPr>
                <a:t>3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宋体"/>
                <a:cs typeface="+mn-cs"/>
              </a:endParaRPr>
            </a:p>
          </p:txBody>
        </p:sp>
        <p:cxnSp>
          <p:nvCxnSpPr>
            <p:cNvPr id="45" name="直接连接符 44"/>
            <p:cNvCxnSpPr>
              <a:stCxn id="44" idx="3"/>
            </p:cNvCxnSpPr>
            <p:nvPr/>
          </p:nvCxnSpPr>
          <p:spPr>
            <a:xfrm>
              <a:off x="915073" y="2809781"/>
              <a:ext cx="5611092" cy="43155"/>
            </a:xfrm>
            <a:prstGeom prst="line">
              <a:avLst/>
            </a:prstGeom>
            <a:noFill/>
            <a:ln w="12700" cap="flat" cmpd="sng" algn="ctr">
              <a:solidFill>
                <a:srgbClr val="00B0F0"/>
              </a:solidFill>
              <a:prstDash val="solid"/>
            </a:ln>
            <a:effectLst/>
          </p:spPr>
        </p:cxnSp>
      </p:grpSp>
      <p:sp>
        <p:nvSpPr>
          <p:cNvPr id="46" name="TextBox 45"/>
          <p:cNvSpPr txBox="1"/>
          <p:nvPr/>
        </p:nvSpPr>
        <p:spPr>
          <a:xfrm>
            <a:off x="5419726" y="1309996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题标</a:t>
            </a:r>
            <a:endParaRPr lang="zh-CN" altLang="en-US" sz="40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5419726" y="1363275"/>
            <a:ext cx="0" cy="576065"/>
          </a:xfrm>
          <a:prstGeom prst="line">
            <a:avLst/>
          </a:prstGeom>
          <a:noFill/>
          <a:ln w="12700" cap="flat" cmpd="sng" algn="ctr">
            <a:solidFill>
              <a:srgbClr val="00B0F0"/>
            </a:solidFill>
            <a:prstDash val="solid"/>
          </a:ln>
          <a:effectLst/>
        </p:spPr>
      </p:cxnSp>
      <p:sp>
        <p:nvSpPr>
          <p:cNvPr id="48" name="TextBox 47"/>
          <p:cNvSpPr txBox="1"/>
          <p:nvPr/>
        </p:nvSpPr>
        <p:spPr>
          <a:xfrm>
            <a:off x="2808312" y="1519961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派约简，计设面版：本文</a:t>
            </a:r>
            <a:endParaRPr lang="zh-CN" altLang="en-US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65709" y="2494999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文本：版面设计，简约派。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65709" y="4192172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文本：版面设计，简约派。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065709" y="5846192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文本：版面设计，简约派。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018218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7924" y="1202514"/>
            <a:ext cx="2627784" cy="659668"/>
            <a:chOff x="0" y="1329172"/>
            <a:chExt cx="2915816" cy="659668"/>
          </a:xfrm>
        </p:grpSpPr>
        <p:sp>
          <p:nvSpPr>
            <p:cNvPr id="3" name="五边形 2"/>
            <p:cNvSpPr/>
            <p:nvPr/>
          </p:nvSpPr>
          <p:spPr>
            <a:xfrm>
              <a:off x="0" y="1340768"/>
              <a:ext cx="2915816" cy="648072"/>
            </a:xfrm>
            <a:prstGeom prst="homePlate">
              <a:avLst/>
            </a:prstGeom>
            <a:solidFill>
              <a:srgbClr val="EAF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五边形 3"/>
            <p:cNvSpPr/>
            <p:nvPr/>
          </p:nvSpPr>
          <p:spPr>
            <a:xfrm>
              <a:off x="0" y="1329172"/>
              <a:ext cx="2699792" cy="648072"/>
            </a:xfrm>
            <a:prstGeom prst="homePlate">
              <a:avLst/>
            </a:prstGeom>
            <a:solidFill>
              <a:srgbClr val="D2E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538660" y="1699312"/>
            <a:ext cx="6424811" cy="653206"/>
            <a:chOff x="2719188" y="1825970"/>
            <a:chExt cx="6424811" cy="653206"/>
          </a:xfrm>
        </p:grpSpPr>
        <p:sp>
          <p:nvSpPr>
            <p:cNvPr id="6" name="五边形 5"/>
            <p:cNvSpPr/>
            <p:nvPr/>
          </p:nvSpPr>
          <p:spPr>
            <a:xfrm rot="10800000">
              <a:off x="2719188" y="1825970"/>
              <a:ext cx="6424811" cy="648072"/>
            </a:xfrm>
            <a:prstGeom prst="homePlate">
              <a:avLst/>
            </a:prstGeom>
            <a:solidFill>
              <a:srgbClr val="EAF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五边形 6"/>
            <p:cNvSpPr/>
            <p:nvPr/>
          </p:nvSpPr>
          <p:spPr>
            <a:xfrm rot="10800000">
              <a:off x="2915815" y="1831104"/>
              <a:ext cx="6228183" cy="648072"/>
            </a:xfrm>
            <a:prstGeom prst="homePlate">
              <a:avLst/>
            </a:prstGeom>
            <a:solidFill>
              <a:srgbClr val="D2E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67516" y="1196752"/>
            <a:ext cx="16872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40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75448" y="1850586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文本：版面设计，简约派。</a:t>
            </a:r>
          </a:p>
          <a:p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2735288" y="2582262"/>
            <a:ext cx="6228182" cy="1224136"/>
            <a:chOff x="2915816" y="2708920"/>
            <a:chExt cx="6228182" cy="1224136"/>
          </a:xfrm>
        </p:grpSpPr>
        <p:grpSp>
          <p:nvGrpSpPr>
            <p:cNvPr id="11" name="组合 10"/>
            <p:cNvGrpSpPr/>
            <p:nvPr/>
          </p:nvGrpSpPr>
          <p:grpSpPr>
            <a:xfrm>
              <a:off x="2915816" y="2708920"/>
              <a:ext cx="6228182" cy="1224136"/>
              <a:chOff x="2915816" y="2708920"/>
              <a:chExt cx="6228182" cy="1224136"/>
            </a:xfrm>
          </p:grpSpPr>
          <p:sp>
            <p:nvSpPr>
              <p:cNvPr id="13" name="乘号 12"/>
              <p:cNvSpPr/>
              <p:nvPr/>
            </p:nvSpPr>
            <p:spPr>
              <a:xfrm>
                <a:off x="2915816" y="2708920"/>
                <a:ext cx="1245297" cy="1224136"/>
              </a:xfrm>
              <a:prstGeom prst="mathMultiply">
                <a:avLst/>
              </a:prstGeom>
              <a:solidFill>
                <a:srgbClr val="CCE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 smtClean="0">
                    <a:latin typeface="Broadway" pitchFamily="82" charset="0"/>
                  </a:rPr>
                  <a:t>1</a:t>
                </a:r>
                <a:endParaRPr lang="zh-CN" altLang="en-US" sz="3600" dirty="0">
                  <a:latin typeface="Broadway" pitchFamily="82" charset="0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4096494" y="3645024"/>
                <a:ext cx="5047504" cy="0"/>
              </a:xfrm>
              <a:prstGeom prst="line">
                <a:avLst/>
              </a:prstGeom>
              <a:ln w="25400">
                <a:solidFill>
                  <a:srgbClr val="D2EFFF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TextBox 11"/>
            <p:cNvSpPr txBox="1"/>
            <p:nvPr/>
          </p:nvSpPr>
          <p:spPr>
            <a:xfrm>
              <a:off x="4306823" y="3286725"/>
              <a:ext cx="34563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CCECFF"/>
                  </a:solidFill>
                  <a:latin typeface="微软雅黑" pitchFamily="34" charset="-122"/>
                  <a:ea typeface="微软雅黑" pitchFamily="34" charset="-122"/>
                </a:rPr>
                <a:t>文本：版面设计，简约派。</a:t>
              </a:r>
            </a:p>
            <a:p>
              <a:endParaRPr lang="zh-CN" altLang="en-US" dirty="0">
                <a:solidFill>
                  <a:srgbClr val="CCECFF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735288" y="3914410"/>
            <a:ext cx="6228182" cy="1224136"/>
            <a:chOff x="2915816" y="2708920"/>
            <a:chExt cx="6228182" cy="1224136"/>
          </a:xfrm>
        </p:grpSpPr>
        <p:grpSp>
          <p:nvGrpSpPr>
            <p:cNvPr id="16" name="组合 15"/>
            <p:cNvGrpSpPr/>
            <p:nvPr/>
          </p:nvGrpSpPr>
          <p:grpSpPr>
            <a:xfrm>
              <a:off x="2915816" y="2708920"/>
              <a:ext cx="6228182" cy="1224136"/>
              <a:chOff x="2915816" y="2708920"/>
              <a:chExt cx="6228182" cy="1224136"/>
            </a:xfrm>
          </p:grpSpPr>
          <p:sp>
            <p:nvSpPr>
              <p:cNvPr id="18" name="乘号 17"/>
              <p:cNvSpPr/>
              <p:nvPr/>
            </p:nvSpPr>
            <p:spPr>
              <a:xfrm>
                <a:off x="2915816" y="2708920"/>
                <a:ext cx="1245297" cy="1224136"/>
              </a:xfrm>
              <a:prstGeom prst="mathMultiply">
                <a:avLst/>
              </a:prstGeom>
              <a:solidFill>
                <a:srgbClr val="CCE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>
                    <a:latin typeface="Broadway" pitchFamily="82" charset="0"/>
                  </a:rPr>
                  <a:t>2</a:t>
                </a:r>
                <a:endParaRPr lang="zh-CN" altLang="en-US" sz="3600" dirty="0">
                  <a:latin typeface="Broadway" pitchFamily="82" charset="0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4096494" y="3645024"/>
                <a:ext cx="5047504" cy="0"/>
              </a:xfrm>
              <a:prstGeom prst="line">
                <a:avLst/>
              </a:prstGeom>
              <a:ln w="25400">
                <a:solidFill>
                  <a:srgbClr val="D2EFFF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Box 16"/>
            <p:cNvSpPr txBox="1"/>
            <p:nvPr/>
          </p:nvSpPr>
          <p:spPr>
            <a:xfrm>
              <a:off x="4306823" y="3286725"/>
              <a:ext cx="34563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CCECFF"/>
                  </a:solidFill>
                  <a:latin typeface="微软雅黑" pitchFamily="34" charset="-122"/>
                  <a:ea typeface="微软雅黑" pitchFamily="34" charset="-122"/>
                </a:rPr>
                <a:t>文本：版面设计，简约派。</a:t>
              </a:r>
            </a:p>
            <a:p>
              <a:endParaRPr lang="zh-CN" altLang="en-US" dirty="0">
                <a:solidFill>
                  <a:srgbClr val="CCECFF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735288" y="5246558"/>
            <a:ext cx="6228182" cy="1224136"/>
            <a:chOff x="2915816" y="2708920"/>
            <a:chExt cx="6228182" cy="1224136"/>
          </a:xfrm>
        </p:grpSpPr>
        <p:grpSp>
          <p:nvGrpSpPr>
            <p:cNvPr id="21" name="组合 20"/>
            <p:cNvGrpSpPr/>
            <p:nvPr/>
          </p:nvGrpSpPr>
          <p:grpSpPr>
            <a:xfrm>
              <a:off x="2915816" y="2708920"/>
              <a:ext cx="6228182" cy="1224136"/>
              <a:chOff x="2915816" y="2708920"/>
              <a:chExt cx="6228182" cy="1224136"/>
            </a:xfrm>
          </p:grpSpPr>
          <p:sp>
            <p:nvSpPr>
              <p:cNvPr id="23" name="乘号 22"/>
              <p:cNvSpPr/>
              <p:nvPr/>
            </p:nvSpPr>
            <p:spPr>
              <a:xfrm>
                <a:off x="2915816" y="2708920"/>
                <a:ext cx="1245297" cy="1224136"/>
              </a:xfrm>
              <a:prstGeom prst="mathMultiply">
                <a:avLst/>
              </a:prstGeom>
              <a:solidFill>
                <a:srgbClr val="CCE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>
                    <a:latin typeface="Broadway" pitchFamily="82" charset="0"/>
                  </a:rPr>
                  <a:t>3</a:t>
                </a:r>
                <a:endParaRPr lang="zh-CN" altLang="en-US" sz="3600" dirty="0">
                  <a:latin typeface="Broadway" pitchFamily="82" charset="0"/>
                </a:endParaRP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4096494" y="3645024"/>
                <a:ext cx="5047504" cy="0"/>
              </a:xfrm>
              <a:prstGeom prst="line">
                <a:avLst/>
              </a:prstGeom>
              <a:ln w="25400">
                <a:solidFill>
                  <a:srgbClr val="D2EFFF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TextBox 21"/>
            <p:cNvSpPr txBox="1"/>
            <p:nvPr/>
          </p:nvSpPr>
          <p:spPr>
            <a:xfrm>
              <a:off x="4306823" y="3286725"/>
              <a:ext cx="34563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CCECFF"/>
                  </a:solidFill>
                  <a:latin typeface="微软雅黑" pitchFamily="34" charset="-122"/>
                  <a:ea typeface="微软雅黑" pitchFamily="34" charset="-122"/>
                </a:rPr>
                <a:t>文本：版面设计，简约派。</a:t>
              </a:r>
            </a:p>
            <a:p>
              <a:endParaRPr lang="zh-CN" altLang="en-US" dirty="0">
                <a:solidFill>
                  <a:srgbClr val="CCEC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63932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过程 18"/>
          <p:cNvSpPr/>
          <p:nvPr/>
        </p:nvSpPr>
        <p:spPr>
          <a:xfrm>
            <a:off x="181099" y="980728"/>
            <a:ext cx="2987824" cy="792088"/>
          </a:xfrm>
          <a:prstGeom prst="flowChartProcess">
            <a:avLst/>
          </a:prstGeom>
          <a:solidFill>
            <a:srgbClr val="CCEC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74857" y="1426366"/>
            <a:ext cx="7740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00B0F0"/>
                </a:solidFill>
                <a:latin typeface="Broadway" pitchFamily="82" charset="0"/>
              </a:rPr>
              <a:t>1/6</a:t>
            </a:r>
            <a:endParaRPr lang="zh-CN" altLang="en-US" sz="2000" dirty="0">
              <a:solidFill>
                <a:srgbClr val="00B0F0"/>
              </a:solidFill>
              <a:latin typeface="Broadway" pitchFamily="82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140348" y="2348880"/>
            <a:ext cx="4032448" cy="1006371"/>
            <a:chOff x="2987824" y="2780928"/>
            <a:chExt cx="4032448" cy="1006371"/>
          </a:xfrm>
        </p:grpSpPr>
        <p:sp>
          <p:nvSpPr>
            <p:cNvPr id="22" name="流程图: 过程 21"/>
            <p:cNvSpPr/>
            <p:nvPr/>
          </p:nvSpPr>
          <p:spPr>
            <a:xfrm>
              <a:off x="2987824" y="2780928"/>
              <a:ext cx="360040" cy="360040"/>
            </a:xfrm>
            <a:prstGeom prst="flowChartProcess">
              <a:avLst/>
            </a:prstGeom>
            <a:solidFill>
              <a:srgbClr val="C1E2E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宋体"/>
                  <a:cs typeface="+mn-cs"/>
                </a:rPr>
                <a:t>1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宋体"/>
                <a:cs typeface="+mn-cs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347864" y="3140968"/>
              <a:ext cx="34563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文本：版面设计，简约派。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347864" y="3140968"/>
              <a:ext cx="0" cy="216024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solid"/>
            </a:ln>
            <a:effectLst/>
          </p:spPr>
        </p:cxnSp>
        <p:cxnSp>
          <p:nvCxnSpPr>
            <p:cNvPr id="25" name="直接连接符 24"/>
            <p:cNvCxnSpPr/>
            <p:nvPr/>
          </p:nvCxnSpPr>
          <p:spPr>
            <a:xfrm>
              <a:off x="3347864" y="3140968"/>
              <a:ext cx="3672408" cy="0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solid"/>
            </a:ln>
            <a:effectLst/>
          </p:spPr>
        </p:cxnSp>
      </p:grpSp>
      <p:grpSp>
        <p:nvGrpSpPr>
          <p:cNvPr id="26" name="组合 25"/>
          <p:cNvGrpSpPr/>
          <p:nvPr/>
        </p:nvGrpSpPr>
        <p:grpSpPr>
          <a:xfrm>
            <a:off x="3140348" y="3857883"/>
            <a:ext cx="4032448" cy="1006371"/>
            <a:chOff x="2987824" y="2780928"/>
            <a:chExt cx="4032448" cy="1006371"/>
          </a:xfrm>
        </p:grpSpPr>
        <p:sp>
          <p:nvSpPr>
            <p:cNvPr id="27" name="流程图: 过程 26"/>
            <p:cNvSpPr/>
            <p:nvPr/>
          </p:nvSpPr>
          <p:spPr>
            <a:xfrm>
              <a:off x="2987824" y="2780928"/>
              <a:ext cx="360040" cy="360040"/>
            </a:xfrm>
            <a:prstGeom prst="flowChartProcess">
              <a:avLst/>
            </a:prstGeom>
            <a:solidFill>
              <a:srgbClr val="C1E2E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宋体"/>
                  <a:cs typeface="+mn-cs"/>
                </a:rPr>
                <a:t>2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宋体"/>
                <a:cs typeface="+mn-cs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347864" y="3140968"/>
              <a:ext cx="34563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文本：版面设计，简约派。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3347864" y="3140968"/>
              <a:ext cx="0" cy="216024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solid"/>
            </a:ln>
            <a:effectLst/>
          </p:spPr>
        </p:cxnSp>
        <p:cxnSp>
          <p:nvCxnSpPr>
            <p:cNvPr id="30" name="直接连接符 29"/>
            <p:cNvCxnSpPr/>
            <p:nvPr/>
          </p:nvCxnSpPr>
          <p:spPr>
            <a:xfrm>
              <a:off x="3347864" y="3140968"/>
              <a:ext cx="3672408" cy="0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solid"/>
            </a:ln>
            <a:effectLst/>
          </p:spPr>
        </p:cxnSp>
      </p:grpSp>
      <p:grpSp>
        <p:nvGrpSpPr>
          <p:cNvPr id="31" name="组合 30"/>
          <p:cNvGrpSpPr/>
          <p:nvPr/>
        </p:nvGrpSpPr>
        <p:grpSpPr>
          <a:xfrm>
            <a:off x="3140348" y="5366886"/>
            <a:ext cx="4032448" cy="1006371"/>
            <a:chOff x="2987824" y="2780928"/>
            <a:chExt cx="4032448" cy="1006371"/>
          </a:xfrm>
        </p:grpSpPr>
        <p:sp>
          <p:nvSpPr>
            <p:cNvPr id="32" name="流程图: 过程 31"/>
            <p:cNvSpPr/>
            <p:nvPr/>
          </p:nvSpPr>
          <p:spPr>
            <a:xfrm>
              <a:off x="2987824" y="2780928"/>
              <a:ext cx="360040" cy="360040"/>
            </a:xfrm>
            <a:prstGeom prst="flowChartProcess">
              <a:avLst/>
            </a:prstGeom>
            <a:solidFill>
              <a:srgbClr val="C1E2E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宋体"/>
                  <a:cs typeface="+mn-cs"/>
                </a:rPr>
                <a:t>3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宋体"/>
                <a:cs typeface="+mn-cs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347864" y="3140968"/>
              <a:ext cx="34563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文本：版面设计，简约派。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3347864" y="3140968"/>
              <a:ext cx="0" cy="216024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solid"/>
            </a:ln>
            <a:effectLst/>
          </p:spPr>
        </p:cxnSp>
        <p:cxnSp>
          <p:nvCxnSpPr>
            <p:cNvPr id="35" name="直接连接符 34"/>
            <p:cNvCxnSpPr/>
            <p:nvPr/>
          </p:nvCxnSpPr>
          <p:spPr>
            <a:xfrm>
              <a:off x="3347864" y="3140968"/>
              <a:ext cx="3672408" cy="0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soli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40639955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65558" y="980728"/>
            <a:ext cx="4104456" cy="576064"/>
            <a:chOff x="1475656" y="1556792"/>
            <a:chExt cx="4104456" cy="576064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475656" y="1556792"/>
              <a:ext cx="4104456" cy="0"/>
            </a:xfrm>
            <a:prstGeom prst="line">
              <a:avLst/>
            </a:prstGeom>
            <a:ln w="3810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1475656" y="1556792"/>
              <a:ext cx="0" cy="576064"/>
            </a:xfrm>
            <a:prstGeom prst="line">
              <a:avLst/>
            </a:prstGeom>
            <a:ln w="3810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extBox 4"/>
          <p:cNvSpPr txBox="1"/>
          <p:nvPr/>
        </p:nvSpPr>
        <p:spPr>
          <a:xfrm>
            <a:off x="611560" y="1581373"/>
            <a:ext cx="1107996" cy="18722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00B0F0"/>
                </a:solidFill>
                <a:latin typeface="Broadway" pitchFamily="82" charset="0"/>
              </a:rPr>
              <a:t>P</a:t>
            </a:r>
            <a:r>
              <a:rPr lang="en-US" altLang="zh-CN" sz="2000" b="1" dirty="0" smtClean="0">
                <a:solidFill>
                  <a:srgbClr val="00B0F0"/>
                </a:solidFill>
                <a:latin typeface="Broadway" pitchFamily="82" charset="0"/>
              </a:rPr>
              <a:t>art </a:t>
            </a:r>
            <a:r>
              <a:rPr lang="en-US" altLang="zh-CN" sz="6000" b="1" dirty="0" smtClean="0">
                <a:solidFill>
                  <a:srgbClr val="00B0F0"/>
                </a:solidFill>
                <a:latin typeface="Broadway" pitchFamily="82" charset="0"/>
              </a:rPr>
              <a:t>1</a:t>
            </a:r>
            <a:endParaRPr lang="zh-CN" altLang="en-US" sz="6000" b="1" dirty="0">
              <a:solidFill>
                <a:srgbClr val="00B0F0"/>
              </a:solidFill>
              <a:latin typeface="Broadway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18764" y="1994938"/>
            <a:ext cx="13460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40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33502" y="836712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文本：版面设计，简约派。</a:t>
            </a:r>
          </a:p>
          <a:p>
            <a:endParaRPr lang="zh-CN" altLang="en-US" dirty="0"/>
          </a:p>
        </p:txBody>
      </p:sp>
      <p:cxnSp>
        <p:nvCxnSpPr>
          <p:cNvPr id="8" name="肘形连接符 7"/>
          <p:cNvCxnSpPr/>
          <p:nvPr/>
        </p:nvCxnSpPr>
        <p:spPr>
          <a:xfrm flipV="1">
            <a:off x="846694" y="1700808"/>
            <a:ext cx="7987208" cy="1296146"/>
          </a:xfrm>
          <a:prstGeom prst="bentConnector3">
            <a:avLst>
              <a:gd name="adj1" fmla="val 8858"/>
            </a:avLst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3028860" y="1880651"/>
            <a:ext cx="5796136" cy="1644345"/>
            <a:chOff x="3347864" y="2857538"/>
            <a:chExt cx="5796136" cy="1644345"/>
          </a:xfrm>
        </p:grpSpPr>
        <p:grpSp>
          <p:nvGrpSpPr>
            <p:cNvPr id="10" name="组合 9"/>
            <p:cNvGrpSpPr/>
            <p:nvPr/>
          </p:nvGrpSpPr>
          <p:grpSpPr>
            <a:xfrm>
              <a:off x="3347864" y="3257648"/>
              <a:ext cx="5796136" cy="1244235"/>
              <a:chOff x="2706896" y="3264885"/>
              <a:chExt cx="5796136" cy="1244235"/>
            </a:xfrm>
          </p:grpSpPr>
          <p:sp>
            <p:nvSpPr>
              <p:cNvPr id="13" name="流程图: 离页连接符 12"/>
              <p:cNvSpPr/>
              <p:nvPr/>
            </p:nvSpPr>
            <p:spPr>
              <a:xfrm>
                <a:off x="2706896" y="3264885"/>
                <a:ext cx="936104" cy="1244235"/>
              </a:xfrm>
              <a:prstGeom prst="flowChartOffpageConnector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 smtClean="0">
                    <a:latin typeface="Broadway" pitchFamily="82" charset="0"/>
                  </a:rPr>
                  <a:t>1</a:t>
                </a:r>
                <a:endParaRPr lang="zh-CN" altLang="en-US" sz="3600" dirty="0">
                  <a:latin typeface="Broadway" pitchFamily="82" charset="0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3527884" y="3264885"/>
                <a:ext cx="4975148" cy="14003"/>
              </a:xfrm>
              <a:prstGeom prst="line">
                <a:avLst/>
              </a:prstGeom>
              <a:ln w="127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TextBox 10"/>
            <p:cNvSpPr txBox="1"/>
            <p:nvPr/>
          </p:nvSpPr>
          <p:spPr>
            <a:xfrm>
              <a:off x="4195961" y="2857538"/>
              <a:ext cx="19693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00B0F0"/>
                  </a:solidFill>
                </a:rPr>
                <a:t>【 </a:t>
              </a:r>
              <a:r>
                <a:rPr lang="zh-CN" altLang="en-US" sz="2000" b="1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副标题</a:t>
              </a:r>
              <a:r>
                <a:rPr lang="en-US" altLang="zh-CN" b="1" dirty="0" smtClean="0">
                  <a:solidFill>
                    <a:srgbClr val="00B0F0"/>
                  </a:solidFill>
                </a:rPr>
                <a:t> 】</a:t>
              </a:r>
              <a:endParaRPr lang="zh-CN" altLang="en-US" b="1" dirty="0">
                <a:solidFill>
                  <a:srgbClr val="00B0F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227935" y="3278888"/>
              <a:ext cx="37284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文本：版面设计，简约派</a:t>
              </a:r>
              <a:r>
                <a:rPr lang="zh-CN" altLang="en-US" b="1" dirty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028860" y="3259121"/>
            <a:ext cx="5796136" cy="1644345"/>
            <a:chOff x="3347864" y="2857538"/>
            <a:chExt cx="5796136" cy="1644345"/>
          </a:xfrm>
        </p:grpSpPr>
        <p:grpSp>
          <p:nvGrpSpPr>
            <p:cNvPr id="16" name="组合 15"/>
            <p:cNvGrpSpPr/>
            <p:nvPr/>
          </p:nvGrpSpPr>
          <p:grpSpPr>
            <a:xfrm>
              <a:off x="3347864" y="3257648"/>
              <a:ext cx="5796136" cy="1244235"/>
              <a:chOff x="2706896" y="3264885"/>
              <a:chExt cx="5796136" cy="1244235"/>
            </a:xfrm>
          </p:grpSpPr>
          <p:sp>
            <p:nvSpPr>
              <p:cNvPr id="19" name="流程图: 离页连接符 18"/>
              <p:cNvSpPr/>
              <p:nvPr/>
            </p:nvSpPr>
            <p:spPr>
              <a:xfrm>
                <a:off x="2706896" y="3264885"/>
                <a:ext cx="936104" cy="1244235"/>
              </a:xfrm>
              <a:prstGeom prst="flowChartOffpageConnector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>
                    <a:latin typeface="Broadway" pitchFamily="82" charset="0"/>
                  </a:rPr>
                  <a:t>2</a:t>
                </a:r>
                <a:endParaRPr lang="zh-CN" altLang="en-US" sz="3600" dirty="0">
                  <a:latin typeface="Broadway" pitchFamily="82" charset="0"/>
                </a:endParaRPr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3527884" y="3264885"/>
                <a:ext cx="4975148" cy="14003"/>
              </a:xfrm>
              <a:prstGeom prst="line">
                <a:avLst/>
              </a:prstGeom>
              <a:ln w="127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Box 16"/>
            <p:cNvSpPr txBox="1"/>
            <p:nvPr/>
          </p:nvSpPr>
          <p:spPr>
            <a:xfrm>
              <a:off x="4195961" y="2857538"/>
              <a:ext cx="19693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00B0F0"/>
                  </a:solidFill>
                </a:rPr>
                <a:t>【 </a:t>
              </a:r>
              <a:r>
                <a:rPr lang="zh-CN" altLang="en-US" sz="2000" b="1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副标题</a:t>
              </a:r>
              <a:r>
                <a:rPr lang="en-US" altLang="zh-CN" b="1" dirty="0" smtClean="0">
                  <a:solidFill>
                    <a:srgbClr val="00B0F0"/>
                  </a:solidFill>
                </a:rPr>
                <a:t> 】</a:t>
              </a:r>
              <a:endParaRPr lang="zh-CN" altLang="en-US" b="1" dirty="0">
                <a:solidFill>
                  <a:srgbClr val="00B0F0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227935" y="3278888"/>
              <a:ext cx="37284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文本：版面设计，简约派</a:t>
              </a:r>
              <a:r>
                <a:rPr lang="zh-CN" altLang="en-US" b="1" dirty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028860" y="4637591"/>
            <a:ext cx="5796136" cy="1644345"/>
            <a:chOff x="3347864" y="2857538"/>
            <a:chExt cx="5796136" cy="1644345"/>
          </a:xfrm>
        </p:grpSpPr>
        <p:grpSp>
          <p:nvGrpSpPr>
            <p:cNvPr id="22" name="组合 21"/>
            <p:cNvGrpSpPr/>
            <p:nvPr/>
          </p:nvGrpSpPr>
          <p:grpSpPr>
            <a:xfrm>
              <a:off x="3347864" y="3257648"/>
              <a:ext cx="5796136" cy="1244235"/>
              <a:chOff x="2706896" y="3264885"/>
              <a:chExt cx="5796136" cy="1244235"/>
            </a:xfrm>
          </p:grpSpPr>
          <p:sp>
            <p:nvSpPr>
              <p:cNvPr id="25" name="流程图: 离页连接符 24"/>
              <p:cNvSpPr/>
              <p:nvPr/>
            </p:nvSpPr>
            <p:spPr>
              <a:xfrm>
                <a:off x="2706896" y="3264885"/>
                <a:ext cx="936104" cy="1244235"/>
              </a:xfrm>
              <a:prstGeom prst="flowChartOffpageConnector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>
                    <a:latin typeface="Broadway" pitchFamily="82" charset="0"/>
                  </a:rPr>
                  <a:t>3</a:t>
                </a:r>
                <a:endParaRPr lang="zh-CN" altLang="en-US" sz="3600" dirty="0">
                  <a:latin typeface="Broadway" pitchFamily="82" charset="0"/>
                </a:endParaRPr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>
                <a:off x="3527884" y="3264885"/>
                <a:ext cx="4975148" cy="14003"/>
              </a:xfrm>
              <a:prstGeom prst="line">
                <a:avLst/>
              </a:prstGeom>
              <a:ln w="127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22"/>
            <p:cNvSpPr txBox="1"/>
            <p:nvPr/>
          </p:nvSpPr>
          <p:spPr>
            <a:xfrm>
              <a:off x="4195961" y="2857538"/>
              <a:ext cx="19693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00B0F0"/>
                  </a:solidFill>
                </a:rPr>
                <a:t>【 </a:t>
              </a:r>
              <a:r>
                <a:rPr lang="zh-CN" altLang="en-US" sz="2000" b="1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副标题</a:t>
              </a:r>
              <a:r>
                <a:rPr lang="en-US" altLang="zh-CN" b="1" dirty="0" smtClean="0">
                  <a:solidFill>
                    <a:srgbClr val="00B0F0"/>
                  </a:solidFill>
                </a:rPr>
                <a:t> 】</a:t>
              </a:r>
              <a:endParaRPr lang="zh-CN" altLang="en-US" b="1" dirty="0">
                <a:solidFill>
                  <a:srgbClr val="00B0F0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227935" y="3278888"/>
              <a:ext cx="37284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文本：版面设计，简约派</a:t>
              </a:r>
              <a:r>
                <a:rPr lang="zh-CN" altLang="en-US" b="1" dirty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3436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179512" y="1772816"/>
            <a:ext cx="4355976" cy="31358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4535488" y="1484784"/>
            <a:ext cx="3168352" cy="57606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>
            <a:stCxn id="3" idx="3"/>
          </p:cNvCxnSpPr>
          <p:nvPr/>
        </p:nvCxnSpPr>
        <p:spPr>
          <a:xfrm>
            <a:off x="7703840" y="1772816"/>
            <a:ext cx="1259632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104781" y="1556792"/>
            <a:ext cx="0" cy="432048"/>
          </a:xfrm>
          <a:prstGeom prst="line">
            <a:avLst/>
          </a:prstGeom>
          <a:ln w="12700">
            <a:solidFill>
              <a:srgbClr val="00B0F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023320" y="2420888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00B0F0"/>
                </a:solidFill>
              </a:rPr>
              <a:t>【</a:t>
            </a:r>
            <a:r>
              <a:rPr lang="zh-CN" altLang="en-US" sz="20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副标题</a:t>
            </a:r>
            <a:r>
              <a:rPr lang="en-US" altLang="zh-CN" sz="2000" b="1" dirty="0" smtClean="0">
                <a:solidFill>
                  <a:srgbClr val="00B0F0"/>
                </a:solidFill>
              </a:rPr>
              <a:t>】</a:t>
            </a:r>
            <a:endParaRPr lang="zh-CN" altLang="en-US" sz="2000" b="1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50371" y="1418873"/>
            <a:ext cx="15692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40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04781" y="1619508"/>
            <a:ext cx="1599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简约派</a:t>
            </a:r>
            <a:endParaRPr lang="zh-CN" altLang="en-US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85470" y="2420888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00B0F0"/>
                </a:solidFill>
              </a:rPr>
              <a:t>【</a:t>
            </a:r>
            <a:r>
              <a:rPr lang="zh-CN" altLang="en-US" sz="20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副标题</a:t>
            </a:r>
            <a:r>
              <a:rPr lang="en-US" altLang="zh-CN" sz="2000" b="1" dirty="0" smtClean="0">
                <a:solidFill>
                  <a:srgbClr val="00B0F0"/>
                </a:solidFill>
              </a:rPr>
              <a:t>】</a:t>
            </a:r>
            <a:endParaRPr lang="zh-CN" altLang="en-US" sz="2000" b="1" dirty="0">
              <a:solidFill>
                <a:srgbClr val="00B0F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47620" y="2420888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00B0F0"/>
                </a:solidFill>
              </a:rPr>
              <a:t>【</a:t>
            </a:r>
            <a:r>
              <a:rPr lang="zh-CN" altLang="en-US" sz="20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副标题</a:t>
            </a:r>
            <a:r>
              <a:rPr lang="en-US" altLang="zh-CN" sz="2000" b="1" dirty="0" smtClean="0">
                <a:solidFill>
                  <a:srgbClr val="00B0F0"/>
                </a:solidFill>
              </a:rPr>
              <a:t>】</a:t>
            </a:r>
            <a:endParaRPr lang="zh-CN" altLang="en-US" sz="2000" b="1" dirty="0">
              <a:solidFill>
                <a:srgbClr val="00B0F0"/>
              </a:solidFill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V="1">
            <a:off x="3239344" y="2820998"/>
            <a:ext cx="1512168" cy="2170960"/>
          </a:xfrm>
          <a:prstGeom prst="straightConnector1">
            <a:avLst/>
          </a:prstGeom>
          <a:ln w="25400">
            <a:solidFill>
              <a:srgbClr val="00B0F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7073702" y="2820998"/>
            <a:ext cx="1512168" cy="2170960"/>
          </a:xfrm>
          <a:prstGeom prst="straightConnector1">
            <a:avLst/>
          </a:prstGeom>
          <a:ln w="25400">
            <a:solidFill>
              <a:srgbClr val="00B0F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V="1">
            <a:off x="5156523" y="2820998"/>
            <a:ext cx="1512168" cy="2170960"/>
          </a:xfrm>
          <a:prstGeom prst="straightConnector1">
            <a:avLst/>
          </a:prstGeom>
          <a:ln w="25400">
            <a:solidFill>
              <a:srgbClr val="00B0F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 rot="18410969">
            <a:off x="2330458" y="3442371"/>
            <a:ext cx="3134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文本：版面设计，简约派</a:t>
            </a:r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5" name="TextBox 14"/>
          <p:cNvSpPr txBox="1"/>
          <p:nvPr/>
        </p:nvSpPr>
        <p:spPr>
          <a:xfrm rot="18410969">
            <a:off x="4208149" y="3567435"/>
            <a:ext cx="3134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文本：版面设计，简约派</a:t>
            </a:r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6" name="TextBox 15"/>
          <p:cNvSpPr txBox="1"/>
          <p:nvPr/>
        </p:nvSpPr>
        <p:spPr>
          <a:xfrm rot="18410969">
            <a:off x="6060710" y="3553148"/>
            <a:ext cx="3134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文本：版面设计，简约派</a:t>
            </a:r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9779149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79512" y="980728"/>
            <a:ext cx="8813552" cy="851902"/>
            <a:chOff x="0" y="1340768"/>
            <a:chExt cx="9144000" cy="851902"/>
          </a:xfrm>
        </p:grpSpPr>
        <p:sp>
          <p:nvSpPr>
            <p:cNvPr id="21" name="矩形 12"/>
            <p:cNvSpPr/>
            <p:nvPr/>
          </p:nvSpPr>
          <p:spPr>
            <a:xfrm>
              <a:off x="0" y="1340768"/>
              <a:ext cx="9144000" cy="648072"/>
            </a:xfrm>
            <a:custGeom>
              <a:avLst/>
              <a:gdLst/>
              <a:ahLst/>
              <a:cxnLst/>
              <a:rect l="l" t="t" r="r" b="b"/>
              <a:pathLst>
                <a:path w="9144000" h="648072">
                  <a:moveTo>
                    <a:pt x="0" y="0"/>
                  </a:moveTo>
                  <a:lnTo>
                    <a:pt x="9144000" y="0"/>
                  </a:lnTo>
                  <a:lnTo>
                    <a:pt x="9144000" y="648072"/>
                  </a:lnTo>
                  <a:lnTo>
                    <a:pt x="8748464" y="648072"/>
                  </a:lnTo>
                  <a:lnTo>
                    <a:pt x="8748464" y="345638"/>
                  </a:lnTo>
                  <a:lnTo>
                    <a:pt x="8316416" y="216024"/>
                  </a:lnTo>
                  <a:lnTo>
                    <a:pt x="7884368" y="345638"/>
                  </a:lnTo>
                  <a:lnTo>
                    <a:pt x="7884368" y="648072"/>
                  </a:lnTo>
                  <a:lnTo>
                    <a:pt x="0" y="648072"/>
                  </a:lnTo>
                  <a:close/>
                </a:path>
              </a:pathLst>
            </a:cu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028384" y="1484784"/>
              <a:ext cx="7200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Broadway" pitchFamily="82" charset="0"/>
                </a:rPr>
                <a:t>1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Broadway" pitchFamily="82" charset="0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179512" y="2204864"/>
            <a:ext cx="569144" cy="0"/>
          </a:xfrm>
          <a:prstGeom prst="line">
            <a:avLst/>
          </a:prstGeom>
          <a:noFill/>
          <a:ln w="12700" cap="flat" cmpd="sng" algn="ctr">
            <a:solidFill>
              <a:srgbClr val="00B0F0"/>
            </a:solidFill>
            <a:prstDash val="solid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604640" y="2004809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</a:rPr>
              <a:t>【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</a:rPr>
              <a:t>】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576748" y="2204864"/>
            <a:ext cx="7416316" cy="0"/>
          </a:xfrm>
          <a:prstGeom prst="line">
            <a:avLst/>
          </a:prstGeom>
          <a:noFill/>
          <a:ln w="12700" cap="flat" cmpd="sng" algn="ctr">
            <a:solidFill>
              <a:srgbClr val="00B0F0"/>
            </a:solidFill>
            <a:prstDash val="solid"/>
          </a:ln>
          <a:effectLst/>
        </p:spPr>
      </p:cxnSp>
      <p:sp>
        <p:nvSpPr>
          <p:cNvPr id="26" name="流程图: 离页连接符 25"/>
          <p:cNvSpPr/>
          <p:nvPr/>
        </p:nvSpPr>
        <p:spPr>
          <a:xfrm>
            <a:off x="7589374" y="2259245"/>
            <a:ext cx="288286" cy="288032"/>
          </a:xfrm>
          <a:prstGeom prst="flowChartOffpageConnector">
            <a:avLst/>
          </a:prstGeom>
          <a:noFill/>
          <a:ln w="12700" cap="flat" cmpd="sng" algn="ctr">
            <a:solidFill>
              <a:srgbClr val="00B0F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7" name="流程图: 离页连接符 26"/>
          <p:cNvSpPr/>
          <p:nvPr/>
        </p:nvSpPr>
        <p:spPr>
          <a:xfrm>
            <a:off x="7157368" y="2259245"/>
            <a:ext cx="288286" cy="288032"/>
          </a:xfrm>
          <a:prstGeom prst="flowChartOffpageConnector">
            <a:avLst/>
          </a:prstGeom>
          <a:solidFill>
            <a:srgbClr val="00B0F0"/>
          </a:solidFill>
          <a:ln w="12700" cap="flat" cmpd="sng" algn="ctr">
            <a:solidFill>
              <a:srgbClr val="00B0F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8" name="流程图: 离页连接符 27"/>
          <p:cNvSpPr/>
          <p:nvPr/>
        </p:nvSpPr>
        <p:spPr>
          <a:xfrm>
            <a:off x="8021380" y="2259245"/>
            <a:ext cx="288286" cy="288032"/>
          </a:xfrm>
          <a:prstGeom prst="flowChartOffpageConnector">
            <a:avLst/>
          </a:prstGeom>
          <a:noFill/>
          <a:ln w="12700" cap="flat" cmpd="sng" algn="ctr">
            <a:solidFill>
              <a:srgbClr val="00B0F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9" name="流程图: 离页连接符 28"/>
          <p:cNvSpPr/>
          <p:nvPr/>
        </p:nvSpPr>
        <p:spPr>
          <a:xfrm>
            <a:off x="8453385" y="2259245"/>
            <a:ext cx="288286" cy="288032"/>
          </a:xfrm>
          <a:prstGeom prst="flowChartOffpageConnector">
            <a:avLst/>
          </a:prstGeom>
          <a:noFill/>
          <a:ln w="12700" cap="flat" cmpd="sng" algn="ctr">
            <a:solidFill>
              <a:srgbClr val="00B0F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0" name="流程图: 离页连接符 29"/>
          <p:cNvSpPr/>
          <p:nvPr/>
        </p:nvSpPr>
        <p:spPr>
          <a:xfrm>
            <a:off x="2988742" y="3820029"/>
            <a:ext cx="576064" cy="576064"/>
          </a:xfrm>
          <a:prstGeom prst="flowChartOffpageConnector">
            <a:avLst/>
          </a:prstGeom>
          <a:noFill/>
          <a:ln w="12700" cap="flat" cmpd="sng" algn="ctr">
            <a:solidFill>
              <a:srgbClr val="00B0F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Broadway" pitchFamily="82" charset="0"/>
                <a:ea typeface="宋体"/>
                <a:cs typeface="+mn-cs"/>
              </a:rPr>
              <a:t>2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Broadway" pitchFamily="82" charset="0"/>
              <a:ea typeface="宋体"/>
              <a:cs typeface="+mn-cs"/>
            </a:endParaRPr>
          </a:p>
        </p:txBody>
      </p:sp>
      <p:sp>
        <p:nvSpPr>
          <p:cNvPr id="31" name="流程图: 离页连接符 30"/>
          <p:cNvSpPr/>
          <p:nvPr/>
        </p:nvSpPr>
        <p:spPr>
          <a:xfrm>
            <a:off x="2988742" y="2827412"/>
            <a:ext cx="576064" cy="576064"/>
          </a:xfrm>
          <a:prstGeom prst="flowChartOffpageConnector">
            <a:avLst/>
          </a:prstGeom>
          <a:noFill/>
          <a:ln w="12700" cap="flat" cmpd="sng" algn="ctr">
            <a:solidFill>
              <a:srgbClr val="00B0F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Broadway" pitchFamily="82" charset="0"/>
                <a:ea typeface="宋体"/>
                <a:cs typeface="+mn-cs"/>
              </a:rPr>
              <a:t>1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Broadway" pitchFamily="82" charset="0"/>
              <a:ea typeface="宋体"/>
              <a:cs typeface="+mn-cs"/>
            </a:endParaRPr>
          </a:p>
        </p:txBody>
      </p:sp>
      <p:sp>
        <p:nvSpPr>
          <p:cNvPr id="32" name="流程图: 离页连接符 31"/>
          <p:cNvSpPr/>
          <p:nvPr/>
        </p:nvSpPr>
        <p:spPr>
          <a:xfrm>
            <a:off x="2988742" y="4812646"/>
            <a:ext cx="576064" cy="576064"/>
          </a:xfrm>
          <a:prstGeom prst="flowChartOffpageConnector">
            <a:avLst/>
          </a:prstGeom>
          <a:noFill/>
          <a:ln w="12700" cap="flat" cmpd="sng" algn="ctr">
            <a:solidFill>
              <a:srgbClr val="00B0F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Broadway" pitchFamily="82" charset="0"/>
                <a:ea typeface="宋体"/>
                <a:cs typeface="+mn-cs"/>
              </a:rPr>
              <a:t>3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Broadway" pitchFamily="82" charset="0"/>
              <a:ea typeface="宋体"/>
              <a:cs typeface="+mn-cs"/>
            </a:endParaRPr>
          </a:p>
        </p:txBody>
      </p:sp>
      <p:sp>
        <p:nvSpPr>
          <p:cNvPr id="33" name="流程图: 离页连接符 32"/>
          <p:cNvSpPr/>
          <p:nvPr/>
        </p:nvSpPr>
        <p:spPr>
          <a:xfrm>
            <a:off x="2988742" y="5805264"/>
            <a:ext cx="576064" cy="576064"/>
          </a:xfrm>
          <a:prstGeom prst="flowChartOffpageConnector">
            <a:avLst/>
          </a:prstGeom>
          <a:noFill/>
          <a:ln w="12700" cap="flat" cmpd="sng" algn="ctr">
            <a:solidFill>
              <a:srgbClr val="00B0F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Broadway" pitchFamily="82" charset="0"/>
                <a:ea typeface="宋体"/>
                <a:cs typeface="+mn-cs"/>
              </a:rPr>
              <a:t>4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Broadway" pitchFamily="82" charset="0"/>
              <a:ea typeface="宋体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836837" y="2827412"/>
            <a:ext cx="6156176" cy="857418"/>
          </a:xfrm>
          <a:prstGeom prst="rect">
            <a:avLst/>
          </a:prstGeom>
          <a:noFill/>
          <a:ln w="25400" cap="flat" cmpd="sng" algn="ctr">
            <a:solidFill>
              <a:srgbClr val="00B0F0"/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836837" y="5805264"/>
            <a:ext cx="6156176" cy="692696"/>
          </a:xfrm>
          <a:prstGeom prst="rect">
            <a:avLst/>
          </a:prstGeom>
          <a:noFill/>
          <a:ln w="25400" cap="flat" cmpd="sng" algn="ctr">
            <a:solidFill>
              <a:srgbClr val="00B0F0"/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836837" y="4812646"/>
            <a:ext cx="6156176" cy="753341"/>
          </a:xfrm>
          <a:prstGeom prst="rect">
            <a:avLst/>
          </a:prstGeom>
          <a:noFill/>
          <a:ln w="25400" cap="flat" cmpd="sng" algn="ctr">
            <a:solidFill>
              <a:srgbClr val="00B0F0"/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836837" y="3820030"/>
            <a:ext cx="6156176" cy="828094"/>
          </a:xfrm>
          <a:prstGeom prst="rect">
            <a:avLst/>
          </a:prstGeom>
          <a:noFill/>
          <a:ln w="25400" cap="flat" cmpd="sng" algn="ctr">
            <a:solidFill>
              <a:srgbClr val="00B0F0"/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33627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19424</TotalTime>
  <Words>484</Words>
  <Application>Microsoft Office PowerPoint</Application>
  <PresentationFormat>全屏显示(4:3)</PresentationFormat>
  <Paragraphs>105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893</cp:revision>
  <dcterms:created xsi:type="dcterms:W3CDTF">2009-02-11T05:37:22Z</dcterms:created>
  <dcterms:modified xsi:type="dcterms:W3CDTF">2012-12-31T16:08:35Z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