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57" r:id="rId3"/>
    <p:sldId id="258" r:id="rId4"/>
  </p:sldIdLst>
  <p:sldSz cx="9144000" cy="6858000" type="screen4x3"/>
  <p:notesSz cx="6858000" cy="9144000"/>
  <p:custDataLst>
    <p:tags r:id="rId6"/>
  </p:custDataLst>
  <p:defaultTextStyle>
    <a:defPPr>
      <a:defRPr lang="id-ID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97123"/>
    <a:srgbClr val="117E0C"/>
    <a:srgbClr val="00CC00"/>
    <a:srgbClr val="00FF00"/>
    <a:srgbClr val="008000"/>
    <a:srgbClr val="038710"/>
    <a:srgbClr val="00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69C7853C-536D-4A76-A0AE-DD22124D55A5}" styleName="Themed Style 1 - Accent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80" d="100"/>
          <a:sy n="80" d="100"/>
        </p:scale>
        <p:origin x="-108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80" d="100"/>
        <a:sy n="18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gs" Target="tags/tag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36EDEFFC-628F-4CD4-9EAE-46288A51A534}" type="datetimeFigureOut">
              <a:rPr lang="en-US"/>
              <a:pPr>
                <a:defRPr/>
              </a:pPr>
              <a:t>12/31/2012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F64DB6B5-F01D-4447-8ACF-8AC87E12943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825680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142844" y="142852"/>
            <a:ext cx="8858312" cy="6572297"/>
          </a:xfrm>
          <a:prstGeom prst="rect">
            <a:avLst/>
          </a:prstGeom>
          <a:solidFill>
            <a:schemeClr val="bg1"/>
          </a:solidFill>
          <a:ln w="107950">
            <a:solidFill>
              <a:srgbClr val="117E0C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d-ID"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44D7AE8-EBF9-46B7-899A-F761DDF6DF73}" type="datetimeFigureOut">
              <a:rPr lang="id-ID"/>
              <a:pPr>
                <a:defRPr/>
              </a:pPr>
              <a:t>31/12/2012</a:t>
            </a:fld>
            <a:endParaRPr lang="id-ID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d-ID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471DD93-DF38-49FC-A2C5-30B716FA6540}" type="slidenum">
              <a:rPr lang="id-ID"/>
              <a:pPr>
                <a:defRPr/>
              </a:pPr>
              <a:t>‹#›</a:t>
            </a:fld>
            <a:endParaRPr lang="id-ID"/>
          </a:p>
        </p:txBody>
      </p:sp>
      <p:pic>
        <p:nvPicPr>
          <p:cNvPr id="13" name="Picture 2" descr="E:\Gambar\400_F_12859387_XtdOIXfMeCSGbGOns9MOeNXoVUMup6lD.png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928662" y="363046"/>
            <a:ext cx="7215238" cy="607808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id-ID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7C092F8-C8ED-457E-9501-1D03B06B946B}" type="datetimeFigureOut">
              <a:rPr lang="id-ID"/>
              <a:pPr>
                <a:defRPr/>
              </a:pPr>
              <a:t>31/12/2012</a:t>
            </a:fld>
            <a:endParaRPr lang="id-ID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d-ID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9105A7B-11F9-463C-B7CC-824E9D33D03E}" type="slidenum">
              <a:rPr lang="id-ID"/>
              <a:pPr>
                <a:defRPr/>
              </a:pPr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25613" y="260350"/>
            <a:ext cx="7023100" cy="936625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9588" y="16383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9652637-4C19-47BC-957B-927754EFF65A}" type="datetimeFigureOut">
              <a:rPr lang="id-ID"/>
              <a:pPr>
                <a:defRPr/>
              </a:pPr>
              <a:t>31/12/2012</a:t>
            </a:fld>
            <a:endParaRPr lang="id-ID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7F78D28-6D0A-457F-92E5-9336322ECFE4}" type="slidenum">
              <a:rPr lang="id-ID"/>
              <a:pPr>
                <a:defRPr/>
              </a:pPr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E872CDC-EB7B-4855-8EC9-86FAED38C5A8}" type="datetimeFigureOut">
              <a:rPr lang="id-ID"/>
              <a:pPr>
                <a:defRPr/>
              </a:pPr>
              <a:t>31/12/2012</a:t>
            </a:fld>
            <a:endParaRPr lang="id-ID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493DFE0-C582-4DC9-B570-A98E3D448D20}" type="slidenum">
              <a:rPr lang="id-ID"/>
              <a:pPr>
                <a:defRPr/>
              </a:pPr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C:\Documents and Settings\oktaviantina\My Documents\My Pictures\e.jpg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 flipH="1">
            <a:off x="7112513" y="5143512"/>
            <a:ext cx="1783862" cy="1463676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4414" y="428604"/>
            <a:ext cx="7500990" cy="722311"/>
          </a:xfrm>
          <a:prstGeom prst="rect">
            <a:avLst/>
          </a:prstGeom>
        </p:spPr>
        <p:txBody>
          <a:bodyPr/>
          <a:lstStyle>
            <a:lvl1pPr algn="l">
              <a:defRPr sz="3200" b="1" i="1">
                <a:solidFill>
                  <a:srgbClr val="038710"/>
                </a:solidFill>
                <a:latin typeface="DejaVu Serif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id-ID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9588" y="1357299"/>
            <a:ext cx="8229600" cy="4714907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38710"/>
                </a:solidFill>
              </a:defRPr>
            </a:lvl1pPr>
            <a:lvl2pPr>
              <a:defRPr>
                <a:solidFill>
                  <a:srgbClr val="038710"/>
                </a:solidFill>
              </a:defRPr>
            </a:lvl2pPr>
            <a:lvl3pPr>
              <a:defRPr>
                <a:solidFill>
                  <a:srgbClr val="038710"/>
                </a:solidFill>
              </a:defRPr>
            </a:lvl3pPr>
            <a:lvl4pPr>
              <a:defRPr>
                <a:solidFill>
                  <a:srgbClr val="038710"/>
                </a:solidFill>
              </a:defRPr>
            </a:lvl4pPr>
            <a:lvl5pPr>
              <a:defRPr>
                <a:solidFill>
                  <a:srgbClr val="038710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id-ID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207147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A898352-BC78-4E4B-955B-872A407A948A}" type="datetimeFigureOut">
              <a:rPr lang="id-ID"/>
              <a:pPr>
                <a:defRPr/>
              </a:pPr>
              <a:t>31/12/2012</a:t>
            </a:fld>
            <a:endParaRPr lang="id-ID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207147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207147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CF8EBA1-E9EA-47FF-B691-00857D09319E}" type="slidenum">
              <a:rPr lang="id-ID"/>
              <a:pPr>
                <a:defRPr/>
              </a:pPr>
              <a:t>‹#›</a:t>
            </a:fld>
            <a:endParaRPr lang="id-ID"/>
          </a:p>
        </p:txBody>
      </p:sp>
      <p:pic>
        <p:nvPicPr>
          <p:cNvPr id="1026" name="Picture 2" descr="H:\400_F_23472676_QB9k0TLPq5Z0S2GfQOgwaeEApk7T4M3K.png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428596" y="428604"/>
            <a:ext cx="756750" cy="57150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00"/>
                            </p:stCondLst>
                            <p:childTnLst>
                              <p:par>
                                <p:cTn id="10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nly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C:\Documents and Settings\oktaviantina\My Documents\My Pictures\e.jpg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 flipH="1">
            <a:off x="7112513" y="5143512"/>
            <a:ext cx="1783862" cy="1463676"/>
          </a:xfrm>
          <a:prstGeom prst="rect">
            <a:avLst/>
          </a:prstGeom>
          <a:noFill/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9588" y="428604"/>
            <a:ext cx="8229600" cy="564360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38710"/>
                </a:solidFill>
              </a:defRPr>
            </a:lvl1pPr>
            <a:lvl2pPr>
              <a:defRPr>
                <a:solidFill>
                  <a:srgbClr val="038710"/>
                </a:solidFill>
              </a:defRPr>
            </a:lvl2pPr>
            <a:lvl3pPr>
              <a:defRPr>
                <a:solidFill>
                  <a:srgbClr val="038710"/>
                </a:solidFill>
              </a:defRPr>
            </a:lvl3pPr>
            <a:lvl4pPr>
              <a:defRPr>
                <a:solidFill>
                  <a:srgbClr val="038710"/>
                </a:solidFill>
              </a:defRPr>
            </a:lvl4pPr>
            <a:lvl5pPr>
              <a:defRPr>
                <a:solidFill>
                  <a:srgbClr val="038710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id-ID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207147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A898352-BC78-4E4B-955B-872A407A948A}" type="datetimeFigureOut">
              <a:rPr lang="id-ID"/>
              <a:pPr>
                <a:defRPr/>
              </a:pPr>
              <a:t>31/12/2012</a:t>
            </a:fld>
            <a:endParaRPr lang="id-ID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207147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207147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CF8EBA1-E9EA-47FF-B691-00857D09319E}" type="slidenum">
              <a:rPr lang="id-ID"/>
              <a:pPr>
                <a:defRPr/>
              </a:pPr>
              <a:t>‹#›</a:t>
            </a:fld>
            <a:endParaRPr lang="id-ID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>
                <a:solidFill>
                  <a:srgbClr val="038710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id-ID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rgbClr val="038710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215082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DB0ADE9-A948-4425-846B-54D763F754BD}" type="datetimeFigureOut">
              <a:rPr lang="id-ID"/>
              <a:pPr>
                <a:defRPr/>
              </a:pPr>
              <a:t>31/12/2012</a:t>
            </a:fld>
            <a:endParaRPr lang="id-ID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215082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215082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E03C5D2-4720-43EE-A431-C71BAD54C764}" type="slidenum">
              <a:rPr lang="id-ID"/>
              <a:pPr>
                <a:defRPr/>
              </a:pPr>
              <a:t>‹#›</a:t>
            </a:fld>
            <a:endParaRPr lang="id-ID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25613" y="260350"/>
            <a:ext cx="7023100" cy="9366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38710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id-ID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>
                <a:solidFill>
                  <a:srgbClr val="038710"/>
                </a:solidFill>
              </a:defRPr>
            </a:lvl1pPr>
            <a:lvl2pPr>
              <a:defRPr sz="2400">
                <a:solidFill>
                  <a:srgbClr val="038710"/>
                </a:solidFill>
              </a:defRPr>
            </a:lvl2pPr>
            <a:lvl3pPr>
              <a:defRPr sz="2000">
                <a:solidFill>
                  <a:srgbClr val="038710"/>
                </a:solidFill>
              </a:defRPr>
            </a:lvl3pPr>
            <a:lvl4pPr>
              <a:defRPr sz="1800">
                <a:solidFill>
                  <a:srgbClr val="038710"/>
                </a:solidFill>
              </a:defRPr>
            </a:lvl4pPr>
            <a:lvl5pPr>
              <a:defRPr sz="1800">
                <a:solidFill>
                  <a:srgbClr val="038710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id-ID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>
                <a:solidFill>
                  <a:srgbClr val="038710"/>
                </a:solidFill>
              </a:defRPr>
            </a:lvl1pPr>
            <a:lvl2pPr>
              <a:defRPr sz="2400">
                <a:solidFill>
                  <a:srgbClr val="038710"/>
                </a:solidFill>
              </a:defRPr>
            </a:lvl2pPr>
            <a:lvl3pPr>
              <a:defRPr sz="2000">
                <a:solidFill>
                  <a:srgbClr val="038710"/>
                </a:solidFill>
              </a:defRPr>
            </a:lvl3pPr>
            <a:lvl4pPr>
              <a:defRPr sz="1800">
                <a:solidFill>
                  <a:srgbClr val="038710"/>
                </a:solidFill>
              </a:defRPr>
            </a:lvl4pPr>
            <a:lvl5pPr>
              <a:defRPr sz="1800">
                <a:solidFill>
                  <a:srgbClr val="038710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id-ID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215082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765EC72-8BD9-481D-926C-1C366D0D07DA}" type="datetimeFigureOut">
              <a:rPr lang="id-ID"/>
              <a:pPr>
                <a:defRPr/>
              </a:pPr>
              <a:t>31/12/2012</a:t>
            </a:fld>
            <a:endParaRPr lang="id-ID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215082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d-ID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215082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62CFA45-5381-4765-9C85-E599B44BE233}" type="slidenum">
              <a:rPr lang="id-ID"/>
              <a:pPr>
                <a:defRPr/>
              </a:pPr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25613" y="260350"/>
            <a:ext cx="7023100" cy="9366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38710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id-ID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>
                <a:solidFill>
                  <a:srgbClr val="038710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>
                <a:solidFill>
                  <a:srgbClr val="038710"/>
                </a:solidFill>
              </a:defRPr>
            </a:lvl1pPr>
            <a:lvl2pPr>
              <a:defRPr sz="2000">
                <a:solidFill>
                  <a:srgbClr val="038710"/>
                </a:solidFill>
              </a:defRPr>
            </a:lvl2pPr>
            <a:lvl3pPr>
              <a:defRPr sz="1800">
                <a:solidFill>
                  <a:srgbClr val="038710"/>
                </a:solidFill>
              </a:defRPr>
            </a:lvl3pPr>
            <a:lvl4pPr>
              <a:defRPr sz="1600">
                <a:solidFill>
                  <a:srgbClr val="038710"/>
                </a:solidFill>
              </a:defRPr>
            </a:lvl4pPr>
            <a:lvl5pPr>
              <a:defRPr sz="1600">
                <a:solidFill>
                  <a:srgbClr val="038710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id-ID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>
                <a:solidFill>
                  <a:srgbClr val="038710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>
                <a:solidFill>
                  <a:srgbClr val="038710"/>
                </a:solidFill>
              </a:defRPr>
            </a:lvl1pPr>
            <a:lvl2pPr>
              <a:defRPr sz="2000">
                <a:solidFill>
                  <a:srgbClr val="038710"/>
                </a:solidFill>
              </a:defRPr>
            </a:lvl2pPr>
            <a:lvl3pPr>
              <a:defRPr sz="1800">
                <a:solidFill>
                  <a:srgbClr val="038710"/>
                </a:solidFill>
              </a:defRPr>
            </a:lvl3pPr>
            <a:lvl4pPr>
              <a:defRPr sz="1600">
                <a:solidFill>
                  <a:srgbClr val="038710"/>
                </a:solidFill>
              </a:defRPr>
            </a:lvl4pPr>
            <a:lvl5pPr>
              <a:defRPr sz="1600">
                <a:solidFill>
                  <a:srgbClr val="038710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id-ID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215082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B947DFE-F2CB-42FB-B137-C45E0FAC69B6}" type="datetimeFigureOut">
              <a:rPr lang="id-ID"/>
              <a:pPr>
                <a:defRPr/>
              </a:pPr>
              <a:t>31/12/2012</a:t>
            </a:fld>
            <a:endParaRPr lang="id-ID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215082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d-ID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215082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5EC5552-22E1-4292-B184-AF31DE550E73}" type="slidenum">
              <a:rPr lang="id-ID"/>
              <a:pPr>
                <a:defRPr/>
              </a:pPr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25613" y="260350"/>
            <a:ext cx="7023100" cy="936625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215082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48F7910-E78C-4C15-9871-3EC160B7E0ED}" type="datetimeFigureOut">
              <a:rPr lang="id-ID"/>
              <a:pPr>
                <a:defRPr/>
              </a:pPr>
              <a:t>31/12/2012</a:t>
            </a:fld>
            <a:endParaRPr lang="id-ID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215082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d-ID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215082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FE1AF9A-3E42-49BA-BC73-07A7352937E1}" type="slidenum">
              <a:rPr lang="id-ID"/>
              <a:pPr>
                <a:defRPr/>
              </a:pPr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215082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10EF23C-E921-4D46-B00A-7AAEBEC4E62F}" type="datetimeFigureOut">
              <a:rPr lang="id-ID"/>
              <a:pPr>
                <a:defRPr/>
              </a:pPr>
              <a:t>31/12/2012</a:t>
            </a:fld>
            <a:endParaRPr lang="id-ID" dirty="0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215082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d-ID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215082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51C0C8C-13FE-4208-8B4F-68CE8654EDF8}" type="slidenum">
              <a:rPr lang="id-ID"/>
              <a:pPr>
                <a:defRPr/>
              </a:pPr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846E19-3A3A-4269-BCEA-6BE265312468}" type="datetimeFigureOut">
              <a:rPr lang="id-ID"/>
              <a:pPr>
                <a:defRPr/>
              </a:pPr>
              <a:t>31/12/2012</a:t>
            </a:fld>
            <a:endParaRPr lang="id-ID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d-ID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242A890-E545-471F-8943-10FC2CCCA266}" type="slidenum">
              <a:rPr lang="id-ID"/>
              <a:pPr>
                <a:defRPr/>
              </a:pPr>
              <a:t>‹#›</a:t>
            </a:fld>
            <a:endParaRPr lang="id-ID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/>
          <p:nvPr userDrawn="1"/>
        </p:nvSpPr>
        <p:spPr>
          <a:xfrm>
            <a:off x="142844" y="142852"/>
            <a:ext cx="8858312" cy="6572297"/>
          </a:xfrm>
          <a:prstGeom prst="rect">
            <a:avLst/>
          </a:prstGeom>
          <a:solidFill>
            <a:schemeClr val="bg1"/>
          </a:solidFill>
          <a:ln w="107950">
            <a:solidFill>
              <a:srgbClr val="117E0C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d-ID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1" r:id="rId1"/>
    <p:sldLayoutId id="2147483721" r:id="rId2"/>
    <p:sldLayoutId id="2147483732" r:id="rId3"/>
    <p:sldLayoutId id="2147483722" r:id="rId4"/>
    <p:sldLayoutId id="2147483723" r:id="rId5"/>
    <p:sldLayoutId id="2147483724" r:id="rId6"/>
    <p:sldLayoutId id="2147483725" r:id="rId7"/>
    <p:sldLayoutId id="2147483726" r:id="rId8"/>
    <p:sldLayoutId id="2147483727" r:id="rId9"/>
    <p:sldLayoutId id="2147483728" r:id="rId10"/>
    <p:sldLayoutId id="2147483729" r:id="rId11"/>
    <p:sldLayoutId id="2147483730" r:id="rId12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d-ID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5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image" Target="../media/image4.gif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0" name="Title 16"/>
          <p:cNvSpPr>
            <a:spLocks noGrp="1"/>
          </p:cNvSpPr>
          <p:nvPr>
            <p:ph type="ctrTitle" idx="4294967295"/>
          </p:nvPr>
        </p:nvSpPr>
        <p:spPr>
          <a:xfrm>
            <a:off x="714348" y="2924944"/>
            <a:ext cx="7786742" cy="850900"/>
          </a:xfrm>
          <a:prstGeom prst="rect">
            <a:avLst/>
          </a:prstGeom>
        </p:spPr>
        <p:txBody>
          <a:bodyPr/>
          <a:lstStyle/>
          <a:p>
            <a:r>
              <a:rPr lang="zh-CN" altLang="en-US" sz="5400" i="1" dirty="0" smtClean="0">
                <a:solidFill>
                  <a:srgbClr val="117E0C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方正姚体" pitchFamily="2" charset="-122"/>
                <a:ea typeface="方正姚体" pitchFamily="2" charset="-122"/>
              </a:rPr>
              <a:t>清新的叶子</a:t>
            </a:r>
            <a:endParaRPr lang="en-US" sz="5400" i="1" dirty="0" smtClean="0">
              <a:solidFill>
                <a:srgbClr val="117E0C"/>
              </a:solidFill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  <a:latin typeface="方正姚体" pitchFamily="2" charset="-122"/>
              <a:ea typeface="方正姚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8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20114" y="4005064"/>
            <a:ext cx="7960398" cy="26642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600" dirty="0" smtClean="0">
                <a:solidFill>
                  <a:schemeClr val="bg2">
                    <a:lumMod val="25000"/>
                  </a:schemeClr>
                </a:solidFill>
              </a:rPr>
              <a:t>PPT</a:t>
            </a:r>
            <a:r>
              <a:rPr lang="zh-CN" altLang="en-US" sz="1600" dirty="0" smtClean="0">
                <a:solidFill>
                  <a:schemeClr val="bg2">
                    <a:lumMod val="25000"/>
                  </a:schemeClr>
                </a:solidFill>
              </a:rPr>
              <a:t>模板下载：</a:t>
            </a:r>
            <a:r>
              <a:rPr lang="en-US" altLang="zh-CN" sz="1600" dirty="0" smtClean="0">
                <a:solidFill>
                  <a:schemeClr val="bg2">
                    <a:lumMod val="25000"/>
                  </a:scheme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chemeClr val="bg2">
                    <a:lumMod val="25000"/>
                  </a:schemeClr>
                </a:solidFill>
              </a:rPr>
              <a:t>     </a:t>
            </a:r>
            <a:r>
              <a:rPr lang="zh-CN" altLang="en-US" sz="1600" dirty="0" smtClean="0">
                <a:solidFill>
                  <a:schemeClr val="bg2">
                    <a:lumMod val="25000"/>
                  </a:schemeClr>
                </a:solidFill>
              </a:rPr>
              <a:t>行业</a:t>
            </a:r>
            <a:r>
              <a:rPr lang="en-US" altLang="zh-CN" sz="1600" dirty="0" smtClean="0">
                <a:solidFill>
                  <a:schemeClr val="bg2">
                    <a:lumMod val="25000"/>
                  </a:schemeClr>
                </a:solidFill>
              </a:rPr>
              <a:t>PPT</a:t>
            </a:r>
            <a:r>
              <a:rPr lang="zh-CN" altLang="en-US" sz="1600" dirty="0" smtClean="0">
                <a:solidFill>
                  <a:schemeClr val="bg2">
                    <a:lumMod val="25000"/>
                  </a:schemeClr>
                </a:solidFill>
              </a:rPr>
              <a:t>模板：</a:t>
            </a:r>
            <a:r>
              <a:rPr lang="en-US" altLang="zh-CN" sz="1600" dirty="0" smtClean="0">
                <a:solidFill>
                  <a:schemeClr val="bg2">
                    <a:lumMod val="25000"/>
                  </a:scheme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chemeClr val="bg2">
                    <a:lumMod val="25000"/>
                  </a:schemeClr>
                </a:solidFill>
              </a:rPr>
              <a:t> </a:t>
            </a:r>
          </a:p>
          <a:p>
            <a:r>
              <a:rPr lang="zh-CN" altLang="en-US" sz="1600" dirty="0" smtClean="0">
                <a:solidFill>
                  <a:schemeClr val="bg2">
                    <a:lumMod val="25000"/>
                  </a:schemeClr>
                </a:solidFill>
              </a:rPr>
              <a:t>节日</a:t>
            </a:r>
            <a:r>
              <a:rPr lang="en-US" altLang="zh-CN" sz="1600" dirty="0" smtClean="0">
                <a:solidFill>
                  <a:schemeClr val="bg2">
                    <a:lumMod val="25000"/>
                  </a:schemeClr>
                </a:solidFill>
              </a:rPr>
              <a:t>PPT</a:t>
            </a:r>
            <a:r>
              <a:rPr lang="zh-CN" altLang="en-US" sz="1600" dirty="0" smtClean="0">
                <a:solidFill>
                  <a:schemeClr val="bg2">
                    <a:lumMod val="25000"/>
                  </a:schemeClr>
                </a:solidFill>
              </a:rPr>
              <a:t>模板：</a:t>
            </a:r>
            <a:r>
              <a:rPr lang="en-US" altLang="zh-CN" sz="1600" dirty="0" smtClean="0">
                <a:solidFill>
                  <a:schemeClr val="bg2">
                    <a:lumMod val="25000"/>
                  </a:scheme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chemeClr val="bg2">
                    <a:lumMod val="25000"/>
                  </a:schemeClr>
                </a:solidFill>
              </a:rPr>
              <a:t>           PPT</a:t>
            </a:r>
            <a:r>
              <a:rPr lang="zh-CN" altLang="en-US" sz="1600" dirty="0" smtClean="0">
                <a:solidFill>
                  <a:schemeClr val="bg2">
                    <a:lumMod val="25000"/>
                  </a:schemeClr>
                </a:solidFill>
              </a:rPr>
              <a:t>素材下载：</a:t>
            </a:r>
            <a:r>
              <a:rPr lang="en-US" altLang="zh-CN" sz="1600" dirty="0" smtClean="0">
                <a:solidFill>
                  <a:schemeClr val="bg2">
                    <a:lumMod val="25000"/>
                  </a:scheme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chemeClr val="bg2">
                  <a:lumMod val="25000"/>
                </a:schemeClr>
              </a:solidFill>
            </a:endParaRPr>
          </a:p>
          <a:p>
            <a:r>
              <a:rPr lang="en-US" altLang="zh-CN" sz="1600" dirty="0" smtClean="0">
                <a:solidFill>
                  <a:schemeClr val="bg2">
                    <a:lumMod val="25000"/>
                  </a:schemeClr>
                </a:solidFill>
              </a:rPr>
              <a:t>PPT</a:t>
            </a:r>
            <a:r>
              <a:rPr lang="zh-CN" altLang="en-US" sz="1600" dirty="0" smtClean="0">
                <a:solidFill>
                  <a:schemeClr val="bg2">
                    <a:lumMod val="25000"/>
                  </a:schemeClr>
                </a:solidFill>
              </a:rPr>
              <a:t>背景图片：</a:t>
            </a:r>
            <a:r>
              <a:rPr lang="en-US" altLang="zh-CN" sz="1600" dirty="0" smtClean="0">
                <a:solidFill>
                  <a:schemeClr val="bg2">
                    <a:lumMod val="25000"/>
                  </a:scheme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chemeClr val="bg2">
                    <a:lumMod val="25000"/>
                  </a:schemeClr>
                </a:solidFill>
              </a:rPr>
              <a:t>      PPT</a:t>
            </a:r>
            <a:r>
              <a:rPr lang="zh-CN" altLang="en-US" sz="1600" dirty="0" smtClean="0">
                <a:solidFill>
                  <a:schemeClr val="bg2">
                    <a:lumMod val="25000"/>
                  </a:schemeClr>
                </a:solidFill>
              </a:rPr>
              <a:t>图表下载：</a:t>
            </a:r>
            <a:r>
              <a:rPr lang="en-US" altLang="zh-CN" sz="1600" dirty="0" smtClean="0">
                <a:solidFill>
                  <a:schemeClr val="bg2">
                    <a:lumMod val="25000"/>
                  </a:scheme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chemeClr val="bg2">
                    <a:lumMod val="25000"/>
                  </a:schemeClr>
                </a:solidFill>
              </a:rPr>
              <a:t>      </a:t>
            </a:r>
          </a:p>
          <a:p>
            <a:r>
              <a:rPr lang="en-US" altLang="zh-CN" sz="1600" dirty="0" smtClean="0">
                <a:solidFill>
                  <a:schemeClr val="bg2">
                    <a:lumMod val="25000"/>
                  </a:schemeClr>
                </a:solidFill>
              </a:rPr>
              <a:t>PPT</a:t>
            </a:r>
            <a:r>
              <a:rPr lang="zh-CN" altLang="en-US" sz="1600" dirty="0" smtClean="0">
                <a:solidFill>
                  <a:schemeClr val="bg2">
                    <a:lumMod val="25000"/>
                  </a:schemeClr>
                </a:solidFill>
              </a:rPr>
              <a:t>作品下载：</a:t>
            </a:r>
            <a:r>
              <a:rPr lang="en-US" altLang="zh-CN" sz="1600" dirty="0" smtClean="0">
                <a:solidFill>
                  <a:schemeClr val="bg2">
                    <a:lumMod val="25000"/>
                  </a:scheme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chemeClr val="bg2">
                    <a:lumMod val="25000"/>
                  </a:schemeClr>
                </a:solidFill>
              </a:rPr>
              <a:t>        PPT</a:t>
            </a:r>
            <a:r>
              <a:rPr lang="zh-CN" altLang="en-US" sz="1600" dirty="0" smtClean="0">
                <a:solidFill>
                  <a:schemeClr val="bg2">
                    <a:lumMod val="25000"/>
                  </a:schemeClr>
                </a:solidFill>
              </a:rPr>
              <a:t>教程：</a:t>
            </a:r>
            <a:r>
              <a:rPr lang="en-US" altLang="zh-CN" sz="1600" dirty="0" smtClean="0">
                <a:solidFill>
                  <a:schemeClr val="bg2">
                    <a:lumMod val="25000"/>
                  </a:scheme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chemeClr val="bg2">
                    <a:lumMod val="25000"/>
                  </a:schemeClr>
                </a:solidFill>
              </a:rPr>
              <a:t>      </a:t>
            </a:r>
          </a:p>
          <a:p>
            <a:r>
              <a:rPr lang="en-US" altLang="zh-CN" sz="1600" dirty="0" smtClean="0">
                <a:solidFill>
                  <a:schemeClr val="bg2">
                    <a:lumMod val="25000"/>
                  </a:schemeClr>
                </a:solidFill>
              </a:rPr>
              <a:t>Word</a:t>
            </a:r>
            <a:r>
              <a:rPr lang="zh-CN" altLang="en-US" sz="1600" dirty="0" smtClean="0">
                <a:solidFill>
                  <a:schemeClr val="bg2">
                    <a:lumMod val="25000"/>
                  </a:schemeClr>
                </a:solidFill>
              </a:rPr>
              <a:t>教程：</a:t>
            </a:r>
            <a:r>
              <a:rPr lang="en-US" altLang="zh-CN" sz="1600" dirty="0" smtClean="0">
                <a:solidFill>
                  <a:schemeClr val="bg2">
                    <a:lumMod val="25000"/>
                  </a:scheme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chemeClr val="bg2">
                    <a:lumMod val="25000"/>
                  </a:schemeClr>
                </a:solidFill>
              </a:rPr>
              <a:t>              Excel</a:t>
            </a:r>
            <a:r>
              <a:rPr lang="zh-CN" altLang="en-US" sz="1600" dirty="0" smtClean="0">
                <a:solidFill>
                  <a:schemeClr val="bg2">
                    <a:lumMod val="25000"/>
                  </a:schemeClr>
                </a:solidFill>
              </a:rPr>
              <a:t>教程：</a:t>
            </a:r>
            <a:r>
              <a:rPr lang="en-US" altLang="zh-CN" sz="1600" dirty="0" smtClean="0">
                <a:solidFill>
                  <a:schemeClr val="bg2">
                    <a:lumMod val="25000"/>
                  </a:scheme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chemeClr val="bg2">
                    <a:lumMod val="25000"/>
                  </a:schemeClr>
                </a:solidFill>
              </a:rPr>
              <a:t> </a:t>
            </a:r>
            <a:endParaRPr lang="zh-CN" altLang="en-US" sz="1600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85992"/>
            <a:ext cx="9144000" cy="222250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3728" y="699805"/>
            <a:ext cx="4762500" cy="1285875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386385"/>
            <a:ext cx="4103687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SzTx/>
              <a:buFont typeface="Wingdings" pitchFamily="2" charset="2"/>
              <a:buNone/>
              <a:tabLst/>
              <a:defRPr/>
            </a:pPr>
            <a:r>
              <a:rPr kumimoji="0" lang="zh-CN" alt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可以在下列情况使用</a:t>
            </a:r>
          </a:p>
          <a:p>
            <a:pPr marL="0" marR="0" lvl="0" indent="0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SzTx/>
              <a:buFont typeface="Wingdings" pitchFamily="2" charset="2"/>
              <a:buChar char="n"/>
              <a:tabLst/>
              <a:defRPr/>
            </a:pPr>
            <a:endParaRPr kumimoji="0" lang="zh-CN" altLang="en-US" sz="1200" b="0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SzTx/>
              <a:buFont typeface="Wingdings" pitchFamily="2" charset="2"/>
              <a:buChar char="n"/>
              <a:tabLst/>
              <a:defRPr/>
            </a:pP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kumimoji="0" lang="en-US" altLang="zh-CN" sz="12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/</a:t>
            </a: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marL="0" marR="0" lvl="0" indent="0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SzTx/>
              <a:buFont typeface="Wingdings" pitchFamily="2" charset="2"/>
              <a:buChar char="n"/>
              <a:tabLst/>
              <a:defRPr/>
            </a:pP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 marL="0" marR="0" lvl="0" indent="0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SzTx/>
              <a:buFont typeface="Wingdings" pitchFamily="2" charset="2"/>
              <a:buChar char="n"/>
              <a:tabLst/>
              <a:defRPr/>
            </a:pP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SzTx/>
              <a:buFont typeface="Wingdings" pitchFamily="2" charset="2"/>
              <a:buChar char="n"/>
              <a:tabLst/>
              <a:defRPr/>
            </a:pPr>
            <a:endParaRPr kumimoji="0" lang="en-US" altLang="zh-CN" sz="1200" b="0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386385"/>
            <a:ext cx="4103688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SzTx/>
              <a:buFont typeface="Wingdings" pitchFamily="2" charset="2"/>
              <a:buNone/>
              <a:tabLst/>
              <a:defRPr/>
            </a:pPr>
            <a:r>
              <a:rPr kumimoji="0" lang="zh-CN" alt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不可以在以下情况使用</a:t>
            </a:r>
          </a:p>
          <a:p>
            <a:pPr marL="0" marR="0" lvl="0" indent="0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SzTx/>
              <a:buFont typeface="Wingdings" pitchFamily="2" charset="2"/>
              <a:buChar char="n"/>
              <a:tabLst/>
              <a:defRPr/>
            </a:pPr>
            <a:endParaRPr kumimoji="0" lang="zh-CN" altLang="en-US" sz="1050" b="1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SzTx/>
              <a:buFont typeface="Wingdings" pitchFamily="2" charset="2"/>
              <a:buChar char="n"/>
              <a:tabLst/>
              <a:defRPr/>
            </a:pPr>
            <a:r>
              <a:rPr kumimoji="0" lang="zh-CN" altLang="en-US" sz="120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marL="0" marR="0" lvl="0" indent="0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SzTx/>
              <a:buFont typeface="Wingdings" pitchFamily="2" charset="2"/>
              <a:buChar char="n"/>
              <a:tabLst/>
              <a:defRPr/>
            </a:pPr>
            <a:r>
              <a:rPr kumimoji="0" lang="zh-CN" altLang="en-US" sz="120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 marL="0" marR="0" lvl="0" indent="0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SzTx/>
              <a:buFont typeface="Wingdings" pitchFamily="2" charset="2"/>
              <a:buNone/>
              <a:tabLst/>
              <a:defRPr/>
            </a:pPr>
            <a:r>
              <a:rPr kumimoji="0" lang="zh-CN" altLang="en-US" sz="120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 marL="0" marR="0" lvl="0" indent="0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SzTx/>
              <a:buFont typeface="Wingdings" pitchFamily="2" charset="2"/>
              <a:buChar char="n"/>
              <a:tabLst/>
              <a:defRPr/>
            </a:pPr>
            <a:r>
              <a:rPr kumimoji="0" lang="zh-CN" altLang="en-US" sz="120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kumimoji="0" lang="zh-CN" altLang="en-GB" sz="1200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3638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5400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5065369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09"/>
  <p:tag name="MMPROD_UIDATA" val="&lt;database version=&quot;7.0&quot;&gt;&lt;object type=&quot;1&quot; unique_id=&quot;10001&quot;&gt;&lt;object type=&quot;8&quot; unique_id=&quot;10002&quot;&gt;&lt;/object&gt;&lt;object type=&quot;2&quot; unique_id=&quot;10003&quot;&gt;&lt;object type=&quot;3&quot; unique_id=&quot;10004&quot;&gt;&lt;property id=&quot;20148&quot; value=&quot;5&quot;/&gt;&lt;property id=&quot;20300&quot; value=&quot;Slide 1&quot;/&gt;&lt;property id=&quot;20307&quot; value=&quot;256&quot;/&gt;&lt;/object&gt;&lt;object type=&quot;3&quot; unique_id=&quot;10005&quot;&gt;&lt;property id=&quot;20148&quot; value=&quot;5&quot;/&gt;&lt;property id=&quot;20300&quot; value=&quot;Slide 2&quot;/&gt;&lt;property id=&quot;20307&quot; value=&quot;258&quot;/&gt;&lt;/object&gt;&lt;/object&gt;&lt;/object&gt;&lt;/database&gt;"/>
  <p:tag name="SECTOMILLISECCONVERTED" val="1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399</TotalTime>
  <Words>158</Words>
  <Application>Microsoft Office PowerPoint</Application>
  <PresentationFormat>全屏显示(4:3)</PresentationFormat>
  <Paragraphs>17</Paragraphs>
  <Slides>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4" baseType="lpstr">
      <vt:lpstr>Office Theme</vt:lpstr>
      <vt:lpstr>清新的叶子</vt:lpstr>
      <vt:lpstr>PowerPoint 演示文稿</vt:lpstr>
      <vt:lpstr>PowerPoint 演示文稿</vt:lpstr>
    </vt:vector>
  </TitlesOfParts>
  <Company>4Presentation.net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4Presentation.net</dc:creator>
  <cp:lastModifiedBy>jccook</cp:lastModifiedBy>
  <cp:revision>51</cp:revision>
  <dcterms:created xsi:type="dcterms:W3CDTF">2011-03-14T11:06:50Z</dcterms:created>
  <dcterms:modified xsi:type="dcterms:W3CDTF">2012-12-31T12:43:10Z</dcterms:modified>
</cp:coreProperties>
</file>