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2.4</c:v>
                </c:pt>
                <c:pt idx="1">
                  <c:v>6.2</c:v>
                </c:pt>
                <c:pt idx="2">
                  <c:v>3</c:v>
                </c:pt>
                <c:pt idx="3">
                  <c:v>5.0999999999999996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1.9</c:v>
                </c:pt>
                <c:pt idx="1">
                  <c:v>5.6</c:v>
                </c:pt>
                <c:pt idx="2">
                  <c:v>4.2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5019392"/>
        <c:axId val="185452032"/>
      </c:barChart>
      <c:catAx>
        <c:axId val="18501939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txPr>
          <a:bodyPr/>
          <a:lstStyle/>
          <a:p>
            <a:pPr>
              <a:defRPr sz="1400"/>
            </a:pPr>
            <a:endParaRPr lang="zh-CN"/>
          </a:p>
        </c:txPr>
        <c:crossAx val="185452032"/>
        <c:crosses val="autoZero"/>
        <c:auto val="1"/>
        <c:lblAlgn val="ctr"/>
        <c:lblOffset val="100"/>
        <c:noMultiLvlLbl val="0"/>
      </c:catAx>
      <c:valAx>
        <c:axId val="18545203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txPr>
          <a:bodyPr/>
          <a:lstStyle/>
          <a:p>
            <a:pPr>
              <a:defRPr sz="1400"/>
            </a:pPr>
            <a:endParaRPr lang="zh-CN"/>
          </a:p>
        </c:txPr>
        <c:crossAx val="1850193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050743657042874"/>
          <c:y val="0.24474283152557805"/>
          <c:w val="0.11023330417031205"/>
          <c:h val="0.37582454827845485"/>
        </c:manualLayout>
      </c:layout>
      <c:overlay val="0"/>
      <c:txPr>
        <a:bodyPr/>
        <a:lstStyle/>
        <a:p>
          <a:pPr>
            <a:defRPr sz="1400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2012/12/31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7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1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2815789"/>
              </p:ext>
            </p:extLst>
          </p:nvPr>
        </p:nvGraphicFramePr>
        <p:xfrm>
          <a:off x="683568" y="1484784"/>
          <a:ext cx="7859216" cy="4322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66">
    <a:dk1>
      <a:sysClr val="windowText" lastClr="000000"/>
    </a:dk1>
    <a:lt1>
      <a:sysClr val="window" lastClr="FFFFFF"/>
    </a:lt1>
    <a:dk2>
      <a:srgbClr val="000000"/>
    </a:dk2>
    <a:lt2>
      <a:srgbClr val="FFFFFF"/>
    </a:lt2>
    <a:accent1>
      <a:srgbClr val="4579A4"/>
    </a:accent1>
    <a:accent2>
      <a:srgbClr val="1188EA"/>
    </a:accent2>
    <a:accent3>
      <a:srgbClr val="B9EA11"/>
    </a:accent3>
    <a:accent4>
      <a:srgbClr val="81A445"/>
    </a:accent4>
    <a:accent5>
      <a:srgbClr val="0A4780"/>
    </a:accent5>
    <a:accent6>
      <a:srgbClr val="BFBFBF"/>
    </a:accent6>
    <a:hlink>
      <a:srgbClr val="0000FF"/>
    </a:hlink>
    <a:folHlink>
      <a:srgbClr val="800080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돋움"/>
      <a:font script="Hans" typeface="方正舒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돋움"/>
      <a:font script="Hans" typeface="方正舒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20158</TotalTime>
  <Words>117</Words>
  <Application>Microsoft Office PowerPoint</Application>
  <PresentationFormat>全屏显示(4:3)</PresentationFormat>
  <Paragraphs>18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1046</cp:revision>
  <dcterms:created xsi:type="dcterms:W3CDTF">2009-02-11T05:37:22Z</dcterms:created>
  <dcterms:modified xsi:type="dcterms:W3CDTF">2012-12-31T12:22:06Z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