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27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2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0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45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805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78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408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63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01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46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45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2727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555776" y="1988840"/>
            <a:ext cx="4176464" cy="504056"/>
            <a:chOff x="2483768" y="1347614"/>
            <a:chExt cx="4176464" cy="504056"/>
          </a:xfrm>
        </p:grpSpPr>
        <p:sp>
          <p:nvSpPr>
            <p:cNvPr id="34" name="圆角矩形 33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  <a:tileRect/>
            </a:gradFill>
            <a:ln w="2857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文字内容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55776" y="2690918"/>
            <a:ext cx="4176464" cy="504056"/>
            <a:chOff x="2483768" y="1347614"/>
            <a:chExt cx="4176464" cy="504056"/>
          </a:xfrm>
        </p:grpSpPr>
        <p:sp>
          <p:nvSpPr>
            <p:cNvPr id="37" name="圆角矩形 36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  <a:tileRect/>
            </a:gradFill>
            <a:ln w="285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文字内容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55776" y="3392996"/>
            <a:ext cx="4176464" cy="504056"/>
            <a:chOff x="2483768" y="1347614"/>
            <a:chExt cx="4176464" cy="504056"/>
          </a:xfrm>
        </p:grpSpPr>
        <p:sp>
          <p:nvSpPr>
            <p:cNvPr id="40" name="圆角矩形 39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  <a:tileRect/>
            </a:gradFill>
            <a:ln w="285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文字内容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55776" y="4095074"/>
            <a:ext cx="4176464" cy="504056"/>
            <a:chOff x="2483768" y="1347614"/>
            <a:chExt cx="4176464" cy="504056"/>
          </a:xfrm>
        </p:grpSpPr>
        <p:sp>
          <p:nvSpPr>
            <p:cNvPr id="43" name="圆角矩形 42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  <a:tileRect/>
            </a:gradFill>
            <a:ln w="285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文字内容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55776" y="4797152"/>
            <a:ext cx="4176464" cy="504056"/>
            <a:chOff x="2483768" y="1347614"/>
            <a:chExt cx="4176464" cy="504056"/>
          </a:xfrm>
        </p:grpSpPr>
        <p:sp>
          <p:nvSpPr>
            <p:cNvPr id="46" name="圆角矩形 45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  <a:tileRect/>
            </a:gradFill>
            <a:ln w="285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文字内容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31553E-6 L 0.42517 -0.58444 " pathEditMode="relative" rAng="0" ptsTypes="AA">
                                      <p:cBhvr>
                                        <p:cTn id="4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2923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0484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19441</TotalTime>
  <Words>132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904</cp:revision>
  <dcterms:created xsi:type="dcterms:W3CDTF">2009-02-11T05:37:22Z</dcterms:created>
  <dcterms:modified xsi:type="dcterms:W3CDTF">2012-12-28T15:47:13Z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