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ED269-EDF5-485C-B8CB-B45C91C4C1FD}" type="datetimeFigureOut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B77D7-7E25-4CE3-BF47-E2862375ED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792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lue-Crush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47A4-BE2B-45FA-8C3A-B2CBED3FE93D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30888" y="6520259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DFPYeaSong-B5" pitchFamily="18" charset="-120"/>
                <a:ea typeface="DFPYeaSong-B5" pitchFamily="18" charset="-12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797152"/>
            <a:ext cx="914400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653136"/>
            <a:ext cx="9144000" cy="14401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25000">
                <a:schemeClr val="accent5"/>
              </a:gs>
              <a:gs pos="74000">
                <a:srgbClr val="7030A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0" y="4832089"/>
            <a:ext cx="9144000" cy="0"/>
          </a:xfrm>
          <a:prstGeom prst="line">
            <a:avLst/>
          </a:prstGeom>
          <a:ln w="31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0" y="6484868"/>
            <a:ext cx="9144000" cy="0"/>
          </a:xfrm>
          <a:prstGeom prst="line">
            <a:avLst/>
          </a:prstGeom>
          <a:ln w="31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719460" y="1628800"/>
            <a:ext cx="8101012" cy="792087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4" hasCustomPrompt="1"/>
          </p:nvPr>
        </p:nvSpPr>
        <p:spPr>
          <a:xfrm>
            <a:off x="3275236" y="2708921"/>
            <a:ext cx="5833268" cy="792087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altLang="zh-CN" smtClean="0"/>
              <a:t>——</a:t>
            </a:r>
            <a:r>
              <a:rPr lang="zh-CN" altLang="en-US" smtClean="0"/>
              <a:t>单击此处母版附加标题</a:t>
            </a:r>
            <a:endParaRPr lang="en-US" altLang="zh-CN" smtClean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B66C1-3D2E-40E0-905F-1CE49D88540C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84A42-7932-4572-A715-FE85C6B46015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94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655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870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5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241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327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693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8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AE2B6-7A78-4140-B3A9-108DDAB3A269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813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658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11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8786-B2A7-42C2-B8DC-607AB096A56F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0DD41-8F6E-4328-99B6-914CAE0C1B8D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7CCC-D53D-432F-A53F-B90654FF60B4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51BD-D1CD-4CEA-A363-E4D26B5653D3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9B72A-AF45-48A1-AFDE-72ECD42A16A5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5FE3-6F2C-4EA3-983F-F418D679EF9A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DE74-D4DE-4A42-AE35-6D029AEE049B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lue-Crush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8824" y="116632"/>
            <a:ext cx="506124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D55C4-A38C-4D48-B955-B69BC8BA7D3A}" type="datetime1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830888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DFPYeaSong-B5" pitchFamily="18" charset="-120"/>
                <a:ea typeface="DFPYeaSong-B5" pitchFamily="18" charset="-12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052736"/>
            <a:ext cx="9144000" cy="5472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908720"/>
            <a:ext cx="9144000" cy="14401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25000">
                <a:schemeClr val="accent5"/>
              </a:gs>
              <a:gs pos="74000">
                <a:srgbClr val="7030A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FFFF00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36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719460" y="1628800"/>
            <a:ext cx="8101012" cy="792087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</p:txBody>
      </p:sp>
      <p:sp>
        <p:nvSpPr>
          <p:cNvPr id="4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3275236" y="2708921"/>
            <a:ext cx="5833268" cy="792087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altLang="zh-CN" smtClean="0"/>
              <a:t>——</a:t>
            </a:r>
            <a:r>
              <a:rPr lang="zh-CN" altLang="en-US" smtClean="0"/>
              <a:t>单击此处母版附加标题</a:t>
            </a:r>
            <a:endParaRPr lang="en-US" altLang="zh-CN" smtClean="0"/>
          </a:p>
        </p:txBody>
      </p:sp>
      <p:sp>
        <p:nvSpPr>
          <p:cNvPr id="5" name="TextBox 4"/>
          <p:cNvSpPr txBox="1"/>
          <p:nvPr/>
        </p:nvSpPr>
        <p:spPr>
          <a:xfrm>
            <a:off x="2267744" y="508518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573325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目  录</a:t>
            </a:r>
            <a:r>
              <a:rPr lang="en-US" altLang="zh-CN" smtClean="0">
                <a:solidFill>
                  <a:schemeClr val="bg1"/>
                </a:solidFill>
              </a:rPr>
              <a:t>『contents』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47406" y="1988840"/>
            <a:ext cx="6280462" cy="504056"/>
            <a:chOff x="1187624" y="1988840"/>
            <a:chExt cx="6280462" cy="50405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59632" y="2479248"/>
              <a:ext cx="5688632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圆角矩形 5"/>
            <p:cNvSpPr/>
            <p:nvPr/>
          </p:nvSpPr>
          <p:spPr>
            <a:xfrm>
              <a:off x="1187624" y="1988840"/>
              <a:ext cx="504056" cy="504056"/>
            </a:xfrm>
            <a:prstGeom prst="roundRect">
              <a:avLst>
                <a:gd name="adj" fmla="val 824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i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1</a:t>
              </a:r>
              <a:endParaRPr lang="zh-CN" altLang="en-US" sz="2800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948264" y="2451952"/>
              <a:ext cx="504056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835696" y="1988840"/>
              <a:ext cx="51845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一级标题在此点此输入</a:t>
              </a:r>
              <a:endParaRPr lang="zh-CN" altLang="en-US" sz="24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36038" y="1988840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3</a:t>
              </a:r>
              <a:endParaRPr lang="zh-CN" altLang="en-US" sz="24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47406" y="2948947"/>
            <a:ext cx="6280462" cy="504056"/>
            <a:chOff x="1187624" y="1988840"/>
            <a:chExt cx="6280462" cy="50405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259632" y="2479248"/>
              <a:ext cx="5688632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1187624" y="1988840"/>
              <a:ext cx="504056" cy="504056"/>
            </a:xfrm>
            <a:prstGeom prst="roundRect">
              <a:avLst>
                <a:gd name="adj" fmla="val 824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i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2</a:t>
              </a:r>
              <a:endParaRPr lang="zh-CN" altLang="en-US" sz="2800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948264" y="2451952"/>
              <a:ext cx="504056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835696" y="1988840"/>
              <a:ext cx="51845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一级标题在此点此输入</a:t>
              </a:r>
              <a:endParaRPr lang="zh-CN" altLang="en-US" sz="24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036038" y="1988840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6</a:t>
              </a:r>
              <a:endParaRPr lang="zh-CN" altLang="en-US" sz="24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47406" y="3909054"/>
            <a:ext cx="6320938" cy="504056"/>
            <a:chOff x="1187624" y="1988840"/>
            <a:chExt cx="6320938" cy="50405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259632" y="2479248"/>
              <a:ext cx="5688632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1"/>
            <p:cNvSpPr/>
            <p:nvPr/>
          </p:nvSpPr>
          <p:spPr>
            <a:xfrm>
              <a:off x="1187624" y="1988840"/>
              <a:ext cx="504056" cy="504056"/>
            </a:xfrm>
            <a:prstGeom prst="roundRect">
              <a:avLst>
                <a:gd name="adj" fmla="val 824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i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3</a:t>
              </a:r>
              <a:endParaRPr lang="zh-CN" altLang="en-US" sz="2800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948264" y="2451952"/>
              <a:ext cx="504056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835696" y="1988840"/>
              <a:ext cx="51845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一级标题在此点此输入</a:t>
              </a:r>
              <a:endParaRPr lang="zh-CN" altLang="en-US" sz="24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48264" y="1988840"/>
              <a:ext cx="5602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10</a:t>
              </a:r>
              <a:endParaRPr lang="zh-CN" altLang="en-US" sz="24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47406" y="4869160"/>
            <a:ext cx="6320938" cy="504056"/>
            <a:chOff x="1187624" y="1988840"/>
            <a:chExt cx="6320938" cy="50405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259632" y="2479248"/>
              <a:ext cx="5688632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圆角矩形 27"/>
            <p:cNvSpPr/>
            <p:nvPr/>
          </p:nvSpPr>
          <p:spPr>
            <a:xfrm>
              <a:off x="1187624" y="1988840"/>
              <a:ext cx="504056" cy="504056"/>
            </a:xfrm>
            <a:prstGeom prst="roundRect">
              <a:avLst>
                <a:gd name="adj" fmla="val 824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i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4</a:t>
              </a:r>
              <a:endParaRPr lang="zh-CN" altLang="en-US" sz="2800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948264" y="2451952"/>
              <a:ext cx="504056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835696" y="1988840"/>
              <a:ext cx="51845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一级标题在此点此输入</a:t>
              </a:r>
              <a:endParaRPr lang="zh-CN" altLang="en-US" sz="24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1988840"/>
              <a:ext cx="5602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FPYeaSong-B5" pitchFamily="18" charset="-120"/>
                  <a:ea typeface="DFPYeaSong-B5" pitchFamily="18" charset="-120"/>
                </a:rPr>
                <a:t>15</a:t>
              </a:r>
              <a:endParaRPr lang="zh-CN" altLang="en-US" sz="24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24" y="116632"/>
            <a:ext cx="6717432" cy="710952"/>
          </a:xfrm>
        </p:spPr>
        <p:txBody>
          <a:bodyPr>
            <a:normAutofit/>
          </a:bodyPr>
          <a:lstStyle/>
          <a:p>
            <a:r>
              <a:rPr lang="zh-CN" altLang="en-US" smtClean="0"/>
              <a:t>那年头没高考</a:t>
            </a:r>
            <a:r>
              <a:rPr lang="en-US" altLang="zh-CN" smtClean="0">
                <a:solidFill>
                  <a:schemeClr val="bg1"/>
                </a:solidFill>
              </a:rPr>
              <a:t>『NO GK』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288" y="1052736"/>
            <a:ext cx="432048" cy="432048"/>
          </a:xfrm>
          <a:prstGeom prst="rect">
            <a:avLst/>
          </a:prstGeom>
          <a:solidFill>
            <a:schemeClr val="accent4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1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6336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2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28384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3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60432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4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620688"/>
            <a:ext cx="1403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</a:t>
            </a:r>
            <a:endParaRPr lang="zh-CN" altLang="en-US" sz="1660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 descr="C:\Users\XINYANGMIAN\AppData\Local\Microsoft\Windows\Temporary Internet Files\Content.IE5\1S5MGU5L\8eab9e8ac3d0694c3b4b8048d4_5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96851"/>
            <a:ext cx="3024336" cy="378042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71600" y="119675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高考是什么？</a:t>
            </a:r>
            <a:endParaRPr lang="zh-CN" altLang="en-US" sz="28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31840" y="2510894"/>
            <a:ext cx="5472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的小孩会问：高考好吃不？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的小孩会说：高考打得过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outman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的学生会说：还有几年才考！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的高中学说：不是人干的事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的我说：高考比过日子简单！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24" y="116632"/>
            <a:ext cx="6717432" cy="710952"/>
          </a:xfrm>
        </p:spPr>
        <p:txBody>
          <a:bodyPr>
            <a:normAutofit/>
          </a:bodyPr>
          <a:lstStyle/>
          <a:p>
            <a:r>
              <a:rPr lang="zh-CN" altLang="en-US" smtClean="0"/>
              <a:t>那年头没高考</a:t>
            </a:r>
            <a:r>
              <a:rPr lang="en-US" altLang="zh-CN" smtClean="0">
                <a:solidFill>
                  <a:schemeClr val="bg1"/>
                </a:solidFill>
              </a:rPr>
              <a:t>『NO GK』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288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1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6336" y="1052736"/>
            <a:ext cx="432048" cy="432048"/>
          </a:xfrm>
          <a:prstGeom prst="rect">
            <a:avLst/>
          </a:prstGeom>
          <a:solidFill>
            <a:schemeClr val="accent4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2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28384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3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60432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4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620688"/>
            <a:ext cx="1403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</a:t>
            </a:r>
            <a:endParaRPr lang="zh-CN" altLang="en-US" sz="1660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19675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你的高考蛋疼么？</a:t>
            </a:r>
            <a:endParaRPr lang="zh-CN" altLang="en-US" sz="28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1988840"/>
            <a:ext cx="3672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一鸣惊人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还是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默默无闻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皆大欢喜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还是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郁郁而终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一次搞定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还是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卷土复读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无人问津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还是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路人皆知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10" name="Picture 2" descr="http://www.ufo-1.cn/uploadfile/201010/12/93733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7825" y="3573016"/>
            <a:ext cx="3686175" cy="293370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931124" y="4582869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无论结果如何，都蛋疼</a:t>
            </a:r>
            <a:r>
              <a:rPr lang="en-US" altLang="zh-CN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TextBox 14"/>
          <p:cNvSpPr txBox="1"/>
          <p:nvPr/>
        </p:nvSpPr>
        <p:spPr>
          <a:xfrm rot="397419">
            <a:off x="4554365" y="2451513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rPr>
              <a:t>JUST  EGG PAIN!</a:t>
            </a:r>
            <a:endParaRPr lang="zh-CN" altLang="en-US" sz="36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FPYeaSong-B5" pitchFamily="18" charset="-120"/>
              <a:ea typeface="DFPYeaSong-B5" pitchFamily="18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4152" y="5167935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24" y="116632"/>
            <a:ext cx="6717432" cy="710952"/>
          </a:xfrm>
        </p:spPr>
        <p:txBody>
          <a:bodyPr>
            <a:normAutofit/>
          </a:bodyPr>
          <a:lstStyle/>
          <a:p>
            <a:r>
              <a:rPr lang="zh-CN" altLang="en-US" smtClean="0"/>
              <a:t>那年头没高考</a:t>
            </a:r>
            <a:r>
              <a:rPr lang="en-US" altLang="zh-CN" smtClean="0">
                <a:solidFill>
                  <a:schemeClr val="bg1"/>
                </a:solidFill>
              </a:rPr>
              <a:t>『NO GK』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288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1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6336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2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28384" y="1052736"/>
            <a:ext cx="432048" cy="432048"/>
          </a:xfrm>
          <a:prstGeom prst="rect">
            <a:avLst/>
          </a:prstGeom>
          <a:solidFill>
            <a:schemeClr val="accent4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3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60432" y="1052736"/>
            <a:ext cx="432048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rgbClr val="FFFF00"/>
                </a:solidFill>
              </a:rPr>
              <a:t>4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620688"/>
            <a:ext cx="140364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</a:t>
            </a:r>
            <a:endParaRPr lang="zh-CN" altLang="en-US" sz="1660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19675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高考在你梦中？</a:t>
            </a:r>
            <a:endParaRPr lang="zh-CN" altLang="en-US" sz="28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397419">
            <a:off x="4946534" y="1962335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PYeaSong-B5" pitchFamily="18" charset="-120"/>
                <a:ea typeface="DFPYeaSong-B5" pitchFamily="18" charset="-120"/>
              </a:rPr>
              <a:t>NIGHTMARE……</a:t>
            </a:r>
            <a:endParaRPr lang="zh-CN" altLang="en-US" sz="36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FPYeaSong-B5" pitchFamily="18" charset="-120"/>
              <a:ea typeface="DFPYeaSong-B5" pitchFamily="18" charset="-120"/>
            </a:endParaRPr>
          </a:p>
        </p:txBody>
      </p:sp>
      <p:pic>
        <p:nvPicPr>
          <p:cNvPr id="1026" name="Picture 2" descr="http://a4.att.hudong.com/74/02/300000868259129367026963028_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</a:blip>
          <a:srcRect b="6841"/>
          <a:stretch>
            <a:fillRect/>
          </a:stretch>
        </p:blipFill>
        <p:spPr bwMode="auto">
          <a:xfrm>
            <a:off x="5004048" y="2924944"/>
            <a:ext cx="3810000" cy="3549352"/>
          </a:xfrm>
          <a:prstGeom prst="rect">
            <a:avLst/>
          </a:prstGeom>
          <a:noFill/>
        </p:spPr>
      </p:pic>
      <p:grpSp>
        <p:nvGrpSpPr>
          <p:cNvPr id="18" name="组合 17"/>
          <p:cNvGrpSpPr/>
          <p:nvPr/>
        </p:nvGrpSpPr>
        <p:grpSpPr>
          <a:xfrm>
            <a:off x="683568" y="2132856"/>
            <a:ext cx="3888432" cy="461426"/>
            <a:chOff x="683568" y="2276872"/>
            <a:chExt cx="3888432" cy="461426"/>
          </a:xfrm>
        </p:grpSpPr>
        <p:sp>
          <p:nvSpPr>
            <p:cNvPr id="17" name="矩形 16"/>
            <p:cNvSpPr/>
            <p:nvPr/>
          </p:nvSpPr>
          <p:spPr>
            <a:xfrm rot="21410707">
              <a:off x="788972" y="2558298"/>
              <a:ext cx="2700000" cy="1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3568" y="2276872"/>
              <a:ext cx="3888432" cy="43204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老师还在喋喋不休讲解真题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3568" y="3068960"/>
            <a:ext cx="3888432" cy="461426"/>
            <a:chOff x="683568" y="2276872"/>
            <a:chExt cx="3888432" cy="461426"/>
          </a:xfrm>
        </p:grpSpPr>
        <p:sp>
          <p:nvSpPr>
            <p:cNvPr id="20" name="矩形 19"/>
            <p:cNvSpPr/>
            <p:nvPr/>
          </p:nvSpPr>
          <p:spPr>
            <a:xfrm rot="21410707">
              <a:off x="788972" y="2558298"/>
              <a:ext cx="2700000" cy="1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83568" y="2276872"/>
              <a:ext cx="3888432" cy="43204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考场上有道数学题做不到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3568" y="4005064"/>
            <a:ext cx="3888432" cy="461426"/>
            <a:chOff x="683568" y="2276872"/>
            <a:chExt cx="3888432" cy="461426"/>
          </a:xfrm>
        </p:grpSpPr>
        <p:sp>
          <p:nvSpPr>
            <p:cNvPr id="23" name="矩形 22"/>
            <p:cNvSpPr/>
            <p:nvPr/>
          </p:nvSpPr>
          <p:spPr>
            <a:xfrm rot="21410707">
              <a:off x="788972" y="2558298"/>
              <a:ext cx="2700000" cy="1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83568" y="2276872"/>
              <a:ext cx="3888432" cy="43204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latin typeface="微软雅黑" pitchFamily="34" charset="-122"/>
                  <a:ea typeface="微软雅黑" pitchFamily="34" charset="-122"/>
                </a:rPr>
                <a:t>你没有考上你心仪的大学</a:t>
              </a: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3568" y="5013176"/>
            <a:ext cx="3888432" cy="686210"/>
            <a:chOff x="683568" y="2276872"/>
            <a:chExt cx="3888432" cy="686210"/>
          </a:xfrm>
        </p:grpSpPr>
        <p:sp>
          <p:nvSpPr>
            <p:cNvPr id="27" name="矩形 26"/>
            <p:cNvSpPr/>
            <p:nvPr/>
          </p:nvSpPr>
          <p:spPr>
            <a:xfrm rot="21410707">
              <a:off x="788972" y="2783082"/>
              <a:ext cx="2700000" cy="1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83568" y="2276872"/>
              <a:ext cx="3888432" cy="648072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高考的梦一遍又一遍的重复</a:t>
              </a:r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647452" y="1628800"/>
            <a:ext cx="8101012" cy="792087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altLang="zh-CN" dirty="0" smtClean="0"/>
              <a:t>THANKS FOR YOUR LINSTENING!</a:t>
            </a:r>
          </a:p>
        </p:txBody>
      </p:sp>
      <p:sp>
        <p:nvSpPr>
          <p:cNvPr id="4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5868144" y="2708921"/>
            <a:ext cx="2808932" cy="792087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谢谢您的聆听！</a:t>
            </a:r>
            <a:endParaRPr lang="en-US" altLang="zh-CN" smtClean="0"/>
          </a:p>
        </p:txBody>
      </p:sp>
      <p:sp>
        <p:nvSpPr>
          <p:cNvPr id="5" name="TextBox 4"/>
          <p:cNvSpPr txBox="1"/>
          <p:nvPr/>
        </p:nvSpPr>
        <p:spPr>
          <a:xfrm>
            <a:off x="2303748" y="508518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3748" y="573325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7520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370</Words>
  <Application>Microsoft Office PowerPoint</Application>
  <PresentationFormat>全屏显示(4:3)</PresentationFormat>
  <Paragraphs>74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目  录『contents』</vt:lpstr>
      <vt:lpstr>那年头没高考『NO GK』</vt:lpstr>
      <vt:lpstr>那年头没高考『NO GK』</vt:lpstr>
      <vt:lpstr>那年头没高考『NO GK』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XINYANGMIAN</dc:creator>
  <cp:lastModifiedBy>jccook</cp:lastModifiedBy>
  <cp:revision>9</cp:revision>
  <dcterms:created xsi:type="dcterms:W3CDTF">2011-06-11T13:19:03Z</dcterms:created>
  <dcterms:modified xsi:type="dcterms:W3CDTF">2012-12-28T14:58:40Z</dcterms:modified>
</cp:coreProperties>
</file>