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60" r:id="rId5"/>
    <p:sldId id="258" r:id="rId6"/>
    <p:sldId id="261" r:id="rId7"/>
    <p:sldId id="259" r:id="rId8"/>
    <p:sldId id="262" r:id="rId9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606" y="-90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0" d="100"/>
        <a:sy n="180" d="100"/>
      </p:scale>
      <p:origin x="0" y="165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8955C-5E0A-4D0D-87A7-3E86BE254D8C}" type="datetimeFigureOut">
              <a:rPr lang="zh-CN" altLang="en-US" smtClean="0"/>
              <a:t>2012/12/28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95372-124C-4F83-B3B8-E2D443DD30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087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8955C-5E0A-4D0D-87A7-3E86BE254D8C}" type="datetimeFigureOut">
              <a:rPr lang="zh-CN" altLang="en-US" smtClean="0"/>
              <a:t>2012/12/28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95372-124C-4F83-B3B8-E2D443DD30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495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8955C-5E0A-4D0D-87A7-3E86BE254D8C}" type="datetimeFigureOut">
              <a:rPr lang="zh-CN" altLang="en-US" smtClean="0"/>
              <a:t>2012/12/28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95372-124C-4F83-B3B8-E2D443DD30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0322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2936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6213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39702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5036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7618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2749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6243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546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8955C-5E0A-4D0D-87A7-3E86BE254D8C}" type="datetimeFigureOut">
              <a:rPr lang="zh-CN" altLang="en-US" smtClean="0"/>
              <a:t>2012/12/28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95372-124C-4F83-B3B8-E2D443DD30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7129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7144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1496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288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8955C-5E0A-4D0D-87A7-3E86BE254D8C}" type="datetimeFigureOut">
              <a:rPr lang="zh-CN" altLang="en-US" smtClean="0"/>
              <a:t>2012/12/28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95372-124C-4F83-B3B8-E2D443DD30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6826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8955C-5E0A-4D0D-87A7-3E86BE254D8C}" type="datetimeFigureOut">
              <a:rPr lang="zh-CN" altLang="en-US" smtClean="0"/>
              <a:t>2012/12/28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95372-124C-4F83-B3B8-E2D443DD30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063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8955C-5E0A-4D0D-87A7-3E86BE254D8C}" type="datetimeFigureOut">
              <a:rPr lang="zh-CN" altLang="en-US" smtClean="0"/>
              <a:t>2012/12/28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95372-124C-4F83-B3B8-E2D443DD30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419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8955C-5E0A-4D0D-87A7-3E86BE254D8C}" type="datetimeFigureOut">
              <a:rPr lang="zh-CN" altLang="en-US" smtClean="0"/>
              <a:t>2012/12/28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95372-124C-4F83-B3B8-E2D443DD30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3048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8955C-5E0A-4D0D-87A7-3E86BE254D8C}" type="datetimeFigureOut">
              <a:rPr lang="zh-CN" altLang="en-US" smtClean="0"/>
              <a:t>2012/12/28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95372-124C-4F83-B3B8-E2D443DD30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154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8955C-5E0A-4D0D-87A7-3E86BE254D8C}" type="datetimeFigureOut">
              <a:rPr lang="zh-CN" altLang="en-US" smtClean="0"/>
              <a:t>2012/12/28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95372-124C-4F83-B3B8-E2D443DD30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553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8955C-5E0A-4D0D-87A7-3E86BE254D8C}" type="datetimeFigureOut">
              <a:rPr lang="zh-CN" altLang="en-US" smtClean="0"/>
              <a:t>2012/12/28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95372-124C-4F83-B3B8-E2D443DD30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146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8955C-5E0A-4D0D-87A7-3E86BE254D8C}" type="datetimeFigureOut">
              <a:rPr lang="zh-CN" altLang="en-US" smtClean="0"/>
              <a:t>2012/12/28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495372-124C-4F83-B3B8-E2D443DD30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463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420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moban/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971600" y="674951"/>
            <a:ext cx="4500594" cy="69678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Microsoft PowerPoint  </a:t>
            </a:r>
            <a:r>
              <a:rPr kumimoji="0" lang="zh-CN" altLang="en-US" sz="2400" b="1" i="0" u="none" strike="noStrike" kern="1200" cap="none" spc="0" normalizeH="0" baseline="0" noProof="0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模板</a:t>
            </a:r>
            <a:endParaRPr kumimoji="0" lang="en-US" altLang="zh-CN" sz="2400" b="1" i="0" u="none" strike="noStrike" kern="1200" cap="none" spc="0" normalizeH="0" baseline="0" noProof="0" dirty="0" smtClean="0">
              <a:ln w="1270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1685980" y="1179007"/>
            <a:ext cx="3786214" cy="696780"/>
          </a:xfrm>
          <a:prstGeom prst="rect">
            <a:avLst/>
          </a:prstGeom>
          <a:noFill/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b="1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在此添加标题</a:t>
            </a:r>
            <a:endParaRPr kumimoji="0" lang="en-US" altLang="zh-CN" sz="4000" b="1" i="0" u="none" strike="noStrike" kern="1200" cap="none" spc="0" normalizeH="0" baseline="0" noProof="0" dirty="0" smtClean="0">
              <a:ln w="1270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6564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对角圆角矩形 4"/>
          <p:cNvSpPr/>
          <p:nvPr/>
        </p:nvSpPr>
        <p:spPr>
          <a:xfrm>
            <a:off x="1259632" y="553244"/>
            <a:ext cx="6624736" cy="4320480"/>
          </a:xfrm>
          <a:prstGeom prst="round2DiagRect">
            <a:avLst>
              <a:gd name="adj1" fmla="val 7744"/>
              <a:gd name="adj2" fmla="val 0"/>
            </a:avLst>
          </a:prstGeom>
          <a:solidFill>
            <a:schemeClr val="bg1">
              <a:alpha val="34000"/>
            </a:schemeClr>
          </a:solidFill>
          <a:ln w="6350">
            <a:solidFill>
              <a:schemeClr val="accent3">
                <a:lumMod val="50000"/>
              </a:schemeClr>
            </a:solidFill>
          </a:ln>
          <a:effectLst>
            <a:glow rad="1054100">
              <a:schemeClr val="accent3">
                <a:satMod val="175000"/>
                <a:alpha val="19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835696" y="985292"/>
            <a:ext cx="55446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利用下午的时间做个模板，主要还是练习一下。谢谢大家支持，这些模板素材来源于网络，在此是和大家一起学习用的。喜欢的下。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　　　　　　　　　　　　　　　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zhanghn2003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82972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07704" y="731311"/>
            <a:ext cx="4929187" cy="787400"/>
            <a:chOff x="2102578" y="985292"/>
            <a:chExt cx="4929187" cy="787400"/>
          </a:xfrm>
          <a:effectLst>
            <a:glow rad="495300">
              <a:schemeClr val="accent3">
                <a:satMod val="175000"/>
                <a:alpha val="14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圆角矩形 4"/>
            <p:cNvSpPr/>
            <p:nvPr/>
          </p:nvSpPr>
          <p:spPr bwMode="auto">
            <a:xfrm>
              <a:off x="2102578" y="1048315"/>
              <a:ext cx="4929187" cy="661354"/>
            </a:xfrm>
            <a:prstGeom prst="roundRect">
              <a:avLst/>
            </a:prstGeom>
            <a:solidFill>
              <a:schemeClr val="bg1">
                <a:alpha val="25000"/>
              </a:schemeClr>
            </a:solidFill>
            <a:ln w="19050">
              <a:solidFill>
                <a:schemeClr val="bg1">
                  <a:alpha val="73000"/>
                </a:schemeClr>
              </a:solidFill>
            </a:ln>
            <a:effectLst>
              <a:glow>
                <a:schemeClr val="bg1">
                  <a:alpha val="18000"/>
                </a:schemeClr>
              </a:glow>
              <a:outerShdw blurRad="50800" dist="38100" dir="5400000" algn="t" rotWithShape="0">
                <a:prstClr val="black">
                  <a:alpha val="20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>
                  <a:solidFill>
                    <a:schemeClr val="bg1"/>
                  </a:solidFill>
                </a:ln>
                <a:effectLst>
                  <a:glow>
                    <a:schemeClr val="accent6">
                      <a:satMod val="175000"/>
                      <a:alpha val="1000"/>
                    </a:schemeClr>
                  </a:glow>
                </a:effectLst>
              </a:endParaRPr>
            </a:p>
          </p:txBody>
        </p:sp>
        <p:sp>
          <p:nvSpPr>
            <p:cNvPr id="6" name="标题 1"/>
            <p:cNvSpPr txBox="1">
              <a:spLocks/>
            </p:cNvSpPr>
            <p:nvPr/>
          </p:nvSpPr>
          <p:spPr bwMode="auto">
            <a:xfrm>
              <a:off x="2982789" y="985292"/>
              <a:ext cx="3168763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907704" y="1608059"/>
            <a:ext cx="4929187" cy="787400"/>
            <a:chOff x="2102578" y="985292"/>
            <a:chExt cx="4929187" cy="787400"/>
          </a:xfrm>
          <a:effectLst>
            <a:glow rad="495300">
              <a:schemeClr val="accent3">
                <a:satMod val="175000"/>
                <a:alpha val="14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圆角矩形 16"/>
            <p:cNvSpPr/>
            <p:nvPr/>
          </p:nvSpPr>
          <p:spPr bwMode="auto">
            <a:xfrm>
              <a:off x="2102578" y="1048315"/>
              <a:ext cx="4929187" cy="661354"/>
            </a:xfrm>
            <a:prstGeom prst="roundRect">
              <a:avLst/>
            </a:prstGeom>
            <a:solidFill>
              <a:schemeClr val="bg1">
                <a:alpha val="25000"/>
              </a:schemeClr>
            </a:solidFill>
            <a:ln w="19050">
              <a:solidFill>
                <a:schemeClr val="bg1">
                  <a:alpha val="73000"/>
                </a:schemeClr>
              </a:solidFill>
            </a:ln>
            <a:effectLst>
              <a:glow>
                <a:schemeClr val="bg1">
                  <a:alpha val="18000"/>
                </a:schemeClr>
              </a:glow>
              <a:outerShdw blurRad="50800" dist="38100" dir="5400000" algn="t" rotWithShape="0">
                <a:prstClr val="black">
                  <a:alpha val="20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>
                  <a:solidFill>
                    <a:schemeClr val="bg1"/>
                  </a:solidFill>
                </a:ln>
                <a:effectLst>
                  <a:glow>
                    <a:schemeClr val="accent6">
                      <a:satMod val="175000"/>
                      <a:alpha val="1000"/>
                    </a:schemeClr>
                  </a:glow>
                </a:effectLst>
              </a:endParaRPr>
            </a:p>
          </p:txBody>
        </p:sp>
        <p:sp>
          <p:nvSpPr>
            <p:cNvPr id="18" name="标题 1"/>
            <p:cNvSpPr txBox="1">
              <a:spLocks/>
            </p:cNvSpPr>
            <p:nvPr/>
          </p:nvSpPr>
          <p:spPr bwMode="auto">
            <a:xfrm>
              <a:off x="2982789" y="985292"/>
              <a:ext cx="3168763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907704" y="2484807"/>
            <a:ext cx="4929187" cy="787400"/>
            <a:chOff x="2102578" y="985292"/>
            <a:chExt cx="4929187" cy="787400"/>
          </a:xfrm>
          <a:effectLst>
            <a:glow rad="495300">
              <a:schemeClr val="accent3">
                <a:satMod val="175000"/>
                <a:alpha val="14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" name="圆角矩形 19"/>
            <p:cNvSpPr/>
            <p:nvPr/>
          </p:nvSpPr>
          <p:spPr bwMode="auto">
            <a:xfrm>
              <a:off x="2102578" y="1048315"/>
              <a:ext cx="4929187" cy="661354"/>
            </a:xfrm>
            <a:prstGeom prst="roundRect">
              <a:avLst/>
            </a:prstGeom>
            <a:solidFill>
              <a:schemeClr val="bg1">
                <a:alpha val="25000"/>
              </a:schemeClr>
            </a:solidFill>
            <a:ln w="19050">
              <a:solidFill>
                <a:schemeClr val="bg1">
                  <a:alpha val="73000"/>
                </a:schemeClr>
              </a:solidFill>
            </a:ln>
            <a:effectLst>
              <a:glow>
                <a:schemeClr val="bg1">
                  <a:alpha val="18000"/>
                </a:schemeClr>
              </a:glow>
              <a:outerShdw blurRad="50800" dist="38100" dir="5400000" algn="t" rotWithShape="0">
                <a:prstClr val="black">
                  <a:alpha val="20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>
                  <a:solidFill>
                    <a:schemeClr val="bg1"/>
                  </a:solidFill>
                </a:ln>
                <a:effectLst>
                  <a:glow>
                    <a:schemeClr val="accent6">
                      <a:satMod val="175000"/>
                      <a:alpha val="1000"/>
                    </a:schemeClr>
                  </a:glow>
                </a:effectLst>
              </a:endParaRPr>
            </a:p>
          </p:txBody>
        </p:sp>
        <p:sp>
          <p:nvSpPr>
            <p:cNvPr id="21" name="标题 1"/>
            <p:cNvSpPr txBox="1">
              <a:spLocks/>
            </p:cNvSpPr>
            <p:nvPr/>
          </p:nvSpPr>
          <p:spPr bwMode="auto">
            <a:xfrm>
              <a:off x="2982789" y="985292"/>
              <a:ext cx="3168763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907704" y="3361556"/>
            <a:ext cx="4929187" cy="787400"/>
            <a:chOff x="2102578" y="985292"/>
            <a:chExt cx="4929187" cy="787400"/>
          </a:xfrm>
          <a:effectLst>
            <a:glow rad="495300">
              <a:schemeClr val="accent3">
                <a:satMod val="175000"/>
                <a:alpha val="14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3" name="圆角矩形 22"/>
            <p:cNvSpPr/>
            <p:nvPr/>
          </p:nvSpPr>
          <p:spPr bwMode="auto">
            <a:xfrm>
              <a:off x="2102578" y="1048315"/>
              <a:ext cx="4929187" cy="661354"/>
            </a:xfrm>
            <a:prstGeom prst="roundRect">
              <a:avLst/>
            </a:prstGeom>
            <a:solidFill>
              <a:schemeClr val="bg1">
                <a:alpha val="25000"/>
              </a:schemeClr>
            </a:solidFill>
            <a:ln w="19050">
              <a:solidFill>
                <a:schemeClr val="bg1">
                  <a:alpha val="73000"/>
                </a:schemeClr>
              </a:solidFill>
            </a:ln>
            <a:effectLst>
              <a:glow>
                <a:schemeClr val="bg1">
                  <a:alpha val="18000"/>
                </a:schemeClr>
              </a:glow>
              <a:outerShdw blurRad="50800" dist="38100" dir="5400000" algn="t" rotWithShape="0">
                <a:prstClr val="black">
                  <a:alpha val="20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>
                  <a:solidFill>
                    <a:schemeClr val="bg1"/>
                  </a:solidFill>
                </a:ln>
                <a:effectLst>
                  <a:glow>
                    <a:schemeClr val="accent6">
                      <a:satMod val="175000"/>
                      <a:alpha val="1000"/>
                    </a:schemeClr>
                  </a:glow>
                </a:effectLst>
              </a:endParaRPr>
            </a:p>
          </p:txBody>
        </p:sp>
        <p:sp>
          <p:nvSpPr>
            <p:cNvPr id="24" name="标题 1"/>
            <p:cNvSpPr txBox="1">
              <a:spLocks/>
            </p:cNvSpPr>
            <p:nvPr/>
          </p:nvSpPr>
          <p:spPr bwMode="auto">
            <a:xfrm>
              <a:off x="2982789" y="985292"/>
              <a:ext cx="3168763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53929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69084" y="1084267"/>
            <a:ext cx="1266980" cy="905446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17554" y="1084267"/>
            <a:ext cx="1855485" cy="1326019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97150" y="1966034"/>
            <a:ext cx="1243273" cy="888504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23928" y="1989057"/>
            <a:ext cx="1278835" cy="913918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79718" y="1268574"/>
            <a:ext cx="1259732" cy="900266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2366" y="1662549"/>
            <a:ext cx="1388087" cy="991995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12" name="圆角矩形 11"/>
          <p:cNvSpPr/>
          <p:nvPr/>
        </p:nvSpPr>
        <p:spPr>
          <a:xfrm>
            <a:off x="827584" y="3289548"/>
            <a:ext cx="7704856" cy="1872208"/>
          </a:xfrm>
          <a:prstGeom prst="roundRect">
            <a:avLst>
              <a:gd name="adj" fmla="val 5252"/>
            </a:avLst>
          </a:prstGeom>
          <a:solidFill>
            <a:schemeClr val="accent3">
              <a:lumMod val="60000"/>
              <a:lumOff val="40000"/>
              <a:alpha val="76000"/>
            </a:schemeClr>
          </a:solidFill>
          <a:ln w="3175">
            <a:solidFill>
              <a:schemeClr val="accent3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259632" y="3493929"/>
            <a:ext cx="69127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dirty="0" smtClean="0"/>
              <a:t>        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利用休息的时间，又做了一个模板，只是用来做底图的，里面的图表几乎没有。等我做不想做模板了，再开始研究图表。大家喜欢的下吧。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algn="just"/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/>
              <a:t>　　　　　　　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                                                   zhanghn2003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3271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16987" y="2368080"/>
            <a:ext cx="35872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hlinkClick r:id="rId3"/>
              </a:rPr>
              <a:t>www.1ppt.com/moban/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</a:rPr>
              <a:t>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7480" y="1378281"/>
            <a:ext cx="3528392" cy="23181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7" name="圆角矩形 6"/>
          <p:cNvSpPr/>
          <p:nvPr/>
        </p:nvSpPr>
        <p:spPr>
          <a:xfrm>
            <a:off x="3931815" y="3251941"/>
            <a:ext cx="4536504" cy="1872208"/>
          </a:xfrm>
          <a:prstGeom prst="roundRect">
            <a:avLst>
              <a:gd name="adj" fmla="val 5252"/>
            </a:avLst>
          </a:prstGeom>
          <a:solidFill>
            <a:schemeClr val="accent3">
              <a:lumMod val="60000"/>
              <a:lumOff val="40000"/>
              <a:alpha val="43000"/>
            </a:schemeClr>
          </a:solidFill>
          <a:ln w="317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4435871" y="3449381"/>
            <a:ext cx="37444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    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利用休息的时间，又做了一个模板，只是用来做底图的，里面的图表几乎没有。等我做不想做模板了，再开始研究图表。大家喜欢的下吧。</a:t>
            </a:r>
            <a:r>
              <a:rPr lang="zh-CN" altLang="en-US" dirty="0" smtClean="0"/>
              <a:t>　　　　　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                                              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　　　　　　　　　　　　　　　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2711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843808" y="2184025"/>
            <a:ext cx="3786214" cy="69678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noProof="0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谢谢您的聆听！</a:t>
            </a:r>
            <a:endParaRPr kumimoji="0" lang="en-US" altLang="zh-CN" b="1" i="0" u="none" strike="noStrike" kern="1200" cap="none" spc="0" normalizeH="0" baseline="0" noProof="0" dirty="0" smtClean="0">
              <a:ln w="1270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7177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3337553"/>
            <a:ext cx="7960398" cy="22202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904993"/>
            <a:ext cx="9144000" cy="1852090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4" name="Picture 8" descr="D:\hd-white-132\handdrawn-white131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750946" y="2380423"/>
            <a:ext cx="892624" cy="952507"/>
          </a:xfrm>
          <a:prstGeom prst="rect">
            <a:avLst/>
          </a:prstGeom>
          <a:noFill/>
        </p:spPr>
      </p:pic>
      <p:pic>
        <p:nvPicPr>
          <p:cNvPr id="6" name="Picture 113" descr="D:\hd-white-132\handdrawn-white71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214678" y="2381247"/>
            <a:ext cx="857256" cy="924948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428596" y="2143120"/>
            <a:ext cx="2714644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US" sz="1400" b="1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可以在下列情况使用</a:t>
            </a:r>
          </a:p>
          <a:p>
            <a:pPr algn="r"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endParaRPr lang="en-US" altLang="zh-CN" sz="1200" kern="0" dirty="0" smtClean="0">
              <a:solidFill>
                <a:srgbClr val="FFFFFF"/>
              </a:solidFill>
              <a:ea typeface="微软雅黑" pitchFamily="34" charset="-122"/>
              <a:cs typeface="宋体" charset="-122"/>
            </a:endParaRPr>
          </a:p>
          <a:p>
            <a:pPr algn="r"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不限次数的用于个人</a:t>
            </a:r>
            <a:r>
              <a:rPr lang="en-US" altLang="zh-CN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/</a:t>
            </a:r>
            <a:r>
              <a:rPr lang="zh-CN" altLang="en-US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公司、企业</a:t>
            </a:r>
          </a:p>
          <a:p>
            <a:pPr algn="r"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修改并编辑其中素材内容</a:t>
            </a:r>
          </a:p>
          <a:p>
            <a:pPr algn="r"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拷贝并使用其中内容</a:t>
            </a:r>
            <a:endParaRPr lang="zh-CN" altLang="en-US" sz="1200" kern="0" dirty="0">
              <a:solidFill>
                <a:srgbClr val="FFFFFF"/>
              </a:solidFill>
              <a:ea typeface="微软雅黑" pitchFamily="34" charset="-122"/>
              <a:cs typeface="宋体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15008" y="2143120"/>
            <a:ext cx="2928958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US" sz="1400" b="1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不可以在以下情况使用</a:t>
            </a:r>
          </a:p>
          <a:p>
            <a:pPr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endParaRPr lang="en-US" altLang="zh-CN" sz="1200" kern="0" dirty="0" smtClean="0">
              <a:solidFill>
                <a:srgbClr val="FFFFFF"/>
              </a:solidFill>
              <a:ea typeface="微软雅黑" pitchFamily="34" charset="-122"/>
              <a:cs typeface="宋体" charset="-122"/>
            </a:endParaRPr>
          </a:p>
          <a:p>
            <a:pPr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用于任何形式的在线付费下载</a:t>
            </a:r>
          </a:p>
          <a:p>
            <a:pPr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收集整理我们免费资源后，刻录光碟销售</a:t>
            </a:r>
            <a:endParaRPr lang="zh-CN" altLang="en-GB" sz="1200" kern="0" dirty="0" smtClean="0">
              <a:solidFill>
                <a:srgbClr val="FFFFFF"/>
              </a:solidFill>
              <a:ea typeface="微软雅黑" pitchFamily="34" charset="-122"/>
              <a:cs typeface="宋体" charset="-122"/>
            </a:endParaRPr>
          </a:p>
          <a:p>
            <a:pPr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GB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把我们的</a:t>
            </a:r>
            <a:r>
              <a:rPr lang="zh-CN" altLang="en-US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素材</a:t>
            </a:r>
            <a:r>
              <a:rPr lang="zh-CN" altLang="en-GB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做为您个人作品</a:t>
            </a:r>
            <a:endParaRPr lang="zh-CN" altLang="en-US" sz="1200" kern="0" dirty="0">
              <a:solidFill>
                <a:srgbClr val="FFFFFF"/>
              </a:solidFill>
              <a:ea typeface="微软雅黑" pitchFamily="34" charset="-122"/>
              <a:cs typeface="宋体" charset="-122"/>
            </a:endParaRPr>
          </a:p>
        </p:txBody>
      </p:sp>
      <p:cxnSp>
        <p:nvCxnSpPr>
          <p:cNvPr id="9" name="直接连接符 8"/>
          <p:cNvCxnSpPr/>
          <p:nvPr/>
        </p:nvCxnSpPr>
        <p:spPr bwMode="auto">
          <a:xfrm rot="5400000">
            <a:off x="3773483" y="2857368"/>
            <a:ext cx="1309697" cy="1588"/>
          </a:xfrm>
          <a:prstGeom prst="line">
            <a:avLst/>
          </a:prstGeom>
          <a:solidFill>
            <a:srgbClr val="E20000"/>
          </a:solidFill>
          <a:ln w="3175" cap="flat" cmpd="sng" algn="ctr">
            <a:solidFill>
              <a:srgbClr val="FFFFFF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583172"/>
            <a:ext cx="4762500" cy="1071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11771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269</Words>
  <Application>Microsoft Office PowerPoint</Application>
  <PresentationFormat>全屏显示(16:10)</PresentationFormat>
  <Paragraphs>29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 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张华男</dc:creator>
  <cp:lastModifiedBy>jccook</cp:lastModifiedBy>
  <cp:revision>4</cp:revision>
  <dcterms:created xsi:type="dcterms:W3CDTF">2011-06-08T08:16:03Z</dcterms:created>
  <dcterms:modified xsi:type="dcterms:W3CDTF">2012-12-28T06:39:24Z</dcterms:modified>
</cp:coreProperties>
</file>