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78" name="组合 30"/>
          <p:cNvGrpSpPr>
            <a:grpSpLocks/>
          </p:cNvGrpSpPr>
          <p:nvPr/>
        </p:nvGrpSpPr>
        <p:grpSpPr bwMode="auto">
          <a:xfrm>
            <a:off x="323850" y="-26144"/>
            <a:ext cx="8351838" cy="6767512"/>
            <a:chOff x="1524000" y="1397000"/>
            <a:chExt cx="6096000" cy="4064000"/>
          </a:xfrm>
        </p:grpSpPr>
        <p:sp>
          <p:nvSpPr>
            <p:cNvPr id="79" name="矩形 31"/>
            <p:cNvSpPr>
              <a:spLocks noChangeArrowheads="1"/>
            </p:cNvSpPr>
            <p:nvPr/>
          </p:nvSpPr>
          <p:spPr bwMode="auto">
            <a:xfrm>
              <a:off x="1524000" y="1397000"/>
              <a:ext cx="6096000" cy="406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1526827" y="3099792"/>
              <a:ext cx="1646039" cy="658415"/>
            </a:xfrm>
            <a:custGeom>
              <a:avLst/>
              <a:gdLst>
                <a:gd name="connsiteX0" fmla="*/ 0 w 1646039"/>
                <a:gd name="connsiteY0" fmla="*/ 0 h 658415"/>
                <a:gd name="connsiteX1" fmla="*/ 1316832 w 1646039"/>
                <a:gd name="connsiteY1" fmla="*/ 0 h 658415"/>
                <a:gd name="connsiteX2" fmla="*/ 1646039 w 1646039"/>
                <a:gd name="connsiteY2" fmla="*/ 329208 h 658415"/>
                <a:gd name="connsiteX3" fmla="*/ 1316832 w 1646039"/>
                <a:gd name="connsiteY3" fmla="*/ 658415 h 658415"/>
                <a:gd name="connsiteX4" fmla="*/ 0 w 1646039"/>
                <a:gd name="connsiteY4" fmla="*/ 658415 h 658415"/>
                <a:gd name="connsiteX5" fmla="*/ 329208 w 1646039"/>
                <a:gd name="connsiteY5" fmla="*/ 329208 h 658415"/>
                <a:gd name="connsiteX6" fmla="*/ 0 w 1646039"/>
                <a:gd name="connsiteY6" fmla="*/ 0 h 65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039" h="658415">
                  <a:moveTo>
                    <a:pt x="0" y="0"/>
                  </a:moveTo>
                  <a:lnTo>
                    <a:pt x="1316832" y="0"/>
                  </a:lnTo>
                  <a:lnTo>
                    <a:pt x="1646039" y="329208"/>
                  </a:lnTo>
                  <a:lnTo>
                    <a:pt x="1316832" y="658415"/>
                  </a:lnTo>
                  <a:lnTo>
                    <a:pt x="0" y="658415"/>
                  </a:lnTo>
                  <a:lnTo>
                    <a:pt x="329208" y="329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00">
                <a:lumMod val="50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441222" tIns="37338" rIns="366545" bIns="37338" spcCol="1270" anchor="ctr"/>
            <a:lstStyle/>
            <a:p>
              <a:pPr marL="0" marR="0" lvl="0" indent="0" algn="ctr" defTabSz="12446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ranklin Gothic Book"/>
                  <a:ea typeface="微软雅黑"/>
                  <a:cs typeface="+mn-cs"/>
                </a:rPr>
                <a:t>内容</a:t>
              </a: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3008262" y="3099792"/>
              <a:ext cx="1646039" cy="658415"/>
            </a:xfrm>
            <a:custGeom>
              <a:avLst/>
              <a:gdLst>
                <a:gd name="connsiteX0" fmla="*/ 0 w 1646039"/>
                <a:gd name="connsiteY0" fmla="*/ 0 h 658415"/>
                <a:gd name="connsiteX1" fmla="*/ 1316832 w 1646039"/>
                <a:gd name="connsiteY1" fmla="*/ 0 h 658415"/>
                <a:gd name="connsiteX2" fmla="*/ 1646039 w 1646039"/>
                <a:gd name="connsiteY2" fmla="*/ 329208 h 658415"/>
                <a:gd name="connsiteX3" fmla="*/ 1316832 w 1646039"/>
                <a:gd name="connsiteY3" fmla="*/ 658415 h 658415"/>
                <a:gd name="connsiteX4" fmla="*/ 0 w 1646039"/>
                <a:gd name="connsiteY4" fmla="*/ 658415 h 658415"/>
                <a:gd name="connsiteX5" fmla="*/ 329208 w 1646039"/>
                <a:gd name="connsiteY5" fmla="*/ 329208 h 658415"/>
                <a:gd name="connsiteX6" fmla="*/ 0 w 1646039"/>
                <a:gd name="connsiteY6" fmla="*/ 0 h 65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039" h="658415">
                  <a:moveTo>
                    <a:pt x="0" y="0"/>
                  </a:moveTo>
                  <a:lnTo>
                    <a:pt x="1316832" y="0"/>
                  </a:lnTo>
                  <a:lnTo>
                    <a:pt x="1646039" y="329208"/>
                  </a:lnTo>
                  <a:lnTo>
                    <a:pt x="1316832" y="658415"/>
                  </a:lnTo>
                  <a:lnTo>
                    <a:pt x="0" y="658415"/>
                  </a:lnTo>
                  <a:lnTo>
                    <a:pt x="329208" y="329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441222" tIns="37338" rIns="366545" bIns="37338" spcCol="1270" anchor="ctr"/>
            <a:lstStyle/>
            <a:p>
              <a:pPr marL="0" marR="0" lvl="0" indent="0" algn="ctr" defTabSz="12446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ranklin Gothic Book"/>
                  <a:ea typeface="微软雅黑"/>
                  <a:cs typeface="+mn-cs"/>
                </a:rPr>
                <a:t>内容</a:t>
              </a: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489698" y="3099792"/>
              <a:ext cx="1646039" cy="658415"/>
            </a:xfrm>
            <a:custGeom>
              <a:avLst/>
              <a:gdLst>
                <a:gd name="connsiteX0" fmla="*/ 0 w 1646039"/>
                <a:gd name="connsiteY0" fmla="*/ 0 h 658415"/>
                <a:gd name="connsiteX1" fmla="*/ 1316832 w 1646039"/>
                <a:gd name="connsiteY1" fmla="*/ 0 h 658415"/>
                <a:gd name="connsiteX2" fmla="*/ 1646039 w 1646039"/>
                <a:gd name="connsiteY2" fmla="*/ 329208 h 658415"/>
                <a:gd name="connsiteX3" fmla="*/ 1316832 w 1646039"/>
                <a:gd name="connsiteY3" fmla="*/ 658415 h 658415"/>
                <a:gd name="connsiteX4" fmla="*/ 0 w 1646039"/>
                <a:gd name="connsiteY4" fmla="*/ 658415 h 658415"/>
                <a:gd name="connsiteX5" fmla="*/ 329208 w 1646039"/>
                <a:gd name="connsiteY5" fmla="*/ 329208 h 658415"/>
                <a:gd name="connsiteX6" fmla="*/ 0 w 1646039"/>
                <a:gd name="connsiteY6" fmla="*/ 0 h 65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039" h="658415">
                  <a:moveTo>
                    <a:pt x="0" y="0"/>
                  </a:moveTo>
                  <a:lnTo>
                    <a:pt x="1316832" y="0"/>
                  </a:lnTo>
                  <a:lnTo>
                    <a:pt x="1646039" y="329208"/>
                  </a:lnTo>
                  <a:lnTo>
                    <a:pt x="1316832" y="658415"/>
                  </a:lnTo>
                  <a:lnTo>
                    <a:pt x="0" y="658415"/>
                  </a:lnTo>
                  <a:lnTo>
                    <a:pt x="329208" y="329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1A733">
                <a:lumMod val="75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441222" tIns="37338" rIns="366545" bIns="37338" spcCol="1270" anchor="ctr"/>
            <a:lstStyle/>
            <a:p>
              <a:pPr marL="0" marR="0" lvl="0" indent="0" algn="ctr" defTabSz="12446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ranklin Gothic Book"/>
                  <a:ea typeface="微软雅黑"/>
                  <a:cs typeface="+mn-cs"/>
                </a:rPr>
                <a:t>内容</a:t>
              </a: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71133" y="3099792"/>
              <a:ext cx="1646039" cy="658415"/>
            </a:xfrm>
            <a:custGeom>
              <a:avLst/>
              <a:gdLst>
                <a:gd name="connsiteX0" fmla="*/ 0 w 1646039"/>
                <a:gd name="connsiteY0" fmla="*/ 0 h 658415"/>
                <a:gd name="connsiteX1" fmla="*/ 1316832 w 1646039"/>
                <a:gd name="connsiteY1" fmla="*/ 0 h 658415"/>
                <a:gd name="connsiteX2" fmla="*/ 1646039 w 1646039"/>
                <a:gd name="connsiteY2" fmla="*/ 329208 h 658415"/>
                <a:gd name="connsiteX3" fmla="*/ 1316832 w 1646039"/>
                <a:gd name="connsiteY3" fmla="*/ 658415 h 658415"/>
                <a:gd name="connsiteX4" fmla="*/ 0 w 1646039"/>
                <a:gd name="connsiteY4" fmla="*/ 658415 h 658415"/>
                <a:gd name="connsiteX5" fmla="*/ 329208 w 1646039"/>
                <a:gd name="connsiteY5" fmla="*/ 329208 h 658415"/>
                <a:gd name="connsiteX6" fmla="*/ 0 w 1646039"/>
                <a:gd name="connsiteY6" fmla="*/ 0 h 658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46039" h="658415">
                  <a:moveTo>
                    <a:pt x="0" y="0"/>
                  </a:moveTo>
                  <a:lnTo>
                    <a:pt x="1316832" y="0"/>
                  </a:lnTo>
                  <a:lnTo>
                    <a:pt x="1646039" y="329208"/>
                  </a:lnTo>
                  <a:lnTo>
                    <a:pt x="1316832" y="658415"/>
                  </a:lnTo>
                  <a:lnTo>
                    <a:pt x="0" y="658415"/>
                  </a:lnTo>
                  <a:lnTo>
                    <a:pt x="329208" y="329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441222" tIns="37338" rIns="366545" bIns="37338" spcCol="1270" anchor="ctr"/>
            <a:lstStyle/>
            <a:p>
              <a:pPr marL="0" marR="0" lvl="0" indent="0" algn="ctr" defTabSz="12446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ranklin Gothic Book"/>
                  <a:ea typeface="微软雅黑"/>
                  <a:cs typeface="+mn-cs"/>
                </a:rPr>
                <a:t>内容</a:t>
              </a:r>
            </a:p>
          </p:txBody>
        </p:sp>
      </p:grpSp>
      <p:pic>
        <p:nvPicPr>
          <p:cNvPr id="84" name="图片 36"/>
          <p:cNvPicPr>
            <a:picLocks noChangeAspect="1"/>
          </p:cNvPicPr>
          <p:nvPr/>
        </p:nvPicPr>
        <p:blipFill>
          <a:blip r:embed="rId4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893"/>
            <a:ext cx="46434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"/>
          <p:cNvSpPr txBox="1">
            <a:spLocks noChangeArrowheads="1"/>
          </p:cNvSpPr>
          <p:nvPr/>
        </p:nvSpPr>
        <p:spPr bwMode="auto">
          <a:xfrm>
            <a:off x="468313" y="1950293"/>
            <a:ext cx="18891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Franklin Gothic Book" pitchFamily="34" charset="0"/>
                <a:ea typeface="微软雅黑" pitchFamily="34" charset="-122"/>
              </a:rPr>
              <a:t>请输入相关内容请输入相关内容</a:t>
            </a:r>
          </a:p>
        </p:txBody>
      </p:sp>
      <p:sp>
        <p:nvSpPr>
          <p:cNvPr id="86" name="TextBox 8"/>
          <p:cNvSpPr txBox="1">
            <a:spLocks noChangeArrowheads="1"/>
          </p:cNvSpPr>
          <p:nvPr/>
        </p:nvSpPr>
        <p:spPr bwMode="auto">
          <a:xfrm>
            <a:off x="2357438" y="3923556"/>
            <a:ext cx="19272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Franklin Gothic Book" pitchFamily="34" charset="0"/>
                <a:ea typeface="微软雅黑" pitchFamily="34" charset="-122"/>
              </a:rPr>
              <a:t>请输入相关内容请输入相关内容</a:t>
            </a:r>
          </a:p>
        </p:txBody>
      </p:sp>
      <p:sp>
        <p:nvSpPr>
          <p:cNvPr id="87" name="TextBox 8"/>
          <p:cNvSpPr txBox="1">
            <a:spLocks noChangeArrowheads="1"/>
          </p:cNvSpPr>
          <p:nvPr/>
        </p:nvSpPr>
        <p:spPr bwMode="auto">
          <a:xfrm>
            <a:off x="4378325" y="2029668"/>
            <a:ext cx="1890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Franklin Gothic Book" pitchFamily="34" charset="0"/>
                <a:ea typeface="微软雅黑" pitchFamily="34" charset="-122"/>
              </a:rPr>
              <a:t>请输入相关内容请输入相关内容</a:t>
            </a:r>
          </a:p>
        </p:txBody>
      </p:sp>
      <p:sp>
        <p:nvSpPr>
          <p:cNvPr id="88" name="TextBox 8"/>
          <p:cNvSpPr txBox="1">
            <a:spLocks noChangeArrowheads="1"/>
          </p:cNvSpPr>
          <p:nvPr/>
        </p:nvSpPr>
        <p:spPr bwMode="auto">
          <a:xfrm>
            <a:off x="6416675" y="3939431"/>
            <a:ext cx="19272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Franklin Gothic Book" pitchFamily="34" charset="0"/>
                <a:ea typeface="微软雅黑" pitchFamily="34" charset="-122"/>
              </a:rPr>
              <a:t>请输入相关内容请输入相关内容</a:t>
            </a:r>
          </a:p>
        </p:txBody>
      </p:sp>
      <p:sp>
        <p:nvSpPr>
          <p:cNvPr id="89" name="矩形 43"/>
          <p:cNvSpPr>
            <a:spLocks noChangeArrowheads="1"/>
          </p:cNvSpPr>
          <p:nvPr/>
        </p:nvSpPr>
        <p:spPr bwMode="auto">
          <a:xfrm>
            <a:off x="323850" y="1023193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itchFamily="34" charset="-122"/>
              </a:rPr>
              <a:t>单击此处编辑文本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20064</TotalTime>
  <Words>157</Words>
  <Application>Microsoft Office PowerPoint</Application>
  <PresentationFormat>全屏显示(4:3)</PresentationFormat>
  <Paragraphs>27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1045</cp:revision>
  <dcterms:created xsi:type="dcterms:W3CDTF">2009-02-11T05:37:22Z</dcterms:created>
  <dcterms:modified xsi:type="dcterms:W3CDTF">2012-12-28T01:24:03Z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