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9" r:id="rId2"/>
    <p:sldId id="257" r:id="rId3"/>
    <p:sldId id="258" r:id="rId4"/>
    <p:sldId id="260" r:id="rId5"/>
    <p:sldId id="262" r:id="rId6"/>
    <p:sldId id="263" r:id="rId7"/>
    <p:sldId id="261" r:id="rId8"/>
    <p:sldId id="264" r:id="rId9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4A5FE"/>
    <a:srgbClr val="0255A0"/>
    <a:srgbClr val="026DCE"/>
    <a:srgbClr val="016BBB"/>
    <a:srgbClr val="0276E0"/>
    <a:srgbClr val="02539C"/>
    <a:srgbClr val="026AC8"/>
    <a:srgbClr val="025AAA"/>
    <a:srgbClr val="026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-21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BA40E-5606-4029-863C-DF903B52E771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C17DF-1D58-4647-8B50-01AC329064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508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C17DF-1D58-4647-8B50-01AC3290640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961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C17DF-1D58-4647-8B50-01AC3290640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961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703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89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13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045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85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635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113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044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880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48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928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384C6-77FA-4AF6-AF10-492DE6DC1E29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218CE-149D-49E3-8033-D5CD97556C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18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g"/><Relationship Id="rId7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8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802780"/>
            <a:ext cx="9144000" cy="22322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561356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4004816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437981" y="5465757"/>
            <a:ext cx="7729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www.1ppt.com</a:t>
            </a:r>
            <a:endParaRPr lang="zh-CN" altLang="en-US" sz="7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田园大图 点击还原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" t="41335" r="1446" b="25533"/>
          <a:stretch/>
        </p:blipFill>
        <p:spPr bwMode="auto">
          <a:xfrm>
            <a:off x="0" y="1849356"/>
            <a:ext cx="9144000" cy="215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580112" y="3964150"/>
            <a:ext cx="2266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WHEAT AND FOOD</a:t>
            </a:r>
            <a:endParaRPr lang="zh-CN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80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022078"/>
            <a:ext cx="9144000" cy="1656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5576" y="2022078"/>
            <a:ext cx="3528392" cy="1656000"/>
          </a:xfrm>
          <a:prstGeom prst="rect">
            <a:avLst/>
          </a:prstGeom>
          <a:gradFill flip="none" rotWithShape="1">
            <a:gsLst>
              <a:gs pos="0">
                <a:srgbClr val="026DCE"/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商务精英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92" b="100000" l="0" r="57813">
                        <a14:foregroundMark x1="37891" y1="51689" x2="37891" y2="51689"/>
                        <a14:backgroundMark x1="10449" y1="46696" x2="10449" y2="46696"/>
                        <a14:backgroundMark x1="11719" y1="54479" x2="11719" y2="54479"/>
                        <a14:backgroundMark x1="13770" y1="58737" x2="13770" y2="58737"/>
                        <a14:backgroundMark x1="15039" y1="57856" x2="15039" y2="57856"/>
                        <a14:backgroundMark x1="15625" y1="55653" x2="15625" y2="55653"/>
                        <a14:backgroundMark x1="6543" y1="50661" x2="6543" y2="50661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031" b="3927"/>
          <a:stretch/>
        </p:blipFill>
        <p:spPr bwMode="auto">
          <a:xfrm>
            <a:off x="1367264" y="1097369"/>
            <a:ext cx="2305015" cy="258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3614348"/>
            <a:ext cx="9144000" cy="222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635896" y="2053285"/>
            <a:ext cx="1930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Paul Steven 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043595">
            <a:off x="2580616" y="3247190"/>
            <a:ext cx="933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Kunstler Script" pitchFamily="66" charset="0"/>
              </a:rPr>
              <a:t>Paul Steven</a:t>
            </a:r>
            <a:endParaRPr lang="zh-CN" altLang="en-US" sz="1600" dirty="0">
              <a:solidFill>
                <a:schemeClr val="bg1"/>
              </a:solidFill>
              <a:latin typeface="Kunstler Script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65973" y="5465757"/>
            <a:ext cx="7729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www.1ppt.com</a:t>
            </a:r>
            <a:endParaRPr lang="zh-CN" altLang="en-US" sz="7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35896" y="2713484"/>
            <a:ext cx="4663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The name was the ranked 201 in the United States in 2009, according to the Social Security Administration.</a:t>
            </a:r>
            <a:r>
              <a:rPr lang="en-US" altLang="zh-CN" sz="1200" baseline="30000" dirty="0" smtClean="0">
                <a:solidFill>
                  <a:schemeClr val="bg1"/>
                </a:solidFill>
                <a:hlinkClick r:id=""/>
              </a:rPr>
              <a:t>[</a:t>
            </a:r>
            <a:r>
              <a:rPr lang="en-US" altLang="zh-CN" sz="1200" dirty="0" smtClean="0">
                <a:solidFill>
                  <a:schemeClr val="bg1"/>
                </a:solidFill>
              </a:rPr>
              <a:t>The name reached its peak popularity in 1951 but remained very common through the mid 1990s, when popularity started to decrease in the United States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53354" y="3600738"/>
            <a:ext cx="31454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SPEECH        POWERFUL      MANAGEMENT</a:t>
            </a:r>
            <a:endParaRPr lang="zh-CN" altLang="en-US" sz="11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193204"/>
            <a:ext cx="2020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mpact" pitchFamily="34" charset="0"/>
                <a:ea typeface="Arial Unicode MS" pitchFamily="34" charset="-122"/>
                <a:cs typeface="Arial" pitchFamily="34" charset="0"/>
              </a:rPr>
              <a:t>Management Team </a:t>
            </a:r>
            <a:endParaRPr lang="zh-CN" altLang="en-US" dirty="0">
              <a:solidFill>
                <a:schemeClr val="tx2"/>
              </a:solidFill>
              <a:latin typeface="Impact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9728" y="517244"/>
            <a:ext cx="1764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635896" y="2427781"/>
            <a:ext cx="20277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Sunshine Company.  CEO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2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036034"/>
            <a:ext cx="9144000" cy="144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874026"/>
            <a:ext cx="9144000" cy="10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748018"/>
            <a:ext cx="9144000" cy="72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7065" y="6385892"/>
            <a:ext cx="7445701" cy="46577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20072" y="2497460"/>
            <a:ext cx="1115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MR. WANG</a:t>
            </a:r>
            <a:endParaRPr lang="zh-CN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39616" y="2230914"/>
            <a:ext cx="1677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MRS. SOPHINE</a:t>
            </a:r>
            <a:endParaRPr lang="zh-CN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193204"/>
            <a:ext cx="2020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" pitchFamily="34" charset="0"/>
              </a:rPr>
              <a:t>Management Team </a:t>
            </a:r>
            <a:endParaRPr lang="zh-CN" altLang="en-US" dirty="0">
              <a:solidFill>
                <a:schemeClr val="bg1"/>
              </a:solidFill>
              <a:latin typeface="Impact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9728" y="517244"/>
            <a:ext cx="1764000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37981" y="5465757"/>
            <a:ext cx="7729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www.1ppt.com</a:t>
            </a:r>
            <a:endParaRPr lang="zh-CN" altLang="en-US" sz="7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3354" y="4180066"/>
            <a:ext cx="31454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SPEECH        POWERFUL      MANAGEMENT</a:t>
            </a:r>
            <a:endParaRPr lang="zh-CN" altLang="en-US" sz="1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商务人士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6" b="94876" l="9961" r="89941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2" r="34032"/>
          <a:stretch/>
        </p:blipFill>
        <p:spPr bwMode="auto">
          <a:xfrm>
            <a:off x="3926374" y="1900188"/>
            <a:ext cx="1437714" cy="208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839616" y="2569468"/>
            <a:ext cx="8644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Director</a:t>
            </a:r>
            <a:endParaRPr lang="zh-CN" altLang="en-US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39315" y="2772792"/>
            <a:ext cx="484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CFO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2" name="Picture 4" descr="商务女士高清图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1" b="53516" l="9956" r="898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27" t="11148" r="12143" b="46784"/>
          <a:stretch/>
        </p:blipFill>
        <p:spPr bwMode="auto">
          <a:xfrm>
            <a:off x="1020939" y="1598746"/>
            <a:ext cx="2542949" cy="243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商务人士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48047" l="9810" r="89898">
                        <a14:foregroundMark x1="46852" y1="30762" x2="46852" y2="30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426"/>
          <a:stretch/>
        </p:blipFill>
        <p:spPr bwMode="auto">
          <a:xfrm>
            <a:off x="5878882" y="2470393"/>
            <a:ext cx="1820960" cy="124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045542" y="2868459"/>
            <a:ext cx="7008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MR. LIN</a:t>
            </a:r>
            <a:endParaRPr lang="zh-CN" alt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64785" y="3143791"/>
            <a:ext cx="8915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MARKETING</a:t>
            </a:r>
            <a:endParaRPr lang="zh-CN" altLang="en-US" sz="11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25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17340"/>
            <a:ext cx="9144000" cy="216024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036034"/>
            <a:ext cx="9144000" cy="144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874026"/>
            <a:ext cx="9144000" cy="10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748018"/>
            <a:ext cx="9144000" cy="72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252629" y="2665209"/>
            <a:ext cx="9836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MR. WANG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193204"/>
            <a:ext cx="2020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" pitchFamily="34" charset="0"/>
              </a:rPr>
              <a:t>Management Team </a:t>
            </a:r>
            <a:endParaRPr lang="zh-CN" altLang="en-US" dirty="0">
              <a:solidFill>
                <a:schemeClr val="bg1"/>
              </a:solidFill>
              <a:latin typeface="Impact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9728" y="517244"/>
            <a:ext cx="1764000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37981" y="5465757"/>
            <a:ext cx="7729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www.1ppt.com</a:t>
            </a:r>
            <a:endParaRPr lang="zh-CN" altLang="en-US" sz="7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3354" y="4180066"/>
            <a:ext cx="31454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SPEECH        POWERFUL      MANAGEMENT</a:t>
            </a:r>
            <a:endParaRPr lang="zh-CN" altLang="en-US" sz="1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商务人士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56" b="94876" l="9961" r="89941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2" r="34032"/>
          <a:stretch/>
        </p:blipFill>
        <p:spPr bwMode="auto">
          <a:xfrm>
            <a:off x="5234657" y="2230914"/>
            <a:ext cx="1209551" cy="1753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6271872" y="2940541"/>
            <a:ext cx="4381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CFO</a:t>
            </a:r>
            <a:endParaRPr lang="zh-CN" altLang="en-US" sz="1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6" name="Picture 8" descr="商务人士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48047" l="9810" r="89898">
                        <a14:foregroundMark x1="46852" y1="30762" x2="46852" y2="30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426"/>
          <a:stretch/>
        </p:blipFill>
        <p:spPr bwMode="auto">
          <a:xfrm>
            <a:off x="6598962" y="2483093"/>
            <a:ext cx="1820960" cy="124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765622" y="2868459"/>
            <a:ext cx="7008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MR. LIN</a:t>
            </a:r>
            <a:endParaRPr lang="zh-CN" alt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84865" y="3143791"/>
            <a:ext cx="8915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MARKETING</a:t>
            </a:r>
            <a:endParaRPr lang="zh-CN" altLang="en-US" sz="11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2" name="Picture 4" descr="商务女士高清图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61" b="53516" l="9956" r="898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27" t="11148" r="12143" b="46784"/>
          <a:stretch/>
        </p:blipFill>
        <p:spPr bwMode="auto">
          <a:xfrm>
            <a:off x="251520" y="1138365"/>
            <a:ext cx="3024336" cy="289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987824" y="1633364"/>
            <a:ext cx="1677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MRS. SOPHINE</a:t>
            </a:r>
            <a:endParaRPr lang="zh-CN" alt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7824" y="2065412"/>
            <a:ext cx="2520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Director is head of chartered company's colonial administration in a territory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67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93204"/>
            <a:ext cx="2426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mpact" pitchFamily="34" charset="0"/>
                <a:ea typeface="Arial Unicode MS" pitchFamily="34" charset="-122"/>
                <a:cs typeface="Arial" pitchFamily="34" charset="0"/>
              </a:rPr>
              <a:t>Production and Service </a:t>
            </a:r>
            <a:endParaRPr lang="zh-CN" altLang="en-US" dirty="0">
              <a:solidFill>
                <a:schemeClr val="tx2"/>
              </a:solidFill>
              <a:latin typeface="Impact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9728" y="517244"/>
            <a:ext cx="216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27584" y="769268"/>
            <a:ext cx="1691234" cy="16912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99552" y="1277140"/>
            <a:ext cx="788272" cy="7882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623488" y="1925212"/>
            <a:ext cx="788272" cy="7882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971600" y="1129308"/>
            <a:ext cx="12121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Service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61413" y="2044472"/>
            <a:ext cx="338139" cy="380980"/>
            <a:chOff x="5076056" y="1277140"/>
            <a:chExt cx="576064" cy="648072"/>
          </a:xfrm>
        </p:grpSpPr>
        <p:sp>
          <p:nvSpPr>
            <p:cNvPr id="10" name="圆角矩形 9"/>
            <p:cNvSpPr/>
            <p:nvPr/>
          </p:nvSpPr>
          <p:spPr>
            <a:xfrm>
              <a:off x="5076056" y="1277140"/>
              <a:ext cx="576064" cy="6480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同侧圆角矩形 10"/>
            <p:cNvSpPr/>
            <p:nvPr/>
          </p:nvSpPr>
          <p:spPr>
            <a:xfrm>
              <a:off x="5114779" y="1320984"/>
              <a:ext cx="504000" cy="288032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00628" y="2372112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2"/>
                </a:solidFill>
              </a:rPr>
              <a:t>overviews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377664" y="1430019"/>
            <a:ext cx="432048" cy="274940"/>
            <a:chOff x="4139952" y="1345332"/>
            <a:chExt cx="792088" cy="504056"/>
          </a:xfrm>
        </p:grpSpPr>
        <p:sp>
          <p:nvSpPr>
            <p:cNvPr id="15" name="矩形 14"/>
            <p:cNvSpPr/>
            <p:nvPr/>
          </p:nvSpPr>
          <p:spPr>
            <a:xfrm>
              <a:off x="4139952" y="1345332"/>
              <a:ext cx="792088" cy="504056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4141092" y="1345332"/>
              <a:ext cx="790947" cy="25202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123728" y="1705372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2"/>
                </a:solidFill>
              </a:rPr>
              <a:t>e-mail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84530" y="1935935"/>
            <a:ext cx="2615661" cy="261566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495089" y="3076733"/>
            <a:ext cx="2085023" cy="20850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563888" y="3144549"/>
            <a:ext cx="1949391" cy="194939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419872" y="4225652"/>
            <a:ext cx="792088" cy="7920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139952" y="4585692"/>
            <a:ext cx="792088" cy="7920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520151" y="3109907"/>
            <a:ext cx="611689" cy="61168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IM</a:t>
            </a:r>
            <a:endParaRPr lang="zh-CN" altLang="en-US" sz="1400" dirty="0"/>
          </a:p>
        </p:txBody>
      </p:sp>
      <p:sp>
        <p:nvSpPr>
          <p:cNvPr id="25" name="椭圆 24"/>
          <p:cNvSpPr/>
          <p:nvPr/>
        </p:nvSpPr>
        <p:spPr>
          <a:xfrm>
            <a:off x="2267744" y="3769854"/>
            <a:ext cx="611689" cy="61168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QQ</a:t>
            </a:r>
            <a:endParaRPr lang="zh-CN" altLang="en-US" sz="1400" dirty="0"/>
          </a:p>
        </p:txBody>
      </p:sp>
      <p:grpSp>
        <p:nvGrpSpPr>
          <p:cNvPr id="28" name="组合 27"/>
          <p:cNvGrpSpPr/>
          <p:nvPr/>
        </p:nvGrpSpPr>
        <p:grpSpPr>
          <a:xfrm>
            <a:off x="5136376" y="1345332"/>
            <a:ext cx="1091808" cy="1091808"/>
            <a:chOff x="3431465" y="3229133"/>
            <a:chExt cx="2085023" cy="2085023"/>
          </a:xfrm>
        </p:grpSpPr>
        <p:sp>
          <p:nvSpPr>
            <p:cNvPr id="26" name="椭圆 25"/>
            <p:cNvSpPr/>
            <p:nvPr/>
          </p:nvSpPr>
          <p:spPr>
            <a:xfrm>
              <a:off x="3431465" y="3229133"/>
              <a:ext cx="2085023" cy="20850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499281" y="3296949"/>
              <a:ext cx="1949391" cy="194939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椭圆 28"/>
          <p:cNvSpPr/>
          <p:nvPr/>
        </p:nvSpPr>
        <p:spPr>
          <a:xfrm>
            <a:off x="4609944" y="1217331"/>
            <a:ext cx="764832" cy="7648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标注 29"/>
          <p:cNvSpPr/>
          <p:nvPr/>
        </p:nvSpPr>
        <p:spPr>
          <a:xfrm>
            <a:off x="4185711" y="3505572"/>
            <a:ext cx="602313" cy="397368"/>
          </a:xfrm>
          <a:prstGeom prst="wedgeRoundRectCallout">
            <a:avLst>
              <a:gd name="adj1" fmla="val 9641"/>
              <a:gd name="adj2" fmla="val 78176"/>
              <a:gd name="adj3" fmla="val 16667"/>
            </a:avLst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83968" y="3436728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?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12690" y="4009628"/>
            <a:ext cx="1207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INTERNET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32220" y="4493939"/>
            <a:ext cx="535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MSN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5224" y="4824700"/>
            <a:ext cx="7048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Twitter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879304" y="3560648"/>
            <a:ext cx="684584" cy="684584"/>
          </a:xfrm>
          <a:prstGeom prst="ellipse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391473" y="3166897"/>
            <a:ext cx="1204534" cy="1204534"/>
          </a:xfrm>
          <a:prstGeom prst="ellipse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5652120" y="2497460"/>
            <a:ext cx="1305760" cy="1305760"/>
            <a:chOff x="3431465" y="3229133"/>
            <a:chExt cx="2085023" cy="2085023"/>
          </a:xfrm>
        </p:grpSpPr>
        <p:sp>
          <p:nvSpPr>
            <p:cNvPr id="37" name="椭圆 36"/>
            <p:cNvSpPr/>
            <p:nvPr/>
          </p:nvSpPr>
          <p:spPr>
            <a:xfrm>
              <a:off x="3431465" y="3229133"/>
              <a:ext cx="2085023" cy="20850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500264" y="3296949"/>
              <a:ext cx="1949391" cy="194939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954854" y="2586492"/>
            <a:ext cx="1571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SNS NETWORK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569197" y="1597748"/>
            <a:ext cx="216024" cy="230246"/>
            <a:chOff x="251520" y="3243764"/>
            <a:chExt cx="432048" cy="460492"/>
          </a:xfrm>
        </p:grpSpPr>
        <p:sp>
          <p:nvSpPr>
            <p:cNvPr id="41" name="等腰三角形 40"/>
            <p:cNvSpPr/>
            <p:nvPr/>
          </p:nvSpPr>
          <p:spPr>
            <a:xfrm flipV="1">
              <a:off x="251520" y="3243764"/>
              <a:ext cx="432048" cy="192963"/>
            </a:xfrm>
            <a:prstGeom prst="triangl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>
              <a:stCxn id="41" idx="3"/>
            </p:cNvCxnSpPr>
            <p:nvPr/>
          </p:nvCxnSpPr>
          <p:spPr>
            <a:xfrm>
              <a:off x="467544" y="3243764"/>
              <a:ext cx="0" cy="460492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5292080" y="1849388"/>
            <a:ext cx="7873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Mobile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08359" y="1426865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SMS</a:t>
            </a:r>
            <a:endParaRPr lang="zh-CN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444208" y="2353443"/>
            <a:ext cx="792089" cy="79208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IOS</a:t>
            </a:r>
            <a:endParaRPr lang="zh-CN" altLang="en-US" sz="1400" dirty="0"/>
          </a:p>
        </p:txBody>
      </p:sp>
      <p:sp>
        <p:nvSpPr>
          <p:cNvPr id="50" name="椭圆 49"/>
          <p:cNvSpPr/>
          <p:nvPr/>
        </p:nvSpPr>
        <p:spPr>
          <a:xfrm>
            <a:off x="6444208" y="3145532"/>
            <a:ext cx="792089" cy="79208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4" name="组合 53"/>
          <p:cNvGrpSpPr/>
          <p:nvPr/>
        </p:nvGrpSpPr>
        <p:grpSpPr>
          <a:xfrm>
            <a:off x="5868144" y="2893492"/>
            <a:ext cx="576063" cy="449014"/>
            <a:chOff x="251520" y="2857500"/>
            <a:chExt cx="1213313" cy="945720"/>
          </a:xfrm>
        </p:grpSpPr>
        <p:sp>
          <p:nvSpPr>
            <p:cNvPr id="51" name="圆角矩形 50"/>
            <p:cNvSpPr/>
            <p:nvPr/>
          </p:nvSpPr>
          <p:spPr>
            <a:xfrm>
              <a:off x="251520" y="2857500"/>
              <a:ext cx="1213313" cy="94572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06634" y="2916360"/>
              <a:ext cx="1044000" cy="828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流程图: 联系 52"/>
            <p:cNvSpPr/>
            <p:nvPr/>
          </p:nvSpPr>
          <p:spPr>
            <a:xfrm>
              <a:off x="1350468" y="3289483"/>
              <a:ext cx="81755" cy="81755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5878172" y="2921438"/>
            <a:ext cx="53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Pad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485449" y="3413819"/>
            <a:ext cx="7508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android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380312" y="5465757"/>
            <a:ext cx="7729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www.1ppt.com</a:t>
            </a:r>
            <a:endParaRPr lang="zh-CN" altLang="en-US" sz="7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20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93204"/>
            <a:ext cx="2426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2"/>
                </a:solidFill>
                <a:latin typeface="Impact" pitchFamily="34" charset="0"/>
                <a:ea typeface="Arial Unicode MS" pitchFamily="34" charset="-122"/>
                <a:cs typeface="Arial" pitchFamily="34" charset="0"/>
              </a:rPr>
              <a:t>Production and Service </a:t>
            </a:r>
            <a:endParaRPr lang="zh-CN" altLang="en-US" dirty="0">
              <a:solidFill>
                <a:schemeClr val="tx2"/>
              </a:solidFill>
              <a:latin typeface="Impact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9728" y="517244"/>
            <a:ext cx="216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27584" y="697260"/>
            <a:ext cx="1691234" cy="16912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99552" y="1205132"/>
            <a:ext cx="788272" cy="7882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623488" y="1853204"/>
            <a:ext cx="788272" cy="7882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971600" y="1057300"/>
            <a:ext cx="12121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Service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61413" y="1972464"/>
            <a:ext cx="338139" cy="380980"/>
            <a:chOff x="5076056" y="1277140"/>
            <a:chExt cx="576064" cy="648072"/>
          </a:xfrm>
        </p:grpSpPr>
        <p:sp>
          <p:nvSpPr>
            <p:cNvPr id="11" name="圆角矩形 10"/>
            <p:cNvSpPr/>
            <p:nvPr/>
          </p:nvSpPr>
          <p:spPr>
            <a:xfrm>
              <a:off x="5076056" y="1277140"/>
              <a:ext cx="576064" cy="6480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同侧圆角矩形 11"/>
            <p:cNvSpPr/>
            <p:nvPr/>
          </p:nvSpPr>
          <p:spPr>
            <a:xfrm>
              <a:off x="5114779" y="1320984"/>
              <a:ext cx="504000" cy="288032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00628" y="2300104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2"/>
                </a:solidFill>
              </a:rPr>
              <a:t>overviews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77664" y="1358011"/>
            <a:ext cx="432048" cy="274940"/>
            <a:chOff x="4139952" y="1345332"/>
            <a:chExt cx="792088" cy="504056"/>
          </a:xfrm>
        </p:grpSpPr>
        <p:sp>
          <p:nvSpPr>
            <p:cNvPr id="15" name="矩形 14"/>
            <p:cNvSpPr/>
            <p:nvPr/>
          </p:nvSpPr>
          <p:spPr>
            <a:xfrm>
              <a:off x="4139952" y="1345332"/>
              <a:ext cx="792088" cy="504056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4141092" y="1345332"/>
              <a:ext cx="790947" cy="25202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123728" y="1633364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2"/>
                </a:solidFill>
              </a:rPr>
              <a:t>e-mail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661268" y="2929508"/>
            <a:ext cx="1332000" cy="1836064"/>
            <a:chOff x="2525220" y="2893644"/>
            <a:chExt cx="1332000" cy="1836064"/>
          </a:xfrm>
        </p:grpSpPr>
        <p:pic>
          <p:nvPicPr>
            <p:cNvPr id="21" name="Picture 4" descr="放大镜看报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1220" y="2893644"/>
              <a:ext cx="1260000" cy="1260000"/>
            </a:xfrm>
            <a:prstGeom prst="round2SameRect">
              <a:avLst>
                <a:gd name="adj1" fmla="val 6676"/>
                <a:gd name="adj2" fmla="val 0"/>
              </a:avLst>
            </a:prstGeom>
            <a:noFill/>
            <a:ln w="3810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同侧圆角矩形 17"/>
            <p:cNvSpPr/>
            <p:nvPr/>
          </p:nvSpPr>
          <p:spPr>
            <a:xfrm flipV="1">
              <a:off x="2525220" y="4081636"/>
              <a:ext cx="1332000" cy="648072"/>
            </a:xfrm>
            <a:prstGeom prst="round2SameRect">
              <a:avLst/>
            </a:prstGeom>
            <a:ln>
              <a:noFill/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19627" y="2532012"/>
            <a:ext cx="1332000" cy="2233560"/>
            <a:chOff x="4139952" y="2497460"/>
            <a:chExt cx="1332000" cy="2233560"/>
          </a:xfrm>
        </p:grpSpPr>
        <p:pic>
          <p:nvPicPr>
            <p:cNvPr id="6150" name="Picture 6" descr="静物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4" t="3009" r="3544" b="14382"/>
            <a:stretch/>
          </p:blipFill>
          <p:spPr bwMode="auto">
            <a:xfrm>
              <a:off x="4175952" y="2497460"/>
              <a:ext cx="1260000" cy="1580507"/>
            </a:xfrm>
            <a:prstGeom prst="round2SameRect">
              <a:avLst>
                <a:gd name="adj1" fmla="val 6676"/>
                <a:gd name="adj2" fmla="val 0"/>
              </a:avLst>
            </a:prstGeom>
            <a:noFill/>
            <a:ln w="3810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同侧圆角矩形 22"/>
            <p:cNvSpPr/>
            <p:nvPr/>
          </p:nvSpPr>
          <p:spPr>
            <a:xfrm flipV="1">
              <a:off x="4139952" y="4082948"/>
              <a:ext cx="1332000" cy="648072"/>
            </a:xfrm>
            <a:prstGeom prst="round2SameRect">
              <a:avLst/>
            </a:prstGeom>
            <a:ln>
              <a:noFill/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77986" y="2532012"/>
            <a:ext cx="1332000" cy="2233560"/>
            <a:chOff x="5628916" y="2511302"/>
            <a:chExt cx="1332000" cy="2233560"/>
          </a:xfrm>
        </p:grpSpPr>
        <p:pic>
          <p:nvPicPr>
            <p:cNvPr id="24" name="Picture 6" descr="静物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4" t="3009" r="3544" b="14382"/>
            <a:stretch/>
          </p:blipFill>
          <p:spPr bwMode="auto">
            <a:xfrm>
              <a:off x="5664916" y="2511302"/>
              <a:ext cx="1260000" cy="1580507"/>
            </a:xfrm>
            <a:prstGeom prst="round2SameRect">
              <a:avLst>
                <a:gd name="adj1" fmla="val 6676"/>
                <a:gd name="adj2" fmla="val 0"/>
              </a:avLst>
            </a:prstGeom>
            <a:noFill/>
            <a:ln w="3810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同侧圆角矩形 24"/>
            <p:cNvSpPr/>
            <p:nvPr/>
          </p:nvSpPr>
          <p:spPr>
            <a:xfrm flipV="1">
              <a:off x="5628916" y="4096790"/>
              <a:ext cx="1332000" cy="648072"/>
            </a:xfrm>
            <a:prstGeom prst="round2SameRect">
              <a:avLst/>
            </a:prstGeom>
            <a:ln>
              <a:noFill/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36344" y="2929508"/>
            <a:ext cx="1332000" cy="1836064"/>
            <a:chOff x="7200296" y="2929508"/>
            <a:chExt cx="1332000" cy="1836064"/>
          </a:xfrm>
        </p:grpSpPr>
        <p:pic>
          <p:nvPicPr>
            <p:cNvPr id="26" name="Picture 4" descr="放大镜看报纸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6296" y="2929508"/>
              <a:ext cx="1260000" cy="1260000"/>
            </a:xfrm>
            <a:prstGeom prst="round2SameRect">
              <a:avLst>
                <a:gd name="adj1" fmla="val 6676"/>
                <a:gd name="adj2" fmla="val 0"/>
              </a:avLst>
            </a:prstGeom>
            <a:noFill/>
            <a:ln w="3810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同侧圆角矩形 26"/>
            <p:cNvSpPr/>
            <p:nvPr/>
          </p:nvSpPr>
          <p:spPr>
            <a:xfrm flipV="1">
              <a:off x="7200296" y="4117500"/>
              <a:ext cx="1332000" cy="648072"/>
            </a:xfrm>
            <a:prstGeom prst="round2SameRect">
              <a:avLst/>
            </a:prstGeom>
            <a:ln>
              <a:noFill/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燕尾形 28"/>
          <p:cNvSpPr/>
          <p:nvPr/>
        </p:nvSpPr>
        <p:spPr>
          <a:xfrm flipH="1">
            <a:off x="755576" y="3294386"/>
            <a:ext cx="180528" cy="820139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8244408" y="3294386"/>
            <a:ext cx="180528" cy="820139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68922" y="4208449"/>
            <a:ext cx="702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LOOK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51254" y="4256870"/>
            <a:ext cx="702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LOOK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29699" y="4208449"/>
            <a:ext cx="69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VIEW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90476" y="4208449"/>
            <a:ext cx="69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VIEW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80312" y="5465757"/>
            <a:ext cx="7729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www.1ppt.com</a:t>
            </a:r>
            <a:endParaRPr lang="zh-CN" altLang="en-US" sz="7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09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849388"/>
            <a:ext cx="9144000" cy="22322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086" y="3145532"/>
            <a:ext cx="8572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1561356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4004816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437981" y="5465757"/>
            <a:ext cx="7729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www.1ppt.com</a:t>
            </a:r>
            <a:endParaRPr lang="zh-CN" altLang="en-US" sz="7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书刊报纸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7"/>
          <a:stretch/>
        </p:blipFill>
        <p:spPr bwMode="auto">
          <a:xfrm>
            <a:off x="1043608" y="2137420"/>
            <a:ext cx="2232248" cy="171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203848" y="2172260"/>
            <a:ext cx="46805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 newspaper is a regularly scheduled publication containing news of current events, informative articles, diverse features and advertising. It usually is printed on relatively inexpensive, low-grade paper such as newsprint. By 2007, there were 6580 daily newspapers in the world selling 395 million copies a day.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193204"/>
            <a:ext cx="1999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Impact" pitchFamily="34" charset="0"/>
                <a:ea typeface="Arial Unicode MS" pitchFamily="34" charset="-122"/>
                <a:cs typeface="Arial" pitchFamily="34" charset="0"/>
              </a:rPr>
              <a:t>NEWSPAPAER TODAY</a:t>
            </a:r>
            <a:endParaRPr lang="zh-CN" altLang="en-US" dirty="0">
              <a:solidFill>
                <a:schemeClr val="bg1"/>
              </a:solidFill>
              <a:latin typeface="Impact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9728" y="517244"/>
            <a:ext cx="1764000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17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849388"/>
            <a:ext cx="9144000" cy="22322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561356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4004816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84259" y="2180682"/>
            <a:ext cx="72544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THANK YOU </a:t>
            </a:r>
          </a:p>
          <a:p>
            <a:r>
              <a:rPr lang="en-US" altLang="zh-CN" sz="4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FOR YOUR ATTENTION!</a:t>
            </a:r>
            <a:endParaRPr lang="zh-CN" altLang="en-US" sz="48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32240" y="4329016"/>
            <a:ext cx="13556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</a:rPr>
              <a:t>第一</a:t>
            </a:r>
            <a:r>
              <a:rPr lang="en-US" altLang="zh-CN" sz="1400" dirty="0" smtClean="0">
                <a:solidFill>
                  <a:schemeClr val="bg1"/>
                </a:solidFill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</a:rPr>
              <a:t>模板网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r>
              <a:rPr lang="en-US" altLang="zh-CN" sz="1400" dirty="0">
                <a:solidFill>
                  <a:schemeClr val="bg1"/>
                </a:solidFill>
              </a:rPr>
              <a:t>www.1ppt.com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80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4">
      <a:dk1>
        <a:sysClr val="windowText" lastClr="000000"/>
      </a:dk1>
      <a:lt1>
        <a:sysClr val="window" lastClr="FFFFFF"/>
      </a:lt1>
      <a:dk2>
        <a:srgbClr val="014C83"/>
      </a:dk2>
      <a:lt2>
        <a:srgbClr val="EEECE1"/>
      </a:lt2>
      <a:accent1>
        <a:srgbClr val="014C8D"/>
      </a:accent1>
      <a:accent2>
        <a:srgbClr val="012E57"/>
      </a:accent2>
      <a:accent3>
        <a:srgbClr val="24673E"/>
      </a:accent3>
      <a:accent4>
        <a:srgbClr val="3371A4"/>
      </a:accent4>
      <a:accent5>
        <a:srgbClr val="4BACC6"/>
      </a:accent5>
      <a:accent6>
        <a:srgbClr val="7FA6C7"/>
      </a:accent6>
      <a:hlink>
        <a:srgbClr val="0000FF"/>
      </a:hlink>
      <a:folHlink>
        <a:srgbClr val="CDDB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212</Words>
  <Application>Microsoft Office PowerPoint</Application>
  <PresentationFormat>全屏显示(16:10)</PresentationFormat>
  <Paragraphs>64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Sophie</dc:creator>
  <cp:lastModifiedBy>jccook</cp:lastModifiedBy>
  <cp:revision>17</cp:revision>
  <dcterms:created xsi:type="dcterms:W3CDTF">2011-06-03T14:53:06Z</dcterms:created>
  <dcterms:modified xsi:type="dcterms:W3CDTF">2012-12-27T05:33:33Z</dcterms:modified>
</cp:coreProperties>
</file>