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2012/12/27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7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115615" y="1196752"/>
            <a:ext cx="1691234" cy="16912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487583" y="1704624"/>
            <a:ext cx="788272" cy="7882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911519" y="2352696"/>
            <a:ext cx="788272" cy="78827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259631" y="1556792"/>
            <a:ext cx="12121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Service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System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49444" y="2471956"/>
            <a:ext cx="338139" cy="380980"/>
            <a:chOff x="5076056" y="1277140"/>
            <a:chExt cx="576064" cy="648072"/>
          </a:xfrm>
        </p:grpSpPr>
        <p:sp>
          <p:nvSpPr>
            <p:cNvPr id="23" name="圆角矩形 22"/>
            <p:cNvSpPr/>
            <p:nvPr/>
          </p:nvSpPr>
          <p:spPr>
            <a:xfrm>
              <a:off x="5076056" y="1277140"/>
              <a:ext cx="576064" cy="6480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5114779" y="1320984"/>
              <a:ext cx="504000" cy="288032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888659" y="2799596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2"/>
                </a:solidFill>
              </a:rPr>
              <a:t>overviews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665695" y="1857503"/>
            <a:ext cx="432048" cy="274940"/>
            <a:chOff x="4139952" y="1345332"/>
            <a:chExt cx="792088" cy="504056"/>
          </a:xfrm>
        </p:grpSpPr>
        <p:sp>
          <p:nvSpPr>
            <p:cNvPr id="27" name="矩形 26"/>
            <p:cNvSpPr/>
            <p:nvPr/>
          </p:nvSpPr>
          <p:spPr>
            <a:xfrm>
              <a:off x="4139952" y="1345332"/>
              <a:ext cx="792088" cy="504056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4141092" y="1345332"/>
              <a:ext cx="790947" cy="25202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411759" y="2132856"/>
            <a:ext cx="864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tx2"/>
                </a:solidFill>
              </a:rPr>
              <a:t>e-mail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972561" y="2363419"/>
            <a:ext cx="2615661" cy="261566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783120" y="3504217"/>
            <a:ext cx="2085023" cy="20850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3851919" y="3572033"/>
            <a:ext cx="1949391" cy="1949391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707903" y="4653136"/>
            <a:ext cx="792088" cy="7920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427983" y="5013176"/>
            <a:ext cx="792088" cy="79208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808182" y="3537391"/>
            <a:ext cx="611689" cy="61168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IM</a:t>
            </a:r>
            <a:endParaRPr lang="zh-CN" altLang="en-US" sz="1400" dirty="0"/>
          </a:p>
        </p:txBody>
      </p:sp>
      <p:sp>
        <p:nvSpPr>
          <p:cNvPr id="36" name="椭圆 35"/>
          <p:cNvSpPr/>
          <p:nvPr/>
        </p:nvSpPr>
        <p:spPr>
          <a:xfrm>
            <a:off x="2555775" y="4197338"/>
            <a:ext cx="611689" cy="61168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QQ</a:t>
            </a:r>
            <a:endParaRPr lang="zh-CN" altLang="en-US" sz="1400" dirty="0"/>
          </a:p>
        </p:txBody>
      </p:sp>
      <p:grpSp>
        <p:nvGrpSpPr>
          <p:cNvPr id="37" name="组合 36"/>
          <p:cNvGrpSpPr/>
          <p:nvPr/>
        </p:nvGrpSpPr>
        <p:grpSpPr>
          <a:xfrm>
            <a:off x="5424407" y="1772816"/>
            <a:ext cx="1091808" cy="1091808"/>
            <a:chOff x="3431465" y="3229133"/>
            <a:chExt cx="2085023" cy="2085023"/>
          </a:xfrm>
        </p:grpSpPr>
        <p:sp>
          <p:nvSpPr>
            <p:cNvPr id="38" name="椭圆 37"/>
            <p:cNvSpPr/>
            <p:nvPr/>
          </p:nvSpPr>
          <p:spPr>
            <a:xfrm>
              <a:off x="3431465" y="3229133"/>
              <a:ext cx="2085023" cy="20850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499281" y="3296949"/>
              <a:ext cx="1949391" cy="19493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4897975" y="1644815"/>
            <a:ext cx="764832" cy="7648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标注 40"/>
          <p:cNvSpPr/>
          <p:nvPr/>
        </p:nvSpPr>
        <p:spPr>
          <a:xfrm>
            <a:off x="4473742" y="3933056"/>
            <a:ext cx="602313" cy="397368"/>
          </a:xfrm>
          <a:prstGeom prst="wedgeRoundRectCallout">
            <a:avLst>
              <a:gd name="adj1" fmla="val 9641"/>
              <a:gd name="adj2" fmla="val 78176"/>
              <a:gd name="adj3" fmla="val 16667"/>
            </a:avLst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chemeClr val="bg1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71999" y="386421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cs typeface="Arial" pitchFamily="34" charset="0"/>
              </a:rPr>
              <a:t>?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00721" y="4437112"/>
            <a:ext cx="12073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INTERNET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820251" y="4921423"/>
            <a:ext cx="535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MSN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43255" y="5252184"/>
            <a:ext cx="7048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Twitter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167335" y="3988132"/>
            <a:ext cx="684584" cy="684584"/>
          </a:xfrm>
          <a:prstGeom prst="ellipse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679504" y="3594381"/>
            <a:ext cx="1204534" cy="1204534"/>
          </a:xfrm>
          <a:prstGeom prst="ellipse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940151" y="2924944"/>
            <a:ext cx="1305760" cy="1305760"/>
            <a:chOff x="3431465" y="3229133"/>
            <a:chExt cx="2085023" cy="2085023"/>
          </a:xfrm>
        </p:grpSpPr>
        <p:sp>
          <p:nvSpPr>
            <p:cNvPr id="49" name="椭圆 48"/>
            <p:cNvSpPr/>
            <p:nvPr/>
          </p:nvSpPr>
          <p:spPr>
            <a:xfrm>
              <a:off x="3431465" y="3229133"/>
              <a:ext cx="2085023" cy="20850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500264" y="3296949"/>
              <a:ext cx="1949391" cy="1949391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4242885" y="3013976"/>
            <a:ext cx="1571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SNS NETWORK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857228" y="2025232"/>
            <a:ext cx="216024" cy="230246"/>
            <a:chOff x="251520" y="3243764"/>
            <a:chExt cx="432048" cy="460492"/>
          </a:xfrm>
        </p:grpSpPr>
        <p:sp>
          <p:nvSpPr>
            <p:cNvPr id="53" name="等腰三角形 52"/>
            <p:cNvSpPr/>
            <p:nvPr/>
          </p:nvSpPr>
          <p:spPr>
            <a:xfrm flipV="1">
              <a:off x="251520" y="3243764"/>
              <a:ext cx="432048" cy="192963"/>
            </a:xfrm>
            <a:prstGeom prst="triangl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3" idx="3"/>
            </p:cNvCxnSpPr>
            <p:nvPr/>
          </p:nvCxnSpPr>
          <p:spPr>
            <a:xfrm>
              <a:off x="467544" y="3243764"/>
              <a:ext cx="0" cy="460492"/>
            </a:xfrm>
            <a:prstGeom prst="line">
              <a:avLst/>
            </a:prstGeom>
            <a:ln w="2857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580111" y="2276872"/>
            <a:ext cx="7873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Mobile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996390" y="1854349"/>
            <a:ext cx="574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SMS</a:t>
            </a:r>
            <a:endParaRPr lang="zh-CN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732239" y="2780927"/>
            <a:ext cx="792089" cy="79208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IOS</a:t>
            </a:r>
            <a:endParaRPr lang="zh-CN" altLang="en-US" sz="1400" dirty="0"/>
          </a:p>
        </p:txBody>
      </p:sp>
      <p:sp>
        <p:nvSpPr>
          <p:cNvPr id="58" name="椭圆 57"/>
          <p:cNvSpPr/>
          <p:nvPr/>
        </p:nvSpPr>
        <p:spPr>
          <a:xfrm>
            <a:off x="6732239" y="3573016"/>
            <a:ext cx="792089" cy="79208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9" name="组合 58"/>
          <p:cNvGrpSpPr/>
          <p:nvPr/>
        </p:nvGrpSpPr>
        <p:grpSpPr>
          <a:xfrm>
            <a:off x="6156175" y="3320976"/>
            <a:ext cx="576063" cy="449014"/>
            <a:chOff x="251520" y="2857500"/>
            <a:chExt cx="1213313" cy="945720"/>
          </a:xfrm>
        </p:grpSpPr>
        <p:sp>
          <p:nvSpPr>
            <p:cNvPr id="61" name="圆角矩形 60"/>
            <p:cNvSpPr/>
            <p:nvPr/>
          </p:nvSpPr>
          <p:spPr>
            <a:xfrm>
              <a:off x="251520" y="2857500"/>
              <a:ext cx="1213313" cy="94572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306634" y="2916360"/>
              <a:ext cx="1044000" cy="828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流程图: 联系 62"/>
            <p:cNvSpPr/>
            <p:nvPr/>
          </p:nvSpPr>
          <p:spPr>
            <a:xfrm>
              <a:off x="1350468" y="3289483"/>
              <a:ext cx="81755" cy="81755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6166203" y="3348922"/>
            <a:ext cx="530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Pad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773480" y="3841303"/>
            <a:ext cx="7508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android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20062</TotalTime>
  <Words>133</Words>
  <Application>Microsoft Office PowerPoint</Application>
  <PresentationFormat>全屏显示(4:3)</PresentationFormat>
  <Paragraphs>34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1044</cp:revision>
  <dcterms:created xsi:type="dcterms:W3CDTF">2009-02-11T05:37:22Z</dcterms:created>
  <dcterms:modified xsi:type="dcterms:W3CDTF">2012-12-27T05:27:45Z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