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94" r:id="rId2"/>
    <p:sldId id="295" r:id="rId3"/>
    <p:sldId id="279" r:id="rId4"/>
    <p:sldId id="302" r:id="rId5"/>
    <p:sldId id="306" r:id="rId6"/>
    <p:sldId id="303" r:id="rId7"/>
    <p:sldId id="297" r:id="rId8"/>
    <p:sldId id="305" r:id="rId9"/>
    <p:sldId id="298" r:id="rId10"/>
    <p:sldId id="300" r:id="rId11"/>
    <p:sldId id="314" r:id="rId12"/>
    <p:sldId id="301" r:id="rId13"/>
    <p:sldId id="313" r:id="rId14"/>
    <p:sldId id="315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CC00"/>
    <a:srgbClr val="0066FF"/>
    <a:srgbClr val="FF66FF"/>
    <a:srgbClr val="CC9900"/>
    <a:srgbClr val="008000"/>
    <a:srgbClr val="CC0000"/>
    <a:srgbClr val="800000"/>
    <a:srgbClr val="CCCC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222" autoAdjust="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12D6C919-1B67-43E3-B6B3-E065D6AA75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63239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B2B1A-A8AF-4963-8EE4-EAC27A2609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7626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7821C-0CB1-4819-A362-42883B27FD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5554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angkang\Desktop\TO-卡瓦\首界面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9568B514-6122-4C6B-ABCE-6F555F8A4E5F}" type="datetimeFigureOut">
              <a:rPr lang="zh-CN" altLang="en-US"/>
              <a:pPr>
                <a:defRPr/>
              </a:pPr>
              <a:t>2012/12/27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959D7910-97AA-4AC8-B5EC-665E068778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549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9255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2FA85E33-49DF-4F8A-8029-AD71907382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091" y="0"/>
            <a:ext cx="91414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8" r:id="rId3"/>
    <p:sldLayoutId id="2147483687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9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1124744"/>
            <a:ext cx="7776864" cy="9883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蓝色商务幻灯片模板</a:t>
            </a:r>
            <a:endParaRPr lang="zh-CN" alt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09985" y="2315092"/>
            <a:ext cx="3057888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 www.1ppt.com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0" y="1689100"/>
            <a:ext cx="9144000" cy="1081088"/>
          </a:xfrm>
          <a:prstGeom prst="roundRect">
            <a:avLst/>
          </a:prstGeom>
          <a:gradFill>
            <a:gsLst>
              <a:gs pos="0">
                <a:schemeClr val="bg1">
                  <a:alpha val="32000"/>
                </a:schemeClr>
              </a:gs>
              <a:gs pos="35000">
                <a:schemeClr val="accent5">
                  <a:tint val="37000"/>
                  <a:satMod val="300000"/>
                  <a:alpha val="56000"/>
                </a:schemeClr>
              </a:gs>
              <a:gs pos="100000">
                <a:schemeClr val="bg1">
                  <a:lumMod val="50000"/>
                  <a:alpha val="52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6387" name="Picture 7" descr="anniu副本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" y="-1560513"/>
            <a:ext cx="8713788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152128" y="1983705"/>
            <a:ext cx="80283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28775"/>
            <a:ext cx="1177925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ann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3068960"/>
            <a:ext cx="2520280" cy="349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4"/>
          <p:cNvSpPr>
            <a:spLocks noChangeArrowheads="1"/>
          </p:cNvSpPr>
          <p:nvPr/>
        </p:nvSpPr>
        <p:spPr bwMode="auto">
          <a:xfrm>
            <a:off x="965536" y="2996952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11" name="组合 43"/>
          <p:cNvGrpSpPr>
            <a:grpSpLocks/>
          </p:cNvGrpSpPr>
          <p:nvPr/>
        </p:nvGrpSpPr>
        <p:grpSpPr bwMode="auto">
          <a:xfrm>
            <a:off x="3093243" y="2941372"/>
            <a:ext cx="522287" cy="412750"/>
            <a:chOff x="3059832" y="3698204"/>
            <a:chExt cx="521628" cy="413012"/>
          </a:xfrm>
        </p:grpSpPr>
        <p:sp>
          <p:nvSpPr>
            <p:cNvPr id="12" name="燕尾形 11"/>
            <p:cNvSpPr/>
            <p:nvPr/>
          </p:nvSpPr>
          <p:spPr>
            <a:xfrm>
              <a:off x="3059832" y="3698204"/>
              <a:ext cx="282218" cy="413012"/>
            </a:xfrm>
            <a:prstGeom prst="chevron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299242" y="3698204"/>
              <a:ext cx="282218" cy="413012"/>
            </a:xfrm>
            <a:prstGeom prst="chevron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44"/>
          <p:cNvGrpSpPr>
            <a:grpSpLocks/>
          </p:cNvGrpSpPr>
          <p:nvPr/>
        </p:nvGrpSpPr>
        <p:grpSpPr bwMode="auto">
          <a:xfrm>
            <a:off x="5839618" y="2941372"/>
            <a:ext cx="522287" cy="412750"/>
            <a:chOff x="3059832" y="3698204"/>
            <a:chExt cx="521628" cy="413012"/>
          </a:xfrm>
        </p:grpSpPr>
        <p:sp>
          <p:nvSpPr>
            <p:cNvPr id="15" name="燕尾形 14"/>
            <p:cNvSpPr/>
            <p:nvPr/>
          </p:nvSpPr>
          <p:spPr>
            <a:xfrm>
              <a:off x="3059832" y="3698204"/>
              <a:ext cx="282218" cy="413012"/>
            </a:xfrm>
            <a:prstGeom prst="chevron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3299242" y="3698204"/>
              <a:ext cx="282218" cy="413012"/>
            </a:xfrm>
            <a:prstGeom prst="chevron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94420" y="3933056"/>
            <a:ext cx="2952328" cy="1892300"/>
            <a:chOff x="823392" y="4365625"/>
            <a:chExt cx="2952328" cy="1892300"/>
          </a:xfrm>
        </p:grpSpPr>
        <p:sp>
          <p:nvSpPr>
            <p:cNvPr id="18" name="矩形 17"/>
            <p:cNvSpPr/>
            <p:nvPr/>
          </p:nvSpPr>
          <p:spPr>
            <a:xfrm>
              <a:off x="823392" y="5393509"/>
              <a:ext cx="2952328" cy="778951"/>
            </a:xfrm>
            <a:prstGeom prst="rect">
              <a:avLst/>
            </a:prstGeom>
          </p:spPr>
          <p:txBody>
            <a:bodyPr spcFirstLastPara="1" wrap="none">
              <a:prstTxWarp prst="textArchDown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lvl="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pic>
          <p:nvPicPr>
            <p:cNvPr id="19" name="Picture 2" descr="E:\PPT素材\图片素材\PNG\3dicon_01.pn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6988" y="4365625"/>
              <a:ext cx="1892300" cy="1892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矩形 24"/>
          <p:cNvSpPr>
            <a:spLocks noChangeArrowheads="1"/>
          </p:cNvSpPr>
          <p:nvPr/>
        </p:nvSpPr>
        <p:spPr bwMode="auto">
          <a:xfrm>
            <a:off x="3797150" y="2996952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4" name="矩形 24"/>
          <p:cNvSpPr>
            <a:spLocks noChangeArrowheads="1"/>
          </p:cNvSpPr>
          <p:nvPr/>
        </p:nvSpPr>
        <p:spPr bwMode="auto">
          <a:xfrm>
            <a:off x="6609654" y="2996952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29" name="Picture 4" descr="anniu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72462" y="1096614"/>
            <a:ext cx="3467898" cy="976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4"/>
          <p:cNvSpPr>
            <a:spLocks noChangeArrowheads="1"/>
          </p:cNvSpPr>
          <p:nvPr/>
        </p:nvSpPr>
        <p:spPr bwMode="auto">
          <a:xfrm>
            <a:off x="3620795" y="148478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78455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3" grpId="0"/>
      <p:bldP spid="24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02892" y="4175502"/>
            <a:ext cx="252825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bg2">
                    <a:lumMod val="25000"/>
                  </a:schemeClr>
                </a:solidFill>
              </a:rPr>
              <a:t>模板下载：</a:t>
            </a: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hlinkClick r:id="rId2"/>
              </a:rPr>
              <a:t>www.1ppt.com/moban/</a:t>
            </a: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zh-CN" altLang="en-US" sz="1050" dirty="0"/>
          </a:p>
        </p:txBody>
      </p:sp>
      <p:sp>
        <p:nvSpPr>
          <p:cNvPr id="2" name="圆角矩形 1"/>
          <p:cNvSpPr/>
          <p:nvPr/>
        </p:nvSpPr>
        <p:spPr>
          <a:xfrm>
            <a:off x="0" y="1689100"/>
            <a:ext cx="9144000" cy="1081088"/>
          </a:xfrm>
          <a:prstGeom prst="roundRect">
            <a:avLst/>
          </a:prstGeom>
          <a:gradFill>
            <a:gsLst>
              <a:gs pos="0">
                <a:schemeClr val="bg1">
                  <a:alpha val="32000"/>
                </a:schemeClr>
              </a:gs>
              <a:gs pos="35000">
                <a:schemeClr val="accent5">
                  <a:tint val="37000"/>
                  <a:satMod val="300000"/>
                  <a:alpha val="56000"/>
                </a:schemeClr>
              </a:gs>
              <a:gs pos="100000">
                <a:schemeClr val="bg1">
                  <a:lumMod val="50000"/>
                  <a:alpha val="52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7411" name="Picture 7" descr="anniu副本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" y="-1560513"/>
            <a:ext cx="8713788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152128" y="1983705"/>
            <a:ext cx="80283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1628775"/>
            <a:ext cx="1174750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d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7764" y="2515454"/>
            <a:ext cx="4248472" cy="3682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73948" y="1556792"/>
            <a:ext cx="4680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pc="600" dirty="0" smtClean="0">
                <a:ln w="19050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79646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谢 谢！</a:t>
            </a:r>
            <a:endParaRPr lang="zh-CN" altLang="en-US" sz="4800" b="1" spc="600" dirty="0">
              <a:ln w="19050" cmpd="sng">
                <a:solidFill>
                  <a:srgbClr val="FFC000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F79646">
                    <a:satMod val="175000"/>
                    <a:alpha val="40000"/>
                  </a:srgb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057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模板下载：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行业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模板：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节日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模板：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     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素材下载：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背景图片：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图表下载：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作品下载：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  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教程：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Word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教程：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        Excel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教程：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不限次数的用于个人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/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公司、企业</a:t>
            </a:r>
          </a:p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拷贝并使用其中内容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kumimoji="0" lang="zh-CN" altLang="en-GB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把我们的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素材</a:t>
            </a:r>
            <a:r>
              <a:rPr kumimoji="0" lang="zh-CN" alt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做为您个人作品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1271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71601" y="2696862"/>
            <a:ext cx="8122391" cy="3684466"/>
            <a:chOff x="971601" y="2696862"/>
            <a:chExt cx="8122391" cy="3684466"/>
          </a:xfrm>
        </p:grpSpPr>
        <p:sp>
          <p:nvSpPr>
            <p:cNvPr id="35" name="新月形 34"/>
            <p:cNvSpPr/>
            <p:nvPr/>
          </p:nvSpPr>
          <p:spPr>
            <a:xfrm rot="16200000">
              <a:off x="3896980" y="1184316"/>
              <a:ext cx="2271633" cy="8122391"/>
            </a:xfrm>
            <a:prstGeom prst="moon">
              <a:avLst>
                <a:gd name="adj" fmla="val 87500"/>
              </a:avLst>
            </a:prstGeom>
            <a:gradFill flip="none" rotWithShape="1">
              <a:gsLst>
                <a:gs pos="22000">
                  <a:schemeClr val="accent3">
                    <a:lumMod val="95000"/>
                    <a:alpha val="0"/>
                  </a:schemeClr>
                </a:gs>
                <a:gs pos="67000">
                  <a:srgbClr val="3399FF">
                    <a:alpha val="73000"/>
                  </a:srgbClr>
                </a:gs>
                <a:gs pos="100000">
                  <a:srgbClr val="0033CC">
                    <a:alpha val="91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6" name="矩形 30"/>
            <p:cNvSpPr>
              <a:spLocks noChangeArrowheads="1"/>
            </p:cNvSpPr>
            <p:nvPr/>
          </p:nvSpPr>
          <p:spPr bwMode="auto">
            <a:xfrm>
              <a:off x="1402405" y="2696862"/>
              <a:ext cx="7253758" cy="3431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spcFirstLastPara="1" wrap="none">
              <a:prstTxWarp prst="textArchDown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zh-CN" altLang="en-US" sz="2800" spc="300" dirty="0" smtClean="0">
                  <a:ln w="18415" cmpd="sng">
                    <a:solidFill>
                      <a:srgbClr val="FFC00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黑体" pitchFamily="49" charset="-122"/>
                  <a:ea typeface="黑体" pitchFamily="49" charset="-122"/>
                </a:rPr>
                <a:t>单击此处添加内容</a:t>
              </a:r>
              <a:endParaRPr lang="zh-CN" altLang="en-US" sz="2800" spc="300" dirty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9" name="Freeform 2"/>
          <p:cNvSpPr>
            <a:spLocks/>
          </p:cNvSpPr>
          <p:nvPr/>
        </p:nvSpPr>
        <p:spPr bwMode="auto">
          <a:xfrm>
            <a:off x="2597082" y="1214005"/>
            <a:ext cx="4456867" cy="4089306"/>
          </a:xfrm>
          <a:custGeom>
            <a:avLst/>
            <a:gdLst>
              <a:gd name="connsiteX0" fmla="*/ 8123 w 10000"/>
              <a:gd name="connsiteY0" fmla="*/ 9972 h 10000"/>
              <a:gd name="connsiteX1" fmla="*/ 5020 w 10000"/>
              <a:gd name="connsiteY1" fmla="*/ 8286 h 10000"/>
              <a:gd name="connsiteX2" fmla="*/ 1944 w 10000"/>
              <a:gd name="connsiteY2" fmla="*/ 10000 h 10000"/>
              <a:gd name="connsiteX3" fmla="*/ 2517 w 10000"/>
              <a:gd name="connsiteY3" fmla="*/ 6388 h 10000"/>
              <a:gd name="connsiteX4" fmla="*/ 0 w 10000"/>
              <a:gd name="connsiteY4" fmla="*/ 3853 h 10000"/>
              <a:gd name="connsiteX5" fmla="*/ 3449 w 10000"/>
              <a:gd name="connsiteY5" fmla="*/ 3300 h 10000"/>
              <a:gd name="connsiteX6" fmla="*/ 4980 w 10000"/>
              <a:gd name="connsiteY6" fmla="*/ 0 h 10000"/>
              <a:gd name="connsiteX7" fmla="*/ 6538 w 10000"/>
              <a:gd name="connsiteY7" fmla="*/ 3286 h 10000"/>
              <a:gd name="connsiteX8" fmla="*/ 10000 w 10000"/>
              <a:gd name="connsiteY8" fmla="*/ 3782 h 10000"/>
              <a:gd name="connsiteX9" fmla="*/ 7510 w 10000"/>
              <a:gd name="connsiteY9" fmla="*/ 6360 h 10000"/>
              <a:gd name="connsiteX10" fmla="*/ 8123 w 10000"/>
              <a:gd name="connsiteY10" fmla="*/ 9972 h 10000"/>
              <a:gd name="connsiteX0" fmla="*/ 8123 w 10000"/>
              <a:gd name="connsiteY0" fmla="*/ 9974 h 10002"/>
              <a:gd name="connsiteX1" fmla="*/ 5020 w 10000"/>
              <a:gd name="connsiteY1" fmla="*/ 8288 h 10002"/>
              <a:gd name="connsiteX2" fmla="*/ 1944 w 10000"/>
              <a:gd name="connsiteY2" fmla="*/ 10002 h 10002"/>
              <a:gd name="connsiteX3" fmla="*/ 2517 w 10000"/>
              <a:gd name="connsiteY3" fmla="*/ 6390 h 10002"/>
              <a:gd name="connsiteX4" fmla="*/ 0 w 10000"/>
              <a:gd name="connsiteY4" fmla="*/ 3855 h 10002"/>
              <a:gd name="connsiteX5" fmla="*/ 3449 w 10000"/>
              <a:gd name="connsiteY5" fmla="*/ 3302 h 10002"/>
              <a:gd name="connsiteX6" fmla="*/ 4980 w 10000"/>
              <a:gd name="connsiteY6" fmla="*/ 2 h 10002"/>
              <a:gd name="connsiteX7" fmla="*/ 6538 w 10000"/>
              <a:gd name="connsiteY7" fmla="*/ 3288 h 10002"/>
              <a:gd name="connsiteX8" fmla="*/ 10000 w 10000"/>
              <a:gd name="connsiteY8" fmla="*/ 3784 h 10002"/>
              <a:gd name="connsiteX9" fmla="*/ 7510 w 10000"/>
              <a:gd name="connsiteY9" fmla="*/ 6362 h 10002"/>
              <a:gd name="connsiteX10" fmla="*/ 8123 w 10000"/>
              <a:gd name="connsiteY10" fmla="*/ 9974 h 10002"/>
              <a:gd name="connsiteX0" fmla="*/ 8123 w 10162"/>
              <a:gd name="connsiteY0" fmla="*/ 9974 h 10002"/>
              <a:gd name="connsiteX1" fmla="*/ 5020 w 10162"/>
              <a:gd name="connsiteY1" fmla="*/ 8288 h 10002"/>
              <a:gd name="connsiteX2" fmla="*/ 1944 w 10162"/>
              <a:gd name="connsiteY2" fmla="*/ 10002 h 10002"/>
              <a:gd name="connsiteX3" fmla="*/ 2517 w 10162"/>
              <a:gd name="connsiteY3" fmla="*/ 6390 h 10002"/>
              <a:gd name="connsiteX4" fmla="*/ 0 w 10162"/>
              <a:gd name="connsiteY4" fmla="*/ 3855 h 10002"/>
              <a:gd name="connsiteX5" fmla="*/ 3449 w 10162"/>
              <a:gd name="connsiteY5" fmla="*/ 3302 h 10002"/>
              <a:gd name="connsiteX6" fmla="*/ 4980 w 10162"/>
              <a:gd name="connsiteY6" fmla="*/ 2 h 10002"/>
              <a:gd name="connsiteX7" fmla="*/ 6538 w 10162"/>
              <a:gd name="connsiteY7" fmla="*/ 3288 h 10002"/>
              <a:gd name="connsiteX8" fmla="*/ 10000 w 10162"/>
              <a:gd name="connsiteY8" fmla="*/ 3784 h 10002"/>
              <a:gd name="connsiteX9" fmla="*/ 7510 w 10162"/>
              <a:gd name="connsiteY9" fmla="*/ 6362 h 10002"/>
              <a:gd name="connsiteX10" fmla="*/ 8123 w 10162"/>
              <a:gd name="connsiteY10" fmla="*/ 9974 h 10002"/>
              <a:gd name="connsiteX0" fmla="*/ 8123 w 10162"/>
              <a:gd name="connsiteY0" fmla="*/ 9974 h 10318"/>
              <a:gd name="connsiteX1" fmla="*/ 5020 w 10162"/>
              <a:gd name="connsiteY1" fmla="*/ 8288 h 10318"/>
              <a:gd name="connsiteX2" fmla="*/ 1944 w 10162"/>
              <a:gd name="connsiteY2" fmla="*/ 10002 h 10318"/>
              <a:gd name="connsiteX3" fmla="*/ 2517 w 10162"/>
              <a:gd name="connsiteY3" fmla="*/ 6390 h 10318"/>
              <a:gd name="connsiteX4" fmla="*/ 0 w 10162"/>
              <a:gd name="connsiteY4" fmla="*/ 3855 h 10318"/>
              <a:gd name="connsiteX5" fmla="*/ 3449 w 10162"/>
              <a:gd name="connsiteY5" fmla="*/ 3302 h 10318"/>
              <a:gd name="connsiteX6" fmla="*/ 4980 w 10162"/>
              <a:gd name="connsiteY6" fmla="*/ 2 h 10318"/>
              <a:gd name="connsiteX7" fmla="*/ 6538 w 10162"/>
              <a:gd name="connsiteY7" fmla="*/ 3288 h 10318"/>
              <a:gd name="connsiteX8" fmla="*/ 10000 w 10162"/>
              <a:gd name="connsiteY8" fmla="*/ 3784 h 10318"/>
              <a:gd name="connsiteX9" fmla="*/ 7510 w 10162"/>
              <a:gd name="connsiteY9" fmla="*/ 6362 h 10318"/>
              <a:gd name="connsiteX10" fmla="*/ 8123 w 10162"/>
              <a:gd name="connsiteY10" fmla="*/ 9974 h 10318"/>
              <a:gd name="connsiteX0" fmla="*/ 8278 w 10317"/>
              <a:gd name="connsiteY0" fmla="*/ 9974 h 10318"/>
              <a:gd name="connsiteX1" fmla="*/ 5175 w 10317"/>
              <a:gd name="connsiteY1" fmla="*/ 8288 h 10318"/>
              <a:gd name="connsiteX2" fmla="*/ 2099 w 10317"/>
              <a:gd name="connsiteY2" fmla="*/ 10002 h 10318"/>
              <a:gd name="connsiteX3" fmla="*/ 2672 w 10317"/>
              <a:gd name="connsiteY3" fmla="*/ 6390 h 10318"/>
              <a:gd name="connsiteX4" fmla="*/ 155 w 10317"/>
              <a:gd name="connsiteY4" fmla="*/ 3855 h 10318"/>
              <a:gd name="connsiteX5" fmla="*/ 3604 w 10317"/>
              <a:gd name="connsiteY5" fmla="*/ 3302 h 10318"/>
              <a:gd name="connsiteX6" fmla="*/ 5135 w 10317"/>
              <a:gd name="connsiteY6" fmla="*/ 2 h 10318"/>
              <a:gd name="connsiteX7" fmla="*/ 6693 w 10317"/>
              <a:gd name="connsiteY7" fmla="*/ 3288 h 10318"/>
              <a:gd name="connsiteX8" fmla="*/ 10155 w 10317"/>
              <a:gd name="connsiteY8" fmla="*/ 3784 h 10318"/>
              <a:gd name="connsiteX9" fmla="*/ 7665 w 10317"/>
              <a:gd name="connsiteY9" fmla="*/ 6362 h 10318"/>
              <a:gd name="connsiteX10" fmla="*/ 8278 w 10317"/>
              <a:gd name="connsiteY10" fmla="*/ 9974 h 10318"/>
              <a:gd name="connsiteX0" fmla="*/ 8358 w 10397"/>
              <a:gd name="connsiteY0" fmla="*/ 10020 h 10364"/>
              <a:gd name="connsiteX1" fmla="*/ 5255 w 10397"/>
              <a:gd name="connsiteY1" fmla="*/ 8334 h 10364"/>
              <a:gd name="connsiteX2" fmla="*/ 2179 w 10397"/>
              <a:gd name="connsiteY2" fmla="*/ 10048 h 10364"/>
              <a:gd name="connsiteX3" fmla="*/ 2752 w 10397"/>
              <a:gd name="connsiteY3" fmla="*/ 6436 h 10364"/>
              <a:gd name="connsiteX4" fmla="*/ 235 w 10397"/>
              <a:gd name="connsiteY4" fmla="*/ 3901 h 10364"/>
              <a:gd name="connsiteX5" fmla="*/ 4161 w 10397"/>
              <a:gd name="connsiteY5" fmla="*/ 3623 h 10364"/>
              <a:gd name="connsiteX6" fmla="*/ 5215 w 10397"/>
              <a:gd name="connsiteY6" fmla="*/ 48 h 10364"/>
              <a:gd name="connsiteX7" fmla="*/ 6773 w 10397"/>
              <a:gd name="connsiteY7" fmla="*/ 3334 h 10364"/>
              <a:gd name="connsiteX8" fmla="*/ 10235 w 10397"/>
              <a:gd name="connsiteY8" fmla="*/ 3830 h 10364"/>
              <a:gd name="connsiteX9" fmla="*/ 7745 w 10397"/>
              <a:gd name="connsiteY9" fmla="*/ 6408 h 10364"/>
              <a:gd name="connsiteX10" fmla="*/ 8358 w 10397"/>
              <a:gd name="connsiteY10" fmla="*/ 10020 h 10364"/>
              <a:gd name="connsiteX0" fmla="*/ 8358 w 10472"/>
              <a:gd name="connsiteY0" fmla="*/ 9972 h 10316"/>
              <a:gd name="connsiteX1" fmla="*/ 5255 w 10472"/>
              <a:gd name="connsiteY1" fmla="*/ 8286 h 10316"/>
              <a:gd name="connsiteX2" fmla="*/ 2179 w 10472"/>
              <a:gd name="connsiteY2" fmla="*/ 10000 h 10316"/>
              <a:gd name="connsiteX3" fmla="*/ 2752 w 10472"/>
              <a:gd name="connsiteY3" fmla="*/ 6388 h 10316"/>
              <a:gd name="connsiteX4" fmla="*/ 235 w 10472"/>
              <a:gd name="connsiteY4" fmla="*/ 3853 h 10316"/>
              <a:gd name="connsiteX5" fmla="*/ 4161 w 10472"/>
              <a:gd name="connsiteY5" fmla="*/ 3575 h 10316"/>
              <a:gd name="connsiteX6" fmla="*/ 5215 w 10472"/>
              <a:gd name="connsiteY6" fmla="*/ 0 h 10316"/>
              <a:gd name="connsiteX7" fmla="*/ 6322 w 10472"/>
              <a:gd name="connsiteY7" fmla="*/ 3575 h 10316"/>
              <a:gd name="connsiteX8" fmla="*/ 10235 w 10472"/>
              <a:gd name="connsiteY8" fmla="*/ 3782 h 10316"/>
              <a:gd name="connsiteX9" fmla="*/ 7745 w 10472"/>
              <a:gd name="connsiteY9" fmla="*/ 6360 h 10316"/>
              <a:gd name="connsiteX10" fmla="*/ 8358 w 10472"/>
              <a:gd name="connsiteY10" fmla="*/ 9972 h 10316"/>
              <a:gd name="connsiteX0" fmla="*/ 8358 w 10472"/>
              <a:gd name="connsiteY0" fmla="*/ 9972 h 10173"/>
              <a:gd name="connsiteX1" fmla="*/ 5362 w 10472"/>
              <a:gd name="connsiteY1" fmla="*/ 7428 h 10173"/>
              <a:gd name="connsiteX2" fmla="*/ 2179 w 10472"/>
              <a:gd name="connsiteY2" fmla="*/ 10000 h 10173"/>
              <a:gd name="connsiteX3" fmla="*/ 2752 w 10472"/>
              <a:gd name="connsiteY3" fmla="*/ 6388 h 10173"/>
              <a:gd name="connsiteX4" fmla="*/ 235 w 10472"/>
              <a:gd name="connsiteY4" fmla="*/ 3853 h 10173"/>
              <a:gd name="connsiteX5" fmla="*/ 4161 w 10472"/>
              <a:gd name="connsiteY5" fmla="*/ 3575 h 10173"/>
              <a:gd name="connsiteX6" fmla="*/ 5215 w 10472"/>
              <a:gd name="connsiteY6" fmla="*/ 0 h 10173"/>
              <a:gd name="connsiteX7" fmla="*/ 6322 w 10472"/>
              <a:gd name="connsiteY7" fmla="*/ 3575 h 10173"/>
              <a:gd name="connsiteX8" fmla="*/ 10235 w 10472"/>
              <a:gd name="connsiteY8" fmla="*/ 3782 h 10173"/>
              <a:gd name="connsiteX9" fmla="*/ 7745 w 10472"/>
              <a:gd name="connsiteY9" fmla="*/ 6360 h 10173"/>
              <a:gd name="connsiteX10" fmla="*/ 8358 w 10472"/>
              <a:gd name="connsiteY10" fmla="*/ 9972 h 10173"/>
              <a:gd name="connsiteX0" fmla="*/ 8358 w 10395"/>
              <a:gd name="connsiteY0" fmla="*/ 9972 h 10201"/>
              <a:gd name="connsiteX1" fmla="*/ 5362 w 10395"/>
              <a:gd name="connsiteY1" fmla="*/ 7428 h 10201"/>
              <a:gd name="connsiteX2" fmla="*/ 2179 w 10395"/>
              <a:gd name="connsiteY2" fmla="*/ 10000 h 10201"/>
              <a:gd name="connsiteX3" fmla="*/ 2752 w 10395"/>
              <a:gd name="connsiteY3" fmla="*/ 6388 h 10201"/>
              <a:gd name="connsiteX4" fmla="*/ 235 w 10395"/>
              <a:gd name="connsiteY4" fmla="*/ 3853 h 10201"/>
              <a:gd name="connsiteX5" fmla="*/ 4161 w 10395"/>
              <a:gd name="connsiteY5" fmla="*/ 3575 h 10201"/>
              <a:gd name="connsiteX6" fmla="*/ 5215 w 10395"/>
              <a:gd name="connsiteY6" fmla="*/ 0 h 10201"/>
              <a:gd name="connsiteX7" fmla="*/ 6322 w 10395"/>
              <a:gd name="connsiteY7" fmla="*/ 3575 h 10201"/>
              <a:gd name="connsiteX8" fmla="*/ 10235 w 10395"/>
              <a:gd name="connsiteY8" fmla="*/ 3782 h 10201"/>
              <a:gd name="connsiteX9" fmla="*/ 7282 w 10395"/>
              <a:gd name="connsiteY9" fmla="*/ 6052 h 10201"/>
              <a:gd name="connsiteX10" fmla="*/ 8358 w 10395"/>
              <a:gd name="connsiteY10" fmla="*/ 9972 h 10201"/>
              <a:gd name="connsiteX0" fmla="*/ 8216 w 10253"/>
              <a:gd name="connsiteY0" fmla="*/ 9972 h 10229"/>
              <a:gd name="connsiteX1" fmla="*/ 5220 w 10253"/>
              <a:gd name="connsiteY1" fmla="*/ 7428 h 10229"/>
              <a:gd name="connsiteX2" fmla="*/ 2037 w 10253"/>
              <a:gd name="connsiteY2" fmla="*/ 10000 h 10229"/>
              <a:gd name="connsiteX3" fmla="*/ 3459 w 10253"/>
              <a:gd name="connsiteY3" fmla="*/ 6054 h 10229"/>
              <a:gd name="connsiteX4" fmla="*/ 93 w 10253"/>
              <a:gd name="connsiteY4" fmla="*/ 3853 h 10229"/>
              <a:gd name="connsiteX5" fmla="*/ 4019 w 10253"/>
              <a:gd name="connsiteY5" fmla="*/ 3575 h 10229"/>
              <a:gd name="connsiteX6" fmla="*/ 5073 w 10253"/>
              <a:gd name="connsiteY6" fmla="*/ 0 h 10229"/>
              <a:gd name="connsiteX7" fmla="*/ 6180 w 10253"/>
              <a:gd name="connsiteY7" fmla="*/ 3575 h 10229"/>
              <a:gd name="connsiteX8" fmla="*/ 10093 w 10253"/>
              <a:gd name="connsiteY8" fmla="*/ 3782 h 10229"/>
              <a:gd name="connsiteX9" fmla="*/ 7140 w 10253"/>
              <a:gd name="connsiteY9" fmla="*/ 6052 h 10229"/>
              <a:gd name="connsiteX10" fmla="*/ 8216 w 10253"/>
              <a:gd name="connsiteY10" fmla="*/ 9972 h 10229"/>
              <a:gd name="connsiteX0" fmla="*/ 8216 w 10253"/>
              <a:gd name="connsiteY0" fmla="*/ 9972 h 10183"/>
              <a:gd name="connsiteX1" fmla="*/ 5140 w 10253"/>
              <a:gd name="connsiteY1" fmla="*/ 7154 h 10183"/>
              <a:gd name="connsiteX2" fmla="*/ 2037 w 10253"/>
              <a:gd name="connsiteY2" fmla="*/ 10000 h 10183"/>
              <a:gd name="connsiteX3" fmla="*/ 3459 w 10253"/>
              <a:gd name="connsiteY3" fmla="*/ 6054 h 10183"/>
              <a:gd name="connsiteX4" fmla="*/ 93 w 10253"/>
              <a:gd name="connsiteY4" fmla="*/ 3853 h 10183"/>
              <a:gd name="connsiteX5" fmla="*/ 4019 w 10253"/>
              <a:gd name="connsiteY5" fmla="*/ 3575 h 10183"/>
              <a:gd name="connsiteX6" fmla="*/ 5073 w 10253"/>
              <a:gd name="connsiteY6" fmla="*/ 0 h 10183"/>
              <a:gd name="connsiteX7" fmla="*/ 6180 w 10253"/>
              <a:gd name="connsiteY7" fmla="*/ 3575 h 10183"/>
              <a:gd name="connsiteX8" fmla="*/ 10093 w 10253"/>
              <a:gd name="connsiteY8" fmla="*/ 3782 h 10183"/>
              <a:gd name="connsiteX9" fmla="*/ 7140 w 10253"/>
              <a:gd name="connsiteY9" fmla="*/ 6052 h 10183"/>
              <a:gd name="connsiteX10" fmla="*/ 8216 w 10253"/>
              <a:gd name="connsiteY10" fmla="*/ 9972 h 10183"/>
              <a:gd name="connsiteX0" fmla="*/ 8216 w 10160"/>
              <a:gd name="connsiteY0" fmla="*/ 9972 h 10201"/>
              <a:gd name="connsiteX1" fmla="*/ 5140 w 10160"/>
              <a:gd name="connsiteY1" fmla="*/ 7154 h 10201"/>
              <a:gd name="connsiteX2" fmla="*/ 2037 w 10160"/>
              <a:gd name="connsiteY2" fmla="*/ 10000 h 10201"/>
              <a:gd name="connsiteX3" fmla="*/ 3459 w 10160"/>
              <a:gd name="connsiteY3" fmla="*/ 6054 h 10201"/>
              <a:gd name="connsiteX4" fmla="*/ 93 w 10160"/>
              <a:gd name="connsiteY4" fmla="*/ 3853 h 10201"/>
              <a:gd name="connsiteX5" fmla="*/ 4019 w 10160"/>
              <a:gd name="connsiteY5" fmla="*/ 3575 h 10201"/>
              <a:gd name="connsiteX6" fmla="*/ 5073 w 10160"/>
              <a:gd name="connsiteY6" fmla="*/ 0 h 10201"/>
              <a:gd name="connsiteX7" fmla="*/ 6180 w 10160"/>
              <a:gd name="connsiteY7" fmla="*/ 3575 h 10201"/>
              <a:gd name="connsiteX8" fmla="*/ 10093 w 10160"/>
              <a:gd name="connsiteY8" fmla="*/ 3782 h 10201"/>
              <a:gd name="connsiteX9" fmla="*/ 6580 w 10160"/>
              <a:gd name="connsiteY9" fmla="*/ 5779 h 10201"/>
              <a:gd name="connsiteX10" fmla="*/ 8216 w 10160"/>
              <a:gd name="connsiteY10" fmla="*/ 9972 h 10201"/>
              <a:gd name="connsiteX0" fmla="*/ 8136 w 10080"/>
              <a:gd name="connsiteY0" fmla="*/ 9972 h 10229"/>
              <a:gd name="connsiteX1" fmla="*/ 5060 w 10080"/>
              <a:gd name="connsiteY1" fmla="*/ 7154 h 10229"/>
              <a:gd name="connsiteX2" fmla="*/ 1957 w 10080"/>
              <a:gd name="connsiteY2" fmla="*/ 10000 h 10229"/>
              <a:gd name="connsiteX3" fmla="*/ 3859 w 10080"/>
              <a:gd name="connsiteY3" fmla="*/ 5779 h 10229"/>
              <a:gd name="connsiteX4" fmla="*/ 13 w 10080"/>
              <a:gd name="connsiteY4" fmla="*/ 3853 h 10229"/>
              <a:gd name="connsiteX5" fmla="*/ 3939 w 10080"/>
              <a:gd name="connsiteY5" fmla="*/ 3575 h 10229"/>
              <a:gd name="connsiteX6" fmla="*/ 4993 w 10080"/>
              <a:gd name="connsiteY6" fmla="*/ 0 h 10229"/>
              <a:gd name="connsiteX7" fmla="*/ 6100 w 10080"/>
              <a:gd name="connsiteY7" fmla="*/ 3575 h 10229"/>
              <a:gd name="connsiteX8" fmla="*/ 10013 w 10080"/>
              <a:gd name="connsiteY8" fmla="*/ 3782 h 10229"/>
              <a:gd name="connsiteX9" fmla="*/ 6500 w 10080"/>
              <a:gd name="connsiteY9" fmla="*/ 5779 h 10229"/>
              <a:gd name="connsiteX10" fmla="*/ 8136 w 10080"/>
              <a:gd name="connsiteY10" fmla="*/ 9972 h 10229"/>
              <a:gd name="connsiteX0" fmla="*/ 8163 w 10107"/>
              <a:gd name="connsiteY0" fmla="*/ 10018 h 10275"/>
              <a:gd name="connsiteX1" fmla="*/ 5087 w 10107"/>
              <a:gd name="connsiteY1" fmla="*/ 7200 h 10275"/>
              <a:gd name="connsiteX2" fmla="*/ 1984 w 10107"/>
              <a:gd name="connsiteY2" fmla="*/ 10046 h 10275"/>
              <a:gd name="connsiteX3" fmla="*/ 3886 w 10107"/>
              <a:gd name="connsiteY3" fmla="*/ 5825 h 10275"/>
              <a:gd name="connsiteX4" fmla="*/ 40 w 10107"/>
              <a:gd name="connsiteY4" fmla="*/ 3899 h 10275"/>
              <a:gd name="connsiteX5" fmla="*/ 4126 w 10107"/>
              <a:gd name="connsiteY5" fmla="*/ 3898 h 10275"/>
              <a:gd name="connsiteX6" fmla="*/ 5020 w 10107"/>
              <a:gd name="connsiteY6" fmla="*/ 46 h 10275"/>
              <a:gd name="connsiteX7" fmla="*/ 6127 w 10107"/>
              <a:gd name="connsiteY7" fmla="*/ 3621 h 10275"/>
              <a:gd name="connsiteX8" fmla="*/ 10040 w 10107"/>
              <a:gd name="connsiteY8" fmla="*/ 3828 h 10275"/>
              <a:gd name="connsiteX9" fmla="*/ 6527 w 10107"/>
              <a:gd name="connsiteY9" fmla="*/ 5825 h 10275"/>
              <a:gd name="connsiteX10" fmla="*/ 8163 w 10107"/>
              <a:gd name="connsiteY10" fmla="*/ 10018 h 10275"/>
              <a:gd name="connsiteX0" fmla="*/ 8163 w 10160"/>
              <a:gd name="connsiteY0" fmla="*/ 9972 h 10229"/>
              <a:gd name="connsiteX1" fmla="*/ 5087 w 10160"/>
              <a:gd name="connsiteY1" fmla="*/ 7154 h 10229"/>
              <a:gd name="connsiteX2" fmla="*/ 1984 w 10160"/>
              <a:gd name="connsiteY2" fmla="*/ 10000 h 10229"/>
              <a:gd name="connsiteX3" fmla="*/ 3886 w 10160"/>
              <a:gd name="connsiteY3" fmla="*/ 5779 h 10229"/>
              <a:gd name="connsiteX4" fmla="*/ 40 w 10160"/>
              <a:gd name="connsiteY4" fmla="*/ 3853 h 10229"/>
              <a:gd name="connsiteX5" fmla="*/ 4126 w 10160"/>
              <a:gd name="connsiteY5" fmla="*/ 3852 h 10229"/>
              <a:gd name="connsiteX6" fmla="*/ 5020 w 10160"/>
              <a:gd name="connsiteY6" fmla="*/ 0 h 10229"/>
              <a:gd name="connsiteX7" fmla="*/ 5807 w 10160"/>
              <a:gd name="connsiteY7" fmla="*/ 3852 h 10229"/>
              <a:gd name="connsiteX8" fmla="*/ 10040 w 10160"/>
              <a:gd name="connsiteY8" fmla="*/ 3782 h 10229"/>
              <a:gd name="connsiteX9" fmla="*/ 6527 w 10160"/>
              <a:gd name="connsiteY9" fmla="*/ 5779 h 10229"/>
              <a:gd name="connsiteX10" fmla="*/ 8163 w 10160"/>
              <a:gd name="connsiteY10" fmla="*/ 9972 h 10229"/>
              <a:gd name="connsiteX0" fmla="*/ 8163 w 10120"/>
              <a:gd name="connsiteY0" fmla="*/ 9972 h 10229"/>
              <a:gd name="connsiteX1" fmla="*/ 5087 w 10120"/>
              <a:gd name="connsiteY1" fmla="*/ 7154 h 10229"/>
              <a:gd name="connsiteX2" fmla="*/ 1984 w 10120"/>
              <a:gd name="connsiteY2" fmla="*/ 10000 h 10229"/>
              <a:gd name="connsiteX3" fmla="*/ 3886 w 10120"/>
              <a:gd name="connsiteY3" fmla="*/ 5779 h 10229"/>
              <a:gd name="connsiteX4" fmla="*/ 40 w 10120"/>
              <a:gd name="connsiteY4" fmla="*/ 3853 h 10229"/>
              <a:gd name="connsiteX5" fmla="*/ 4126 w 10120"/>
              <a:gd name="connsiteY5" fmla="*/ 3852 h 10229"/>
              <a:gd name="connsiteX6" fmla="*/ 5020 w 10120"/>
              <a:gd name="connsiteY6" fmla="*/ 0 h 10229"/>
              <a:gd name="connsiteX7" fmla="*/ 6047 w 10120"/>
              <a:gd name="connsiteY7" fmla="*/ 3852 h 10229"/>
              <a:gd name="connsiteX8" fmla="*/ 10040 w 10120"/>
              <a:gd name="connsiteY8" fmla="*/ 3782 h 10229"/>
              <a:gd name="connsiteX9" fmla="*/ 6527 w 10120"/>
              <a:gd name="connsiteY9" fmla="*/ 5779 h 10229"/>
              <a:gd name="connsiteX10" fmla="*/ 8163 w 10120"/>
              <a:gd name="connsiteY10" fmla="*/ 9972 h 10229"/>
              <a:gd name="connsiteX0" fmla="*/ 8163 w 10120"/>
              <a:gd name="connsiteY0" fmla="*/ 9972 h 10183"/>
              <a:gd name="connsiteX1" fmla="*/ 5087 w 10120"/>
              <a:gd name="connsiteY1" fmla="*/ 6879 h 10183"/>
              <a:gd name="connsiteX2" fmla="*/ 1984 w 10120"/>
              <a:gd name="connsiteY2" fmla="*/ 10000 h 10183"/>
              <a:gd name="connsiteX3" fmla="*/ 3886 w 10120"/>
              <a:gd name="connsiteY3" fmla="*/ 5779 h 10183"/>
              <a:gd name="connsiteX4" fmla="*/ 40 w 10120"/>
              <a:gd name="connsiteY4" fmla="*/ 3853 h 10183"/>
              <a:gd name="connsiteX5" fmla="*/ 4126 w 10120"/>
              <a:gd name="connsiteY5" fmla="*/ 3852 h 10183"/>
              <a:gd name="connsiteX6" fmla="*/ 5020 w 10120"/>
              <a:gd name="connsiteY6" fmla="*/ 0 h 10183"/>
              <a:gd name="connsiteX7" fmla="*/ 6047 w 10120"/>
              <a:gd name="connsiteY7" fmla="*/ 3852 h 10183"/>
              <a:gd name="connsiteX8" fmla="*/ 10040 w 10120"/>
              <a:gd name="connsiteY8" fmla="*/ 3782 h 10183"/>
              <a:gd name="connsiteX9" fmla="*/ 6527 w 10120"/>
              <a:gd name="connsiteY9" fmla="*/ 5779 h 10183"/>
              <a:gd name="connsiteX10" fmla="*/ 8163 w 10120"/>
              <a:gd name="connsiteY10" fmla="*/ 9972 h 10183"/>
              <a:gd name="connsiteX0" fmla="*/ 8123 w 10080"/>
              <a:gd name="connsiteY0" fmla="*/ 9972 h 10229"/>
              <a:gd name="connsiteX1" fmla="*/ 5047 w 10080"/>
              <a:gd name="connsiteY1" fmla="*/ 6879 h 10229"/>
              <a:gd name="connsiteX2" fmla="*/ 1944 w 10080"/>
              <a:gd name="connsiteY2" fmla="*/ 10000 h 10229"/>
              <a:gd name="connsiteX3" fmla="*/ 4086 w 10080"/>
              <a:gd name="connsiteY3" fmla="*/ 5503 h 10229"/>
              <a:gd name="connsiteX4" fmla="*/ 0 w 10080"/>
              <a:gd name="connsiteY4" fmla="*/ 3853 h 10229"/>
              <a:gd name="connsiteX5" fmla="*/ 4086 w 10080"/>
              <a:gd name="connsiteY5" fmla="*/ 3852 h 10229"/>
              <a:gd name="connsiteX6" fmla="*/ 4980 w 10080"/>
              <a:gd name="connsiteY6" fmla="*/ 0 h 10229"/>
              <a:gd name="connsiteX7" fmla="*/ 6007 w 10080"/>
              <a:gd name="connsiteY7" fmla="*/ 3852 h 10229"/>
              <a:gd name="connsiteX8" fmla="*/ 10000 w 10080"/>
              <a:gd name="connsiteY8" fmla="*/ 3782 h 10229"/>
              <a:gd name="connsiteX9" fmla="*/ 6487 w 10080"/>
              <a:gd name="connsiteY9" fmla="*/ 5779 h 10229"/>
              <a:gd name="connsiteX10" fmla="*/ 8123 w 10080"/>
              <a:gd name="connsiteY10" fmla="*/ 9972 h 10229"/>
              <a:gd name="connsiteX0" fmla="*/ 8123 w 10040"/>
              <a:gd name="connsiteY0" fmla="*/ 9972 h 10229"/>
              <a:gd name="connsiteX1" fmla="*/ 5047 w 10040"/>
              <a:gd name="connsiteY1" fmla="*/ 6879 h 10229"/>
              <a:gd name="connsiteX2" fmla="*/ 1944 w 10040"/>
              <a:gd name="connsiteY2" fmla="*/ 10000 h 10229"/>
              <a:gd name="connsiteX3" fmla="*/ 4086 w 10040"/>
              <a:gd name="connsiteY3" fmla="*/ 5503 h 10229"/>
              <a:gd name="connsiteX4" fmla="*/ 0 w 10040"/>
              <a:gd name="connsiteY4" fmla="*/ 3853 h 10229"/>
              <a:gd name="connsiteX5" fmla="*/ 4086 w 10040"/>
              <a:gd name="connsiteY5" fmla="*/ 3852 h 10229"/>
              <a:gd name="connsiteX6" fmla="*/ 4980 w 10040"/>
              <a:gd name="connsiteY6" fmla="*/ 0 h 10229"/>
              <a:gd name="connsiteX7" fmla="*/ 6007 w 10040"/>
              <a:gd name="connsiteY7" fmla="*/ 3852 h 10229"/>
              <a:gd name="connsiteX8" fmla="*/ 10000 w 10040"/>
              <a:gd name="connsiteY8" fmla="*/ 3782 h 10229"/>
              <a:gd name="connsiteX9" fmla="*/ 6247 w 10040"/>
              <a:gd name="connsiteY9" fmla="*/ 5503 h 10229"/>
              <a:gd name="connsiteX10" fmla="*/ 8123 w 10040"/>
              <a:gd name="connsiteY10" fmla="*/ 9972 h 10229"/>
              <a:gd name="connsiteX0" fmla="*/ 8163 w 10080"/>
              <a:gd name="connsiteY0" fmla="*/ 9972 h 10229"/>
              <a:gd name="connsiteX1" fmla="*/ 5087 w 10080"/>
              <a:gd name="connsiteY1" fmla="*/ 6879 h 10229"/>
              <a:gd name="connsiteX2" fmla="*/ 1984 w 10080"/>
              <a:gd name="connsiteY2" fmla="*/ 10000 h 10229"/>
              <a:gd name="connsiteX3" fmla="*/ 3886 w 10080"/>
              <a:gd name="connsiteY3" fmla="*/ 5503 h 10229"/>
              <a:gd name="connsiteX4" fmla="*/ 40 w 10080"/>
              <a:gd name="connsiteY4" fmla="*/ 3853 h 10229"/>
              <a:gd name="connsiteX5" fmla="*/ 4126 w 10080"/>
              <a:gd name="connsiteY5" fmla="*/ 3852 h 10229"/>
              <a:gd name="connsiteX6" fmla="*/ 5020 w 10080"/>
              <a:gd name="connsiteY6" fmla="*/ 0 h 10229"/>
              <a:gd name="connsiteX7" fmla="*/ 6047 w 10080"/>
              <a:gd name="connsiteY7" fmla="*/ 3852 h 10229"/>
              <a:gd name="connsiteX8" fmla="*/ 10040 w 10080"/>
              <a:gd name="connsiteY8" fmla="*/ 3782 h 10229"/>
              <a:gd name="connsiteX9" fmla="*/ 6287 w 10080"/>
              <a:gd name="connsiteY9" fmla="*/ 5503 h 10229"/>
              <a:gd name="connsiteX10" fmla="*/ 8163 w 10080"/>
              <a:gd name="connsiteY10" fmla="*/ 9972 h 10229"/>
              <a:gd name="connsiteX0" fmla="*/ 8163 w 10080"/>
              <a:gd name="connsiteY0" fmla="*/ 9972 h 10275"/>
              <a:gd name="connsiteX1" fmla="*/ 5087 w 10080"/>
              <a:gd name="connsiteY1" fmla="*/ 7154 h 10275"/>
              <a:gd name="connsiteX2" fmla="*/ 1984 w 10080"/>
              <a:gd name="connsiteY2" fmla="*/ 10000 h 10275"/>
              <a:gd name="connsiteX3" fmla="*/ 3886 w 10080"/>
              <a:gd name="connsiteY3" fmla="*/ 5503 h 10275"/>
              <a:gd name="connsiteX4" fmla="*/ 40 w 10080"/>
              <a:gd name="connsiteY4" fmla="*/ 3853 h 10275"/>
              <a:gd name="connsiteX5" fmla="*/ 4126 w 10080"/>
              <a:gd name="connsiteY5" fmla="*/ 3852 h 10275"/>
              <a:gd name="connsiteX6" fmla="*/ 5020 w 10080"/>
              <a:gd name="connsiteY6" fmla="*/ 0 h 10275"/>
              <a:gd name="connsiteX7" fmla="*/ 6047 w 10080"/>
              <a:gd name="connsiteY7" fmla="*/ 3852 h 10275"/>
              <a:gd name="connsiteX8" fmla="*/ 10040 w 10080"/>
              <a:gd name="connsiteY8" fmla="*/ 3782 h 10275"/>
              <a:gd name="connsiteX9" fmla="*/ 6287 w 10080"/>
              <a:gd name="connsiteY9" fmla="*/ 5503 h 10275"/>
              <a:gd name="connsiteX10" fmla="*/ 8163 w 10080"/>
              <a:gd name="connsiteY10" fmla="*/ 9972 h 10275"/>
              <a:gd name="connsiteX0" fmla="*/ 8163 w 10040"/>
              <a:gd name="connsiteY0" fmla="*/ 10018 h 10321"/>
              <a:gd name="connsiteX1" fmla="*/ 5087 w 10040"/>
              <a:gd name="connsiteY1" fmla="*/ 7200 h 10321"/>
              <a:gd name="connsiteX2" fmla="*/ 1984 w 10040"/>
              <a:gd name="connsiteY2" fmla="*/ 10046 h 10321"/>
              <a:gd name="connsiteX3" fmla="*/ 3886 w 10040"/>
              <a:gd name="connsiteY3" fmla="*/ 5549 h 10321"/>
              <a:gd name="connsiteX4" fmla="*/ 40 w 10040"/>
              <a:gd name="connsiteY4" fmla="*/ 3899 h 10321"/>
              <a:gd name="connsiteX5" fmla="*/ 4126 w 10040"/>
              <a:gd name="connsiteY5" fmla="*/ 3898 h 10321"/>
              <a:gd name="connsiteX6" fmla="*/ 5020 w 10040"/>
              <a:gd name="connsiteY6" fmla="*/ 46 h 10321"/>
              <a:gd name="connsiteX7" fmla="*/ 6287 w 10040"/>
              <a:gd name="connsiteY7" fmla="*/ 3623 h 10321"/>
              <a:gd name="connsiteX8" fmla="*/ 10040 w 10040"/>
              <a:gd name="connsiteY8" fmla="*/ 3828 h 10321"/>
              <a:gd name="connsiteX9" fmla="*/ 6287 w 10040"/>
              <a:gd name="connsiteY9" fmla="*/ 5549 h 10321"/>
              <a:gd name="connsiteX10" fmla="*/ 8163 w 10040"/>
              <a:gd name="connsiteY10" fmla="*/ 10018 h 10321"/>
              <a:gd name="connsiteX0" fmla="*/ 8163 w 10040"/>
              <a:gd name="connsiteY0" fmla="*/ 9972 h 10275"/>
              <a:gd name="connsiteX1" fmla="*/ 5087 w 10040"/>
              <a:gd name="connsiteY1" fmla="*/ 7154 h 10275"/>
              <a:gd name="connsiteX2" fmla="*/ 1984 w 10040"/>
              <a:gd name="connsiteY2" fmla="*/ 10000 h 10275"/>
              <a:gd name="connsiteX3" fmla="*/ 3886 w 10040"/>
              <a:gd name="connsiteY3" fmla="*/ 5503 h 10275"/>
              <a:gd name="connsiteX4" fmla="*/ 40 w 10040"/>
              <a:gd name="connsiteY4" fmla="*/ 3853 h 10275"/>
              <a:gd name="connsiteX5" fmla="*/ 4126 w 10040"/>
              <a:gd name="connsiteY5" fmla="*/ 3577 h 10275"/>
              <a:gd name="connsiteX6" fmla="*/ 5020 w 10040"/>
              <a:gd name="connsiteY6" fmla="*/ 0 h 10275"/>
              <a:gd name="connsiteX7" fmla="*/ 6287 w 10040"/>
              <a:gd name="connsiteY7" fmla="*/ 3577 h 10275"/>
              <a:gd name="connsiteX8" fmla="*/ 10040 w 10040"/>
              <a:gd name="connsiteY8" fmla="*/ 3782 h 10275"/>
              <a:gd name="connsiteX9" fmla="*/ 6287 w 10040"/>
              <a:gd name="connsiteY9" fmla="*/ 5503 h 10275"/>
              <a:gd name="connsiteX10" fmla="*/ 8163 w 10040"/>
              <a:gd name="connsiteY10" fmla="*/ 9972 h 10275"/>
              <a:gd name="connsiteX0" fmla="*/ 8163 w 10040"/>
              <a:gd name="connsiteY0" fmla="*/ 9972 h 10229"/>
              <a:gd name="connsiteX1" fmla="*/ 5087 w 10040"/>
              <a:gd name="connsiteY1" fmla="*/ 6879 h 10229"/>
              <a:gd name="connsiteX2" fmla="*/ 1984 w 10040"/>
              <a:gd name="connsiteY2" fmla="*/ 10000 h 10229"/>
              <a:gd name="connsiteX3" fmla="*/ 3886 w 10040"/>
              <a:gd name="connsiteY3" fmla="*/ 5503 h 10229"/>
              <a:gd name="connsiteX4" fmla="*/ 40 w 10040"/>
              <a:gd name="connsiteY4" fmla="*/ 3853 h 10229"/>
              <a:gd name="connsiteX5" fmla="*/ 4126 w 10040"/>
              <a:gd name="connsiteY5" fmla="*/ 3577 h 10229"/>
              <a:gd name="connsiteX6" fmla="*/ 5020 w 10040"/>
              <a:gd name="connsiteY6" fmla="*/ 0 h 10229"/>
              <a:gd name="connsiteX7" fmla="*/ 6287 w 10040"/>
              <a:gd name="connsiteY7" fmla="*/ 3577 h 10229"/>
              <a:gd name="connsiteX8" fmla="*/ 10040 w 10040"/>
              <a:gd name="connsiteY8" fmla="*/ 3782 h 10229"/>
              <a:gd name="connsiteX9" fmla="*/ 6287 w 10040"/>
              <a:gd name="connsiteY9" fmla="*/ 5503 h 10229"/>
              <a:gd name="connsiteX10" fmla="*/ 8163 w 10040"/>
              <a:gd name="connsiteY10" fmla="*/ 9972 h 10229"/>
              <a:gd name="connsiteX0" fmla="*/ 8163 w 10080"/>
              <a:gd name="connsiteY0" fmla="*/ 9972 h 10229"/>
              <a:gd name="connsiteX1" fmla="*/ 5087 w 10080"/>
              <a:gd name="connsiteY1" fmla="*/ 6879 h 10229"/>
              <a:gd name="connsiteX2" fmla="*/ 1984 w 10080"/>
              <a:gd name="connsiteY2" fmla="*/ 10000 h 10229"/>
              <a:gd name="connsiteX3" fmla="*/ 3886 w 10080"/>
              <a:gd name="connsiteY3" fmla="*/ 5503 h 10229"/>
              <a:gd name="connsiteX4" fmla="*/ 40 w 10080"/>
              <a:gd name="connsiteY4" fmla="*/ 3853 h 10229"/>
              <a:gd name="connsiteX5" fmla="*/ 4126 w 10080"/>
              <a:gd name="connsiteY5" fmla="*/ 3577 h 10229"/>
              <a:gd name="connsiteX6" fmla="*/ 5020 w 10080"/>
              <a:gd name="connsiteY6" fmla="*/ 0 h 10229"/>
              <a:gd name="connsiteX7" fmla="*/ 6287 w 10080"/>
              <a:gd name="connsiteY7" fmla="*/ 3577 h 10229"/>
              <a:gd name="connsiteX8" fmla="*/ 10040 w 10080"/>
              <a:gd name="connsiteY8" fmla="*/ 3782 h 10229"/>
              <a:gd name="connsiteX9" fmla="*/ 6047 w 10080"/>
              <a:gd name="connsiteY9" fmla="*/ 5503 h 10229"/>
              <a:gd name="connsiteX10" fmla="*/ 8163 w 10080"/>
              <a:gd name="connsiteY10" fmla="*/ 9972 h 10229"/>
              <a:gd name="connsiteX0" fmla="*/ 8163 w 10080"/>
              <a:gd name="connsiteY0" fmla="*/ 9972 h 10275"/>
              <a:gd name="connsiteX1" fmla="*/ 5087 w 10080"/>
              <a:gd name="connsiteY1" fmla="*/ 6879 h 10275"/>
              <a:gd name="connsiteX2" fmla="*/ 1984 w 10080"/>
              <a:gd name="connsiteY2" fmla="*/ 10000 h 10275"/>
              <a:gd name="connsiteX3" fmla="*/ 3886 w 10080"/>
              <a:gd name="connsiteY3" fmla="*/ 5228 h 10275"/>
              <a:gd name="connsiteX4" fmla="*/ 40 w 10080"/>
              <a:gd name="connsiteY4" fmla="*/ 3853 h 10275"/>
              <a:gd name="connsiteX5" fmla="*/ 4126 w 10080"/>
              <a:gd name="connsiteY5" fmla="*/ 3577 h 10275"/>
              <a:gd name="connsiteX6" fmla="*/ 5020 w 10080"/>
              <a:gd name="connsiteY6" fmla="*/ 0 h 10275"/>
              <a:gd name="connsiteX7" fmla="*/ 6287 w 10080"/>
              <a:gd name="connsiteY7" fmla="*/ 3577 h 10275"/>
              <a:gd name="connsiteX8" fmla="*/ 10040 w 10080"/>
              <a:gd name="connsiteY8" fmla="*/ 3782 h 10275"/>
              <a:gd name="connsiteX9" fmla="*/ 6047 w 10080"/>
              <a:gd name="connsiteY9" fmla="*/ 5503 h 10275"/>
              <a:gd name="connsiteX10" fmla="*/ 8163 w 10080"/>
              <a:gd name="connsiteY10" fmla="*/ 9972 h 10275"/>
              <a:gd name="connsiteX0" fmla="*/ 8163 w 10080"/>
              <a:gd name="connsiteY0" fmla="*/ 9972 h 10275"/>
              <a:gd name="connsiteX1" fmla="*/ 5087 w 10080"/>
              <a:gd name="connsiteY1" fmla="*/ 6879 h 10275"/>
              <a:gd name="connsiteX2" fmla="*/ 1984 w 10080"/>
              <a:gd name="connsiteY2" fmla="*/ 10000 h 10275"/>
              <a:gd name="connsiteX3" fmla="*/ 3886 w 10080"/>
              <a:gd name="connsiteY3" fmla="*/ 5228 h 10275"/>
              <a:gd name="connsiteX4" fmla="*/ 40 w 10080"/>
              <a:gd name="connsiteY4" fmla="*/ 3853 h 10275"/>
              <a:gd name="connsiteX5" fmla="*/ 4126 w 10080"/>
              <a:gd name="connsiteY5" fmla="*/ 3577 h 10275"/>
              <a:gd name="connsiteX6" fmla="*/ 5020 w 10080"/>
              <a:gd name="connsiteY6" fmla="*/ 0 h 10275"/>
              <a:gd name="connsiteX7" fmla="*/ 6287 w 10080"/>
              <a:gd name="connsiteY7" fmla="*/ 3577 h 10275"/>
              <a:gd name="connsiteX8" fmla="*/ 10040 w 10080"/>
              <a:gd name="connsiteY8" fmla="*/ 3782 h 10275"/>
              <a:gd name="connsiteX9" fmla="*/ 6047 w 10080"/>
              <a:gd name="connsiteY9" fmla="*/ 5228 h 10275"/>
              <a:gd name="connsiteX10" fmla="*/ 8163 w 10080"/>
              <a:gd name="connsiteY10" fmla="*/ 9972 h 10275"/>
              <a:gd name="connsiteX0" fmla="*/ 8163 w 10040"/>
              <a:gd name="connsiteY0" fmla="*/ 9972 h 10275"/>
              <a:gd name="connsiteX1" fmla="*/ 5087 w 10040"/>
              <a:gd name="connsiteY1" fmla="*/ 6879 h 10275"/>
              <a:gd name="connsiteX2" fmla="*/ 1984 w 10040"/>
              <a:gd name="connsiteY2" fmla="*/ 10000 h 10275"/>
              <a:gd name="connsiteX3" fmla="*/ 3886 w 10040"/>
              <a:gd name="connsiteY3" fmla="*/ 5228 h 10275"/>
              <a:gd name="connsiteX4" fmla="*/ 40 w 10040"/>
              <a:gd name="connsiteY4" fmla="*/ 3853 h 10275"/>
              <a:gd name="connsiteX5" fmla="*/ 4126 w 10040"/>
              <a:gd name="connsiteY5" fmla="*/ 3577 h 10275"/>
              <a:gd name="connsiteX6" fmla="*/ 5020 w 10040"/>
              <a:gd name="connsiteY6" fmla="*/ 0 h 10275"/>
              <a:gd name="connsiteX7" fmla="*/ 6047 w 10040"/>
              <a:gd name="connsiteY7" fmla="*/ 3577 h 10275"/>
              <a:gd name="connsiteX8" fmla="*/ 10040 w 10040"/>
              <a:gd name="connsiteY8" fmla="*/ 3782 h 10275"/>
              <a:gd name="connsiteX9" fmla="*/ 6047 w 10040"/>
              <a:gd name="connsiteY9" fmla="*/ 5228 h 10275"/>
              <a:gd name="connsiteX10" fmla="*/ 8163 w 10040"/>
              <a:gd name="connsiteY10" fmla="*/ 9972 h 10275"/>
              <a:gd name="connsiteX0" fmla="*/ 8163 w 10040"/>
              <a:gd name="connsiteY0" fmla="*/ 9972 h 10183"/>
              <a:gd name="connsiteX1" fmla="*/ 5087 w 10040"/>
              <a:gd name="connsiteY1" fmla="*/ 6329 h 10183"/>
              <a:gd name="connsiteX2" fmla="*/ 1984 w 10040"/>
              <a:gd name="connsiteY2" fmla="*/ 10000 h 10183"/>
              <a:gd name="connsiteX3" fmla="*/ 3886 w 10040"/>
              <a:gd name="connsiteY3" fmla="*/ 5228 h 10183"/>
              <a:gd name="connsiteX4" fmla="*/ 40 w 10040"/>
              <a:gd name="connsiteY4" fmla="*/ 3853 h 10183"/>
              <a:gd name="connsiteX5" fmla="*/ 4126 w 10040"/>
              <a:gd name="connsiteY5" fmla="*/ 3577 h 10183"/>
              <a:gd name="connsiteX6" fmla="*/ 5020 w 10040"/>
              <a:gd name="connsiteY6" fmla="*/ 0 h 10183"/>
              <a:gd name="connsiteX7" fmla="*/ 6047 w 10040"/>
              <a:gd name="connsiteY7" fmla="*/ 3577 h 10183"/>
              <a:gd name="connsiteX8" fmla="*/ 10040 w 10040"/>
              <a:gd name="connsiteY8" fmla="*/ 3782 h 10183"/>
              <a:gd name="connsiteX9" fmla="*/ 6047 w 10040"/>
              <a:gd name="connsiteY9" fmla="*/ 5228 h 10183"/>
              <a:gd name="connsiteX10" fmla="*/ 8163 w 10040"/>
              <a:gd name="connsiteY10" fmla="*/ 9972 h 10183"/>
              <a:gd name="connsiteX0" fmla="*/ 8163 w 10080"/>
              <a:gd name="connsiteY0" fmla="*/ 9972 h 10183"/>
              <a:gd name="connsiteX1" fmla="*/ 5087 w 10080"/>
              <a:gd name="connsiteY1" fmla="*/ 6329 h 10183"/>
              <a:gd name="connsiteX2" fmla="*/ 1984 w 10080"/>
              <a:gd name="connsiteY2" fmla="*/ 10000 h 10183"/>
              <a:gd name="connsiteX3" fmla="*/ 3886 w 10080"/>
              <a:gd name="connsiteY3" fmla="*/ 5228 h 10183"/>
              <a:gd name="connsiteX4" fmla="*/ 40 w 10080"/>
              <a:gd name="connsiteY4" fmla="*/ 3853 h 10183"/>
              <a:gd name="connsiteX5" fmla="*/ 4126 w 10080"/>
              <a:gd name="connsiteY5" fmla="*/ 3577 h 10183"/>
              <a:gd name="connsiteX6" fmla="*/ 5020 w 10080"/>
              <a:gd name="connsiteY6" fmla="*/ 0 h 10183"/>
              <a:gd name="connsiteX7" fmla="*/ 6047 w 10080"/>
              <a:gd name="connsiteY7" fmla="*/ 3577 h 10183"/>
              <a:gd name="connsiteX8" fmla="*/ 10040 w 10080"/>
              <a:gd name="connsiteY8" fmla="*/ 3782 h 10183"/>
              <a:gd name="connsiteX9" fmla="*/ 6287 w 10080"/>
              <a:gd name="connsiteY9" fmla="*/ 5228 h 10183"/>
              <a:gd name="connsiteX10" fmla="*/ 8163 w 10080"/>
              <a:gd name="connsiteY10" fmla="*/ 9972 h 10183"/>
              <a:gd name="connsiteX0" fmla="*/ 8163 w 10080"/>
              <a:gd name="connsiteY0" fmla="*/ 9972 h 10183"/>
              <a:gd name="connsiteX1" fmla="*/ 5087 w 10080"/>
              <a:gd name="connsiteY1" fmla="*/ 6329 h 10183"/>
              <a:gd name="connsiteX2" fmla="*/ 1984 w 10080"/>
              <a:gd name="connsiteY2" fmla="*/ 10000 h 10183"/>
              <a:gd name="connsiteX3" fmla="*/ 3886 w 10080"/>
              <a:gd name="connsiteY3" fmla="*/ 5228 h 10183"/>
              <a:gd name="connsiteX4" fmla="*/ 40 w 10080"/>
              <a:gd name="connsiteY4" fmla="*/ 3853 h 10183"/>
              <a:gd name="connsiteX5" fmla="*/ 4126 w 10080"/>
              <a:gd name="connsiteY5" fmla="*/ 3577 h 10183"/>
              <a:gd name="connsiteX6" fmla="*/ 5020 w 10080"/>
              <a:gd name="connsiteY6" fmla="*/ 0 h 10183"/>
              <a:gd name="connsiteX7" fmla="*/ 6047 w 10080"/>
              <a:gd name="connsiteY7" fmla="*/ 3577 h 10183"/>
              <a:gd name="connsiteX8" fmla="*/ 10040 w 10080"/>
              <a:gd name="connsiteY8" fmla="*/ 3782 h 10183"/>
              <a:gd name="connsiteX9" fmla="*/ 6287 w 10080"/>
              <a:gd name="connsiteY9" fmla="*/ 5503 h 10183"/>
              <a:gd name="connsiteX10" fmla="*/ 8163 w 10080"/>
              <a:gd name="connsiteY10" fmla="*/ 9972 h 10183"/>
              <a:gd name="connsiteX0" fmla="*/ 8163 w 10120"/>
              <a:gd name="connsiteY0" fmla="*/ 9972 h 10183"/>
              <a:gd name="connsiteX1" fmla="*/ 5087 w 10120"/>
              <a:gd name="connsiteY1" fmla="*/ 6329 h 10183"/>
              <a:gd name="connsiteX2" fmla="*/ 1984 w 10120"/>
              <a:gd name="connsiteY2" fmla="*/ 10000 h 10183"/>
              <a:gd name="connsiteX3" fmla="*/ 3886 w 10120"/>
              <a:gd name="connsiteY3" fmla="*/ 5228 h 10183"/>
              <a:gd name="connsiteX4" fmla="*/ 40 w 10120"/>
              <a:gd name="connsiteY4" fmla="*/ 3853 h 10183"/>
              <a:gd name="connsiteX5" fmla="*/ 4126 w 10120"/>
              <a:gd name="connsiteY5" fmla="*/ 3577 h 10183"/>
              <a:gd name="connsiteX6" fmla="*/ 5020 w 10120"/>
              <a:gd name="connsiteY6" fmla="*/ 0 h 10183"/>
              <a:gd name="connsiteX7" fmla="*/ 6047 w 10120"/>
              <a:gd name="connsiteY7" fmla="*/ 3577 h 10183"/>
              <a:gd name="connsiteX8" fmla="*/ 10040 w 10120"/>
              <a:gd name="connsiteY8" fmla="*/ 3782 h 10183"/>
              <a:gd name="connsiteX9" fmla="*/ 6527 w 10120"/>
              <a:gd name="connsiteY9" fmla="*/ 5503 h 10183"/>
              <a:gd name="connsiteX10" fmla="*/ 8163 w 10120"/>
              <a:gd name="connsiteY10" fmla="*/ 9972 h 10183"/>
              <a:gd name="connsiteX0" fmla="*/ 8163 w 10080"/>
              <a:gd name="connsiteY0" fmla="*/ 9972 h 10183"/>
              <a:gd name="connsiteX1" fmla="*/ 5087 w 10080"/>
              <a:gd name="connsiteY1" fmla="*/ 6329 h 10183"/>
              <a:gd name="connsiteX2" fmla="*/ 1984 w 10080"/>
              <a:gd name="connsiteY2" fmla="*/ 10000 h 10183"/>
              <a:gd name="connsiteX3" fmla="*/ 3886 w 10080"/>
              <a:gd name="connsiteY3" fmla="*/ 5228 h 10183"/>
              <a:gd name="connsiteX4" fmla="*/ 40 w 10080"/>
              <a:gd name="connsiteY4" fmla="*/ 3853 h 10183"/>
              <a:gd name="connsiteX5" fmla="*/ 4126 w 10080"/>
              <a:gd name="connsiteY5" fmla="*/ 3577 h 10183"/>
              <a:gd name="connsiteX6" fmla="*/ 5020 w 10080"/>
              <a:gd name="connsiteY6" fmla="*/ 0 h 10183"/>
              <a:gd name="connsiteX7" fmla="*/ 6047 w 10080"/>
              <a:gd name="connsiteY7" fmla="*/ 3577 h 10183"/>
              <a:gd name="connsiteX8" fmla="*/ 10040 w 10080"/>
              <a:gd name="connsiteY8" fmla="*/ 3782 h 10183"/>
              <a:gd name="connsiteX9" fmla="*/ 6287 w 10080"/>
              <a:gd name="connsiteY9" fmla="*/ 5228 h 10183"/>
              <a:gd name="connsiteX10" fmla="*/ 8163 w 10080"/>
              <a:gd name="connsiteY10" fmla="*/ 9972 h 10183"/>
              <a:gd name="connsiteX0" fmla="*/ 8163 w 10080"/>
              <a:gd name="connsiteY0" fmla="*/ 10018 h 10229"/>
              <a:gd name="connsiteX1" fmla="*/ 5087 w 10080"/>
              <a:gd name="connsiteY1" fmla="*/ 6375 h 10229"/>
              <a:gd name="connsiteX2" fmla="*/ 1984 w 10080"/>
              <a:gd name="connsiteY2" fmla="*/ 10046 h 10229"/>
              <a:gd name="connsiteX3" fmla="*/ 3886 w 10080"/>
              <a:gd name="connsiteY3" fmla="*/ 5274 h 10229"/>
              <a:gd name="connsiteX4" fmla="*/ 40 w 10080"/>
              <a:gd name="connsiteY4" fmla="*/ 3899 h 10229"/>
              <a:gd name="connsiteX5" fmla="*/ 4126 w 10080"/>
              <a:gd name="connsiteY5" fmla="*/ 3898 h 10229"/>
              <a:gd name="connsiteX6" fmla="*/ 5020 w 10080"/>
              <a:gd name="connsiteY6" fmla="*/ 46 h 10229"/>
              <a:gd name="connsiteX7" fmla="*/ 6047 w 10080"/>
              <a:gd name="connsiteY7" fmla="*/ 3623 h 10229"/>
              <a:gd name="connsiteX8" fmla="*/ 10040 w 10080"/>
              <a:gd name="connsiteY8" fmla="*/ 3828 h 10229"/>
              <a:gd name="connsiteX9" fmla="*/ 6287 w 10080"/>
              <a:gd name="connsiteY9" fmla="*/ 5274 h 10229"/>
              <a:gd name="connsiteX10" fmla="*/ 8163 w 10080"/>
              <a:gd name="connsiteY10" fmla="*/ 10018 h 10229"/>
              <a:gd name="connsiteX0" fmla="*/ 8163 w 10120"/>
              <a:gd name="connsiteY0" fmla="*/ 9972 h 10183"/>
              <a:gd name="connsiteX1" fmla="*/ 5087 w 10120"/>
              <a:gd name="connsiteY1" fmla="*/ 6329 h 10183"/>
              <a:gd name="connsiteX2" fmla="*/ 1984 w 10120"/>
              <a:gd name="connsiteY2" fmla="*/ 10000 h 10183"/>
              <a:gd name="connsiteX3" fmla="*/ 3886 w 10120"/>
              <a:gd name="connsiteY3" fmla="*/ 5228 h 10183"/>
              <a:gd name="connsiteX4" fmla="*/ 40 w 10120"/>
              <a:gd name="connsiteY4" fmla="*/ 3853 h 10183"/>
              <a:gd name="connsiteX5" fmla="*/ 4126 w 10120"/>
              <a:gd name="connsiteY5" fmla="*/ 3852 h 10183"/>
              <a:gd name="connsiteX6" fmla="*/ 5020 w 10120"/>
              <a:gd name="connsiteY6" fmla="*/ 0 h 10183"/>
              <a:gd name="connsiteX7" fmla="*/ 5807 w 10120"/>
              <a:gd name="connsiteY7" fmla="*/ 3852 h 10183"/>
              <a:gd name="connsiteX8" fmla="*/ 10040 w 10120"/>
              <a:gd name="connsiteY8" fmla="*/ 3782 h 10183"/>
              <a:gd name="connsiteX9" fmla="*/ 6287 w 10120"/>
              <a:gd name="connsiteY9" fmla="*/ 5228 h 10183"/>
              <a:gd name="connsiteX10" fmla="*/ 8163 w 10120"/>
              <a:gd name="connsiteY10" fmla="*/ 9972 h 10183"/>
              <a:gd name="connsiteX0" fmla="*/ 8163 w 10080"/>
              <a:gd name="connsiteY0" fmla="*/ 9972 h 10183"/>
              <a:gd name="connsiteX1" fmla="*/ 5087 w 10080"/>
              <a:gd name="connsiteY1" fmla="*/ 6329 h 10183"/>
              <a:gd name="connsiteX2" fmla="*/ 1984 w 10080"/>
              <a:gd name="connsiteY2" fmla="*/ 10000 h 10183"/>
              <a:gd name="connsiteX3" fmla="*/ 3886 w 10080"/>
              <a:gd name="connsiteY3" fmla="*/ 5228 h 10183"/>
              <a:gd name="connsiteX4" fmla="*/ 40 w 10080"/>
              <a:gd name="connsiteY4" fmla="*/ 3853 h 10183"/>
              <a:gd name="connsiteX5" fmla="*/ 4126 w 10080"/>
              <a:gd name="connsiteY5" fmla="*/ 3852 h 10183"/>
              <a:gd name="connsiteX6" fmla="*/ 5020 w 10080"/>
              <a:gd name="connsiteY6" fmla="*/ 0 h 10183"/>
              <a:gd name="connsiteX7" fmla="*/ 6047 w 10080"/>
              <a:gd name="connsiteY7" fmla="*/ 3852 h 10183"/>
              <a:gd name="connsiteX8" fmla="*/ 10040 w 10080"/>
              <a:gd name="connsiteY8" fmla="*/ 3782 h 10183"/>
              <a:gd name="connsiteX9" fmla="*/ 6287 w 10080"/>
              <a:gd name="connsiteY9" fmla="*/ 5228 h 10183"/>
              <a:gd name="connsiteX10" fmla="*/ 8163 w 10080"/>
              <a:gd name="connsiteY10" fmla="*/ 9972 h 10183"/>
              <a:gd name="connsiteX0" fmla="*/ 8163 w 10120"/>
              <a:gd name="connsiteY0" fmla="*/ 9972 h 10183"/>
              <a:gd name="connsiteX1" fmla="*/ 5087 w 10120"/>
              <a:gd name="connsiteY1" fmla="*/ 6329 h 10183"/>
              <a:gd name="connsiteX2" fmla="*/ 1984 w 10120"/>
              <a:gd name="connsiteY2" fmla="*/ 10000 h 10183"/>
              <a:gd name="connsiteX3" fmla="*/ 3886 w 10120"/>
              <a:gd name="connsiteY3" fmla="*/ 5228 h 10183"/>
              <a:gd name="connsiteX4" fmla="*/ 40 w 10120"/>
              <a:gd name="connsiteY4" fmla="*/ 3853 h 10183"/>
              <a:gd name="connsiteX5" fmla="*/ 4126 w 10120"/>
              <a:gd name="connsiteY5" fmla="*/ 3852 h 10183"/>
              <a:gd name="connsiteX6" fmla="*/ 5020 w 10120"/>
              <a:gd name="connsiteY6" fmla="*/ 0 h 10183"/>
              <a:gd name="connsiteX7" fmla="*/ 6047 w 10120"/>
              <a:gd name="connsiteY7" fmla="*/ 3852 h 10183"/>
              <a:gd name="connsiteX8" fmla="*/ 10040 w 10120"/>
              <a:gd name="connsiteY8" fmla="*/ 3782 h 10183"/>
              <a:gd name="connsiteX9" fmla="*/ 6527 w 10120"/>
              <a:gd name="connsiteY9" fmla="*/ 5228 h 10183"/>
              <a:gd name="connsiteX10" fmla="*/ 8163 w 10120"/>
              <a:gd name="connsiteY10" fmla="*/ 9972 h 10183"/>
              <a:gd name="connsiteX0" fmla="*/ 8163 w 10080"/>
              <a:gd name="connsiteY0" fmla="*/ 9972 h 10183"/>
              <a:gd name="connsiteX1" fmla="*/ 5087 w 10080"/>
              <a:gd name="connsiteY1" fmla="*/ 6329 h 10183"/>
              <a:gd name="connsiteX2" fmla="*/ 1984 w 10080"/>
              <a:gd name="connsiteY2" fmla="*/ 10000 h 10183"/>
              <a:gd name="connsiteX3" fmla="*/ 3886 w 10080"/>
              <a:gd name="connsiteY3" fmla="*/ 5228 h 10183"/>
              <a:gd name="connsiteX4" fmla="*/ 40 w 10080"/>
              <a:gd name="connsiteY4" fmla="*/ 3853 h 10183"/>
              <a:gd name="connsiteX5" fmla="*/ 4126 w 10080"/>
              <a:gd name="connsiteY5" fmla="*/ 3852 h 10183"/>
              <a:gd name="connsiteX6" fmla="*/ 5020 w 10080"/>
              <a:gd name="connsiteY6" fmla="*/ 0 h 10183"/>
              <a:gd name="connsiteX7" fmla="*/ 6047 w 10080"/>
              <a:gd name="connsiteY7" fmla="*/ 3852 h 10183"/>
              <a:gd name="connsiteX8" fmla="*/ 10040 w 10080"/>
              <a:gd name="connsiteY8" fmla="*/ 3782 h 10183"/>
              <a:gd name="connsiteX9" fmla="*/ 6287 w 10080"/>
              <a:gd name="connsiteY9" fmla="*/ 5228 h 10183"/>
              <a:gd name="connsiteX10" fmla="*/ 8163 w 10080"/>
              <a:gd name="connsiteY10" fmla="*/ 9972 h 10183"/>
              <a:gd name="connsiteX0" fmla="*/ 8203 w 10120"/>
              <a:gd name="connsiteY0" fmla="*/ 9972 h 10183"/>
              <a:gd name="connsiteX1" fmla="*/ 5127 w 10120"/>
              <a:gd name="connsiteY1" fmla="*/ 6329 h 10183"/>
              <a:gd name="connsiteX2" fmla="*/ 2024 w 10120"/>
              <a:gd name="connsiteY2" fmla="*/ 10000 h 10183"/>
              <a:gd name="connsiteX3" fmla="*/ 3926 w 10120"/>
              <a:gd name="connsiteY3" fmla="*/ 5228 h 10183"/>
              <a:gd name="connsiteX4" fmla="*/ 80 w 10120"/>
              <a:gd name="connsiteY4" fmla="*/ 3853 h 10183"/>
              <a:gd name="connsiteX5" fmla="*/ 4407 w 10120"/>
              <a:gd name="connsiteY5" fmla="*/ 3852 h 10183"/>
              <a:gd name="connsiteX6" fmla="*/ 5060 w 10120"/>
              <a:gd name="connsiteY6" fmla="*/ 0 h 10183"/>
              <a:gd name="connsiteX7" fmla="*/ 6087 w 10120"/>
              <a:gd name="connsiteY7" fmla="*/ 3852 h 10183"/>
              <a:gd name="connsiteX8" fmla="*/ 10080 w 10120"/>
              <a:gd name="connsiteY8" fmla="*/ 3782 h 10183"/>
              <a:gd name="connsiteX9" fmla="*/ 6327 w 10120"/>
              <a:gd name="connsiteY9" fmla="*/ 5228 h 10183"/>
              <a:gd name="connsiteX10" fmla="*/ 8203 w 10120"/>
              <a:gd name="connsiteY10" fmla="*/ 9972 h 10183"/>
              <a:gd name="connsiteX0" fmla="*/ 8203 w 10160"/>
              <a:gd name="connsiteY0" fmla="*/ 9972 h 10183"/>
              <a:gd name="connsiteX1" fmla="*/ 5127 w 10160"/>
              <a:gd name="connsiteY1" fmla="*/ 6329 h 10183"/>
              <a:gd name="connsiteX2" fmla="*/ 2024 w 10160"/>
              <a:gd name="connsiteY2" fmla="*/ 10000 h 10183"/>
              <a:gd name="connsiteX3" fmla="*/ 3926 w 10160"/>
              <a:gd name="connsiteY3" fmla="*/ 5228 h 10183"/>
              <a:gd name="connsiteX4" fmla="*/ 80 w 10160"/>
              <a:gd name="connsiteY4" fmla="*/ 3853 h 10183"/>
              <a:gd name="connsiteX5" fmla="*/ 4407 w 10160"/>
              <a:gd name="connsiteY5" fmla="*/ 3852 h 10183"/>
              <a:gd name="connsiteX6" fmla="*/ 5060 w 10160"/>
              <a:gd name="connsiteY6" fmla="*/ 0 h 10183"/>
              <a:gd name="connsiteX7" fmla="*/ 6087 w 10160"/>
              <a:gd name="connsiteY7" fmla="*/ 3852 h 10183"/>
              <a:gd name="connsiteX8" fmla="*/ 10080 w 10160"/>
              <a:gd name="connsiteY8" fmla="*/ 3782 h 10183"/>
              <a:gd name="connsiteX9" fmla="*/ 6567 w 10160"/>
              <a:gd name="connsiteY9" fmla="*/ 5228 h 10183"/>
              <a:gd name="connsiteX10" fmla="*/ 8203 w 10160"/>
              <a:gd name="connsiteY10" fmla="*/ 9972 h 10183"/>
              <a:gd name="connsiteX0" fmla="*/ 8163 w 10120"/>
              <a:gd name="connsiteY0" fmla="*/ 9972 h 10183"/>
              <a:gd name="connsiteX1" fmla="*/ 5087 w 10120"/>
              <a:gd name="connsiteY1" fmla="*/ 6329 h 10183"/>
              <a:gd name="connsiteX2" fmla="*/ 1984 w 10120"/>
              <a:gd name="connsiteY2" fmla="*/ 10000 h 10183"/>
              <a:gd name="connsiteX3" fmla="*/ 3886 w 10120"/>
              <a:gd name="connsiteY3" fmla="*/ 5228 h 10183"/>
              <a:gd name="connsiteX4" fmla="*/ 40 w 10120"/>
              <a:gd name="connsiteY4" fmla="*/ 3853 h 10183"/>
              <a:gd name="connsiteX5" fmla="*/ 4126 w 10120"/>
              <a:gd name="connsiteY5" fmla="*/ 3852 h 10183"/>
              <a:gd name="connsiteX6" fmla="*/ 5020 w 10120"/>
              <a:gd name="connsiteY6" fmla="*/ 0 h 10183"/>
              <a:gd name="connsiteX7" fmla="*/ 6047 w 10120"/>
              <a:gd name="connsiteY7" fmla="*/ 3852 h 10183"/>
              <a:gd name="connsiteX8" fmla="*/ 10040 w 10120"/>
              <a:gd name="connsiteY8" fmla="*/ 3782 h 10183"/>
              <a:gd name="connsiteX9" fmla="*/ 6527 w 10120"/>
              <a:gd name="connsiteY9" fmla="*/ 5228 h 10183"/>
              <a:gd name="connsiteX10" fmla="*/ 8163 w 10120"/>
              <a:gd name="connsiteY10" fmla="*/ 9972 h 10183"/>
              <a:gd name="connsiteX0" fmla="*/ 8163 w 10120"/>
              <a:gd name="connsiteY0" fmla="*/ 9972 h 10155"/>
              <a:gd name="connsiteX1" fmla="*/ 5087 w 10120"/>
              <a:gd name="connsiteY1" fmla="*/ 6329 h 10155"/>
              <a:gd name="connsiteX2" fmla="*/ 1984 w 10120"/>
              <a:gd name="connsiteY2" fmla="*/ 10000 h 10155"/>
              <a:gd name="connsiteX3" fmla="*/ 3886 w 10120"/>
              <a:gd name="connsiteY3" fmla="*/ 5503 h 10155"/>
              <a:gd name="connsiteX4" fmla="*/ 40 w 10120"/>
              <a:gd name="connsiteY4" fmla="*/ 3853 h 10155"/>
              <a:gd name="connsiteX5" fmla="*/ 4126 w 10120"/>
              <a:gd name="connsiteY5" fmla="*/ 3852 h 10155"/>
              <a:gd name="connsiteX6" fmla="*/ 5020 w 10120"/>
              <a:gd name="connsiteY6" fmla="*/ 0 h 10155"/>
              <a:gd name="connsiteX7" fmla="*/ 6047 w 10120"/>
              <a:gd name="connsiteY7" fmla="*/ 3852 h 10155"/>
              <a:gd name="connsiteX8" fmla="*/ 10040 w 10120"/>
              <a:gd name="connsiteY8" fmla="*/ 3782 h 10155"/>
              <a:gd name="connsiteX9" fmla="*/ 6527 w 10120"/>
              <a:gd name="connsiteY9" fmla="*/ 5228 h 10155"/>
              <a:gd name="connsiteX10" fmla="*/ 8163 w 10120"/>
              <a:gd name="connsiteY10" fmla="*/ 9972 h 10155"/>
              <a:gd name="connsiteX0" fmla="*/ 8163 w 10120"/>
              <a:gd name="connsiteY0" fmla="*/ 9972 h 10138"/>
              <a:gd name="connsiteX1" fmla="*/ 5087 w 10120"/>
              <a:gd name="connsiteY1" fmla="*/ 6329 h 10138"/>
              <a:gd name="connsiteX2" fmla="*/ 1984 w 10120"/>
              <a:gd name="connsiteY2" fmla="*/ 10000 h 10138"/>
              <a:gd name="connsiteX3" fmla="*/ 3886 w 10120"/>
              <a:gd name="connsiteY3" fmla="*/ 5503 h 10138"/>
              <a:gd name="connsiteX4" fmla="*/ 40 w 10120"/>
              <a:gd name="connsiteY4" fmla="*/ 3853 h 10138"/>
              <a:gd name="connsiteX5" fmla="*/ 4126 w 10120"/>
              <a:gd name="connsiteY5" fmla="*/ 3852 h 10138"/>
              <a:gd name="connsiteX6" fmla="*/ 5020 w 10120"/>
              <a:gd name="connsiteY6" fmla="*/ 0 h 10138"/>
              <a:gd name="connsiteX7" fmla="*/ 6047 w 10120"/>
              <a:gd name="connsiteY7" fmla="*/ 3852 h 10138"/>
              <a:gd name="connsiteX8" fmla="*/ 10040 w 10120"/>
              <a:gd name="connsiteY8" fmla="*/ 3782 h 10138"/>
              <a:gd name="connsiteX9" fmla="*/ 6527 w 10120"/>
              <a:gd name="connsiteY9" fmla="*/ 5503 h 10138"/>
              <a:gd name="connsiteX10" fmla="*/ 8163 w 10120"/>
              <a:gd name="connsiteY10" fmla="*/ 9972 h 10138"/>
              <a:gd name="connsiteX0" fmla="*/ 8163 w 10080"/>
              <a:gd name="connsiteY0" fmla="*/ 9972 h 10138"/>
              <a:gd name="connsiteX1" fmla="*/ 5087 w 10080"/>
              <a:gd name="connsiteY1" fmla="*/ 6329 h 10138"/>
              <a:gd name="connsiteX2" fmla="*/ 1984 w 10080"/>
              <a:gd name="connsiteY2" fmla="*/ 10000 h 10138"/>
              <a:gd name="connsiteX3" fmla="*/ 3886 w 10080"/>
              <a:gd name="connsiteY3" fmla="*/ 5503 h 10138"/>
              <a:gd name="connsiteX4" fmla="*/ 40 w 10080"/>
              <a:gd name="connsiteY4" fmla="*/ 3853 h 10138"/>
              <a:gd name="connsiteX5" fmla="*/ 4126 w 10080"/>
              <a:gd name="connsiteY5" fmla="*/ 3852 h 10138"/>
              <a:gd name="connsiteX6" fmla="*/ 5020 w 10080"/>
              <a:gd name="connsiteY6" fmla="*/ 0 h 10138"/>
              <a:gd name="connsiteX7" fmla="*/ 6047 w 10080"/>
              <a:gd name="connsiteY7" fmla="*/ 3852 h 10138"/>
              <a:gd name="connsiteX8" fmla="*/ 10040 w 10080"/>
              <a:gd name="connsiteY8" fmla="*/ 3782 h 10138"/>
              <a:gd name="connsiteX9" fmla="*/ 6287 w 10080"/>
              <a:gd name="connsiteY9" fmla="*/ 5503 h 10138"/>
              <a:gd name="connsiteX10" fmla="*/ 8163 w 10080"/>
              <a:gd name="connsiteY10" fmla="*/ 9972 h 10138"/>
              <a:gd name="connsiteX0" fmla="*/ 8163 w 10120"/>
              <a:gd name="connsiteY0" fmla="*/ 9972 h 10138"/>
              <a:gd name="connsiteX1" fmla="*/ 5087 w 10120"/>
              <a:gd name="connsiteY1" fmla="*/ 6329 h 10138"/>
              <a:gd name="connsiteX2" fmla="*/ 1984 w 10120"/>
              <a:gd name="connsiteY2" fmla="*/ 10000 h 10138"/>
              <a:gd name="connsiteX3" fmla="*/ 3886 w 10120"/>
              <a:gd name="connsiteY3" fmla="*/ 5503 h 10138"/>
              <a:gd name="connsiteX4" fmla="*/ 40 w 10120"/>
              <a:gd name="connsiteY4" fmla="*/ 3853 h 10138"/>
              <a:gd name="connsiteX5" fmla="*/ 4126 w 10120"/>
              <a:gd name="connsiteY5" fmla="*/ 3852 h 10138"/>
              <a:gd name="connsiteX6" fmla="*/ 5020 w 10120"/>
              <a:gd name="connsiteY6" fmla="*/ 0 h 10138"/>
              <a:gd name="connsiteX7" fmla="*/ 5807 w 10120"/>
              <a:gd name="connsiteY7" fmla="*/ 3852 h 10138"/>
              <a:gd name="connsiteX8" fmla="*/ 10040 w 10120"/>
              <a:gd name="connsiteY8" fmla="*/ 3782 h 10138"/>
              <a:gd name="connsiteX9" fmla="*/ 6287 w 10120"/>
              <a:gd name="connsiteY9" fmla="*/ 5503 h 10138"/>
              <a:gd name="connsiteX10" fmla="*/ 8163 w 10120"/>
              <a:gd name="connsiteY10" fmla="*/ 9972 h 10138"/>
              <a:gd name="connsiteX0" fmla="*/ 8163 w 10080"/>
              <a:gd name="connsiteY0" fmla="*/ 9972 h 10138"/>
              <a:gd name="connsiteX1" fmla="*/ 5087 w 10080"/>
              <a:gd name="connsiteY1" fmla="*/ 6329 h 10138"/>
              <a:gd name="connsiteX2" fmla="*/ 1984 w 10080"/>
              <a:gd name="connsiteY2" fmla="*/ 10000 h 10138"/>
              <a:gd name="connsiteX3" fmla="*/ 3886 w 10080"/>
              <a:gd name="connsiteY3" fmla="*/ 5503 h 10138"/>
              <a:gd name="connsiteX4" fmla="*/ 40 w 10080"/>
              <a:gd name="connsiteY4" fmla="*/ 3853 h 10138"/>
              <a:gd name="connsiteX5" fmla="*/ 4126 w 10080"/>
              <a:gd name="connsiteY5" fmla="*/ 3852 h 10138"/>
              <a:gd name="connsiteX6" fmla="*/ 5020 w 10080"/>
              <a:gd name="connsiteY6" fmla="*/ 0 h 10138"/>
              <a:gd name="connsiteX7" fmla="*/ 6047 w 10080"/>
              <a:gd name="connsiteY7" fmla="*/ 3852 h 10138"/>
              <a:gd name="connsiteX8" fmla="*/ 10040 w 10080"/>
              <a:gd name="connsiteY8" fmla="*/ 3782 h 10138"/>
              <a:gd name="connsiteX9" fmla="*/ 6287 w 10080"/>
              <a:gd name="connsiteY9" fmla="*/ 5503 h 10138"/>
              <a:gd name="connsiteX10" fmla="*/ 8163 w 10080"/>
              <a:gd name="connsiteY10" fmla="*/ 9972 h 10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80" h="10138">
                <a:moveTo>
                  <a:pt x="8163" y="9972"/>
                </a:moveTo>
                <a:cubicBezTo>
                  <a:pt x="7963" y="10110"/>
                  <a:pt x="6117" y="6324"/>
                  <a:pt x="5087" y="6329"/>
                </a:cubicBezTo>
                <a:cubicBezTo>
                  <a:pt x="4057" y="6334"/>
                  <a:pt x="2184" y="10138"/>
                  <a:pt x="1984" y="10000"/>
                </a:cubicBezTo>
                <a:cubicBezTo>
                  <a:pt x="1784" y="9862"/>
                  <a:pt x="4210" y="6528"/>
                  <a:pt x="3886" y="5503"/>
                </a:cubicBezTo>
                <a:cubicBezTo>
                  <a:pt x="3562" y="4478"/>
                  <a:pt x="0" y="4128"/>
                  <a:pt x="40" y="3853"/>
                </a:cubicBezTo>
                <a:cubicBezTo>
                  <a:pt x="80" y="3578"/>
                  <a:pt x="3296" y="4494"/>
                  <a:pt x="4126" y="3852"/>
                </a:cubicBezTo>
                <a:cubicBezTo>
                  <a:pt x="4956" y="3210"/>
                  <a:pt x="4700" y="0"/>
                  <a:pt x="5020" y="0"/>
                </a:cubicBezTo>
                <a:cubicBezTo>
                  <a:pt x="5340" y="0"/>
                  <a:pt x="5210" y="3222"/>
                  <a:pt x="6047" y="3852"/>
                </a:cubicBezTo>
                <a:cubicBezTo>
                  <a:pt x="6884" y="4482"/>
                  <a:pt x="10000" y="3507"/>
                  <a:pt x="10040" y="3782"/>
                </a:cubicBezTo>
                <a:cubicBezTo>
                  <a:pt x="10080" y="4057"/>
                  <a:pt x="6600" y="4471"/>
                  <a:pt x="6287" y="5503"/>
                </a:cubicBezTo>
                <a:cubicBezTo>
                  <a:pt x="5974" y="6535"/>
                  <a:pt x="8363" y="9834"/>
                  <a:pt x="8163" y="9972"/>
                </a:cubicBezTo>
                <a:close/>
              </a:path>
            </a:pathLst>
          </a:custGeom>
          <a:solidFill>
            <a:sysClr val="windowText" lastClr="000000">
              <a:lumMod val="50000"/>
              <a:lumOff val="50000"/>
            </a:sysClr>
          </a:solidFill>
          <a:ln w="12700">
            <a:noFill/>
            <a:prstDash val="solid"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ible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TW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30" name="橢圓 9"/>
          <p:cNvSpPr/>
          <p:nvPr/>
        </p:nvSpPr>
        <p:spPr bwMode="auto">
          <a:xfrm>
            <a:off x="5868144" y="2095354"/>
            <a:ext cx="1425239" cy="1405654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divot"/>
          </a:sp3d>
        </p:spPr>
        <p:txBody>
          <a:bodyPr lIns="36000" r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0" dirty="0"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31" name="橢圓 9"/>
          <p:cNvSpPr/>
          <p:nvPr/>
        </p:nvSpPr>
        <p:spPr bwMode="auto">
          <a:xfrm>
            <a:off x="4154873" y="833716"/>
            <a:ext cx="1425239" cy="1405654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divot"/>
          </a:sp3d>
        </p:spPr>
        <p:txBody>
          <a:bodyPr lIns="36000" r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 smtClean="0">
                <a:latin typeface="微软雅黑" pitchFamily="34" charset="-122"/>
                <a:ea typeface="微软雅黑" pitchFamily="34" charset="-122"/>
              </a:rPr>
              <a:t>单击此处添加文字</a:t>
            </a:r>
            <a:endParaRPr lang="zh-CN" altLang="en-US" sz="16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橢圓 9"/>
          <p:cNvSpPr/>
          <p:nvPr/>
        </p:nvSpPr>
        <p:spPr bwMode="auto">
          <a:xfrm>
            <a:off x="5220072" y="4039570"/>
            <a:ext cx="1425239" cy="1405654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divot"/>
          </a:sp3d>
        </p:spPr>
        <p:txBody>
          <a:bodyPr lIns="36000" rIns="36000"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33" name="橢圓 9"/>
          <p:cNvSpPr/>
          <p:nvPr/>
        </p:nvSpPr>
        <p:spPr bwMode="auto">
          <a:xfrm>
            <a:off x="3074753" y="3967562"/>
            <a:ext cx="1425239" cy="1405654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divot"/>
          </a:sp3d>
        </p:spPr>
        <p:txBody>
          <a:bodyPr lIns="36000" rIns="36000"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34" name="橢圓 9"/>
          <p:cNvSpPr/>
          <p:nvPr/>
        </p:nvSpPr>
        <p:spPr bwMode="auto">
          <a:xfrm>
            <a:off x="2498689" y="2163768"/>
            <a:ext cx="1425239" cy="1405654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divot"/>
          </a:sp3d>
        </p:spPr>
        <p:txBody>
          <a:bodyPr lIns="36000" rIns="36000"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355976" y="2889183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核心</a:t>
            </a:r>
            <a:endParaRPr lang="zh-CN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83" name="Picture 7" descr="renwu 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" y="4062413"/>
            <a:ext cx="1746250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7" descr="anniu副本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" y="-1560513"/>
            <a:ext cx="8713788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0" y="1628775"/>
            <a:ext cx="9180512" cy="1179513"/>
            <a:chOff x="0" y="1628775"/>
            <a:chExt cx="9180512" cy="1179513"/>
          </a:xfrm>
        </p:grpSpPr>
        <p:sp>
          <p:nvSpPr>
            <p:cNvPr id="2" name="圆角矩形 1"/>
            <p:cNvSpPr/>
            <p:nvPr/>
          </p:nvSpPr>
          <p:spPr>
            <a:xfrm>
              <a:off x="0" y="1690688"/>
              <a:ext cx="9144000" cy="1079500"/>
            </a:xfrm>
            <a:prstGeom prst="roundRect">
              <a:avLst/>
            </a:prstGeom>
            <a:gradFill>
              <a:gsLst>
                <a:gs pos="0">
                  <a:schemeClr val="bg1">
                    <a:alpha val="32000"/>
                  </a:schemeClr>
                </a:gs>
                <a:gs pos="35000">
                  <a:schemeClr val="accent5">
                    <a:tint val="37000"/>
                    <a:satMod val="300000"/>
                    <a:alpha val="56000"/>
                  </a:schemeClr>
                </a:gs>
                <a:gs pos="100000">
                  <a:schemeClr val="bg1">
                    <a:lumMod val="50000"/>
                    <a:alpha val="52000"/>
                  </a:schemeClr>
                </a:gs>
              </a:gsLst>
            </a:gra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677" name="Text Box 5"/>
            <p:cNvSpPr txBox="1">
              <a:spLocks noChangeArrowheads="1"/>
            </p:cNvSpPr>
            <p:nvPr/>
          </p:nvSpPr>
          <p:spPr bwMode="auto">
            <a:xfrm>
              <a:off x="1152128" y="1984851"/>
              <a:ext cx="8028384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kern="0" dirty="0">
                  <a:latin typeface="微软雅黑" pitchFamily="34" charset="-122"/>
                  <a:ea typeface="微软雅黑" pitchFamily="34" charset="-122"/>
                </a:rPr>
                <a:t>单击此处</a:t>
              </a:r>
              <a:r>
                <a:rPr lang="zh-CN" altLang="en-US" sz="2800" kern="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800" kern="0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8197" name="Picture 4" descr="E:\PPT素材\图片素材\数字图标\数字图标（蓝色）\1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628775"/>
              <a:ext cx="1177925" cy="1179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198" name="Picture 11" descr="re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4013" y="2808288"/>
            <a:ext cx="3297237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直接箭头连接符 73"/>
          <p:cNvCxnSpPr>
            <a:stCxn id="45" idx="5"/>
            <a:endCxn id="69" idx="7"/>
          </p:cNvCxnSpPr>
          <p:nvPr/>
        </p:nvCxnSpPr>
        <p:spPr>
          <a:xfrm>
            <a:off x="6365875" y="3943201"/>
            <a:ext cx="519113" cy="6492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箭头连接符 59"/>
          <p:cNvCxnSpPr>
            <a:stCxn id="21" idx="5"/>
            <a:endCxn id="24" idx="7"/>
          </p:cNvCxnSpPr>
          <p:nvPr/>
        </p:nvCxnSpPr>
        <p:spPr>
          <a:xfrm>
            <a:off x="3652838" y="3881289"/>
            <a:ext cx="458787" cy="6492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340503" y="980728"/>
            <a:ext cx="3057247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6" name="矩形 5"/>
          <p:cNvSpPr/>
          <p:nvPr/>
        </p:nvSpPr>
        <p:spPr>
          <a:xfrm>
            <a:off x="395536" y="274618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grpSp>
        <p:nvGrpSpPr>
          <p:cNvPr id="9226" name="组合 50"/>
          <p:cNvGrpSpPr>
            <a:grpSpLocks noChangeAspect="1"/>
          </p:cNvGrpSpPr>
          <p:nvPr/>
        </p:nvGrpSpPr>
        <p:grpSpPr bwMode="auto">
          <a:xfrm>
            <a:off x="4356100" y="2076301"/>
            <a:ext cx="1008063" cy="1008063"/>
            <a:chOff x="4776334" y="4404800"/>
            <a:chExt cx="1012166" cy="1008000"/>
          </a:xfrm>
        </p:grpSpPr>
        <p:sp>
          <p:nvSpPr>
            <p:cNvPr id="11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>
              <a:spLocks/>
            </p:cNvSpPr>
            <p:nvPr/>
          </p:nvSpPr>
          <p:spPr>
            <a:xfrm rot="19388639">
              <a:off x="4776334" y="4463534"/>
              <a:ext cx="683810" cy="4682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00B0F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27" name="组合 55"/>
          <p:cNvGrpSpPr>
            <a:grpSpLocks noChangeAspect="1"/>
          </p:cNvGrpSpPr>
          <p:nvPr/>
        </p:nvGrpSpPr>
        <p:grpSpPr bwMode="auto">
          <a:xfrm>
            <a:off x="2416175" y="4522639"/>
            <a:ext cx="427038" cy="428625"/>
            <a:chOff x="4776334" y="4404800"/>
            <a:chExt cx="1012166" cy="1008000"/>
          </a:xfrm>
        </p:grpSpPr>
        <p:sp>
          <p:nvSpPr>
            <p:cNvPr id="15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89FF8C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椭圆 15"/>
            <p:cNvSpPr>
              <a:spLocks/>
            </p:cNvSpPr>
            <p:nvPr/>
          </p:nvSpPr>
          <p:spPr>
            <a:xfrm rot="19388639">
              <a:off x="4776334" y="4464533"/>
              <a:ext cx="684810" cy="46666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6EFF01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228" name="组合 65"/>
          <p:cNvGrpSpPr>
            <a:grpSpLocks noChangeAspect="1"/>
          </p:cNvGrpSpPr>
          <p:nvPr/>
        </p:nvGrpSpPr>
        <p:grpSpPr bwMode="auto">
          <a:xfrm>
            <a:off x="3132138" y="3360589"/>
            <a:ext cx="668337" cy="669925"/>
            <a:chOff x="4776334" y="4404800"/>
            <a:chExt cx="1012166" cy="1008000"/>
          </a:xfrm>
        </p:grpSpPr>
        <p:sp>
          <p:nvSpPr>
            <p:cNvPr id="19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>
              <a:spLocks/>
            </p:cNvSpPr>
            <p:nvPr/>
          </p:nvSpPr>
          <p:spPr>
            <a:xfrm rot="19388639">
              <a:off x="4776334" y="4464515"/>
              <a:ext cx="682792" cy="46817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229" name="组合 55"/>
          <p:cNvGrpSpPr>
            <a:grpSpLocks noChangeAspect="1"/>
          </p:cNvGrpSpPr>
          <p:nvPr/>
        </p:nvGrpSpPr>
        <p:grpSpPr bwMode="auto">
          <a:xfrm>
            <a:off x="3929063" y="4522639"/>
            <a:ext cx="427037" cy="428625"/>
            <a:chOff x="4776334" y="4404800"/>
            <a:chExt cx="1012166" cy="1008000"/>
          </a:xfrm>
        </p:grpSpPr>
        <p:sp>
          <p:nvSpPr>
            <p:cNvPr id="23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89FF8C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椭圆 23"/>
            <p:cNvSpPr>
              <a:spLocks/>
            </p:cNvSpPr>
            <p:nvPr/>
          </p:nvSpPr>
          <p:spPr>
            <a:xfrm rot="19388639">
              <a:off x="4776334" y="4464533"/>
              <a:ext cx="684812" cy="46666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6EFF01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230" name="组合 65"/>
          <p:cNvGrpSpPr>
            <a:grpSpLocks noChangeAspect="1"/>
          </p:cNvGrpSpPr>
          <p:nvPr/>
        </p:nvGrpSpPr>
        <p:grpSpPr bwMode="auto">
          <a:xfrm>
            <a:off x="5845175" y="3422501"/>
            <a:ext cx="668338" cy="669925"/>
            <a:chOff x="4776334" y="4404800"/>
            <a:chExt cx="1012166" cy="1008000"/>
          </a:xfrm>
        </p:grpSpPr>
        <p:sp>
          <p:nvSpPr>
            <p:cNvPr id="43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椭圆 43"/>
            <p:cNvSpPr>
              <a:spLocks/>
            </p:cNvSpPr>
            <p:nvPr/>
          </p:nvSpPr>
          <p:spPr>
            <a:xfrm rot="19388639">
              <a:off x="4776334" y="4464516"/>
              <a:ext cx="682791" cy="46817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51" name="直接箭头连接符 50"/>
          <p:cNvCxnSpPr>
            <a:stCxn id="11" idx="3"/>
            <a:endCxn id="19" idx="7"/>
          </p:cNvCxnSpPr>
          <p:nvPr/>
        </p:nvCxnSpPr>
        <p:spPr>
          <a:xfrm flipH="1">
            <a:off x="3703638" y="2936726"/>
            <a:ext cx="803275" cy="5222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>
            <a:stCxn id="11" idx="5"/>
            <a:endCxn id="44" idx="0"/>
          </p:cNvCxnSpPr>
          <p:nvPr/>
        </p:nvCxnSpPr>
        <p:spPr>
          <a:xfrm>
            <a:off x="5216525" y="2936726"/>
            <a:ext cx="762000" cy="5556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>
            <a:stCxn id="19" idx="3"/>
            <a:endCxn id="15" idx="7"/>
          </p:cNvCxnSpPr>
          <p:nvPr/>
        </p:nvCxnSpPr>
        <p:spPr>
          <a:xfrm flipH="1">
            <a:off x="2781300" y="3932089"/>
            <a:ext cx="450850" cy="6540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34" name="组合 55"/>
          <p:cNvGrpSpPr>
            <a:grpSpLocks noChangeAspect="1"/>
          </p:cNvGrpSpPr>
          <p:nvPr/>
        </p:nvGrpSpPr>
        <p:grpSpPr bwMode="auto">
          <a:xfrm>
            <a:off x="5256213" y="4586139"/>
            <a:ext cx="428625" cy="427037"/>
            <a:chOff x="4776334" y="4404800"/>
            <a:chExt cx="1012166" cy="1008000"/>
          </a:xfrm>
        </p:grpSpPr>
        <p:sp>
          <p:nvSpPr>
            <p:cNvPr id="64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89FF8C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椭圆 64"/>
            <p:cNvSpPr>
              <a:spLocks/>
            </p:cNvSpPr>
            <p:nvPr/>
          </p:nvSpPr>
          <p:spPr>
            <a:xfrm rot="19388639">
              <a:off x="4776334" y="4464755"/>
              <a:ext cx="682275" cy="4684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" name="椭圆 65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6EFF01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235" name="组合 55"/>
          <p:cNvGrpSpPr>
            <a:grpSpLocks noChangeAspect="1"/>
          </p:cNvGrpSpPr>
          <p:nvPr/>
        </p:nvGrpSpPr>
        <p:grpSpPr bwMode="auto">
          <a:xfrm>
            <a:off x="6700838" y="4586139"/>
            <a:ext cx="428625" cy="427037"/>
            <a:chOff x="4776334" y="4404800"/>
            <a:chExt cx="1012166" cy="1008000"/>
          </a:xfrm>
        </p:grpSpPr>
        <p:sp>
          <p:nvSpPr>
            <p:cNvPr id="68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89FF8C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椭圆 68"/>
            <p:cNvSpPr>
              <a:spLocks/>
            </p:cNvSpPr>
            <p:nvPr/>
          </p:nvSpPr>
          <p:spPr>
            <a:xfrm rot="19388639">
              <a:off x="4776334" y="4464755"/>
              <a:ext cx="682275" cy="4684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椭圆 69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6EFF01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72" name="直接箭头连接符 71"/>
          <p:cNvCxnSpPr>
            <a:stCxn id="43" idx="3"/>
            <a:endCxn id="65" idx="6"/>
          </p:cNvCxnSpPr>
          <p:nvPr/>
        </p:nvCxnSpPr>
        <p:spPr>
          <a:xfrm flipH="1">
            <a:off x="5516563" y="3994001"/>
            <a:ext cx="428625" cy="6286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323850" y="4190851"/>
            <a:ext cx="88201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23850" y="3227239"/>
            <a:ext cx="88201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395536" y="358250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48" name="矩形 47"/>
          <p:cNvSpPr/>
          <p:nvPr/>
        </p:nvSpPr>
        <p:spPr>
          <a:xfrm>
            <a:off x="395536" y="451530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47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10" descr="circuler_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2492375" y="4326731"/>
            <a:ext cx="1220788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2" descr="circuler_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5237163" y="4315619"/>
            <a:ext cx="12223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490788" y="1697831"/>
            <a:ext cx="1222375" cy="1233488"/>
            <a:chOff x="2490788" y="1104900"/>
            <a:chExt cx="1222375" cy="1233488"/>
          </a:xfrm>
        </p:grpSpPr>
        <p:pic>
          <p:nvPicPr>
            <p:cNvPr id="10243" name="Picture 8" descr="circuler_1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490788" y="1108075"/>
              <a:ext cx="1222375" cy="122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4" name="Oval 9"/>
            <p:cNvSpPr>
              <a:spLocks noChangeArrowheads="1"/>
            </p:cNvSpPr>
            <p:nvPr/>
          </p:nvSpPr>
          <p:spPr bwMode="gray">
            <a:xfrm>
              <a:off x="2490788" y="1104900"/>
              <a:ext cx="1214437" cy="1233488"/>
            </a:xfrm>
            <a:prstGeom prst="ellipse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51" name="Text Box 16"/>
            <p:cNvSpPr txBox="1">
              <a:spLocks noChangeArrowheads="1"/>
            </p:cNvSpPr>
            <p:nvPr/>
          </p:nvSpPr>
          <p:spPr bwMode="auto">
            <a:xfrm>
              <a:off x="2566988" y="1368425"/>
              <a:ext cx="106045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lvl="0"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92375" y="4323556"/>
            <a:ext cx="1216025" cy="1233488"/>
            <a:chOff x="2492375" y="3730625"/>
            <a:chExt cx="1216025" cy="1233488"/>
          </a:xfrm>
        </p:grpSpPr>
        <p:sp>
          <p:nvSpPr>
            <p:cNvPr id="10246" name="Oval 11"/>
            <p:cNvSpPr>
              <a:spLocks noChangeArrowheads="1"/>
            </p:cNvSpPr>
            <p:nvPr/>
          </p:nvSpPr>
          <p:spPr bwMode="gray">
            <a:xfrm>
              <a:off x="2492375" y="3730625"/>
              <a:ext cx="1216025" cy="1233488"/>
            </a:xfrm>
            <a:prstGeom prst="ellipse">
              <a:avLst/>
            </a:prstGeom>
            <a:solidFill>
              <a:schemeClr val="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52" name="Text Box 50"/>
            <p:cNvSpPr txBox="1">
              <a:spLocks noChangeArrowheads="1"/>
            </p:cNvSpPr>
            <p:nvPr/>
          </p:nvSpPr>
          <p:spPr bwMode="auto">
            <a:xfrm>
              <a:off x="2566988" y="3973513"/>
              <a:ext cx="110489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lvl="0"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37163" y="4302919"/>
            <a:ext cx="1216025" cy="1233487"/>
            <a:chOff x="5237163" y="3709988"/>
            <a:chExt cx="1216025" cy="1233487"/>
          </a:xfrm>
        </p:grpSpPr>
        <p:sp>
          <p:nvSpPr>
            <p:cNvPr id="10248" name="Oval 13"/>
            <p:cNvSpPr>
              <a:spLocks noChangeArrowheads="1"/>
            </p:cNvSpPr>
            <p:nvPr/>
          </p:nvSpPr>
          <p:spPr bwMode="gray">
            <a:xfrm>
              <a:off x="5237163" y="3709988"/>
              <a:ext cx="1216025" cy="1233487"/>
            </a:xfrm>
            <a:prstGeom prst="ellipse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53" name="Text Box 51"/>
            <p:cNvSpPr txBox="1">
              <a:spLocks noChangeArrowheads="1"/>
            </p:cNvSpPr>
            <p:nvPr/>
          </p:nvSpPr>
          <p:spPr bwMode="auto">
            <a:xfrm>
              <a:off x="5361484" y="3973513"/>
              <a:ext cx="101071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lvl="0"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55963" y="2397919"/>
            <a:ext cx="2454275" cy="2455862"/>
            <a:chOff x="3255963" y="1804988"/>
            <a:chExt cx="2454275" cy="2455862"/>
          </a:xfrm>
        </p:grpSpPr>
        <p:sp>
          <p:nvSpPr>
            <p:cNvPr id="9" name="AutoShape 3"/>
            <p:cNvSpPr>
              <a:spLocks noChangeArrowheads="1"/>
            </p:cNvSpPr>
            <p:nvPr/>
          </p:nvSpPr>
          <p:spPr bwMode="gray">
            <a:xfrm rot="-2700000">
              <a:off x="3255963" y="1804988"/>
              <a:ext cx="2454275" cy="2455862"/>
            </a:xfrm>
            <a:custGeom>
              <a:avLst/>
              <a:gdLst>
                <a:gd name="G0" fmla="+- 5400 0 0"/>
                <a:gd name="G1" fmla="+- 8100 0 0"/>
                <a:gd name="G2" fmla="+- 2700 0 0"/>
                <a:gd name="G3" fmla="+- 9450 0 0"/>
                <a:gd name="G4" fmla="+- 21600 0 8100"/>
                <a:gd name="G5" fmla="+- 21600 0 9450"/>
                <a:gd name="G6" fmla="+- 5400 21600 0"/>
                <a:gd name="G7" fmla="*/ G6 1 2"/>
                <a:gd name="G8" fmla="+- 21600 0 5400"/>
                <a:gd name="G9" fmla="+- 21600 0 2700"/>
                <a:gd name="T0" fmla="*/ G0 w 21600"/>
                <a:gd name="T1" fmla="*/ G0 h 21600"/>
                <a:gd name="T2" fmla="*/ G8 w 21600"/>
                <a:gd name="T3" fmla="*/ G8 h 21600"/>
              </a:gdLst>
              <a:ahLst/>
              <a:cxnLst>
                <a:cxn ang="0">
                  <a:pos x="r" y="vc"/>
                </a:cxn>
                <a:cxn ang="5400000">
                  <a:pos x="hc" y="b"/>
                </a:cxn>
                <a:cxn ang="10800000">
                  <a:pos x="l" y="vc"/>
                </a:cxn>
                <a:cxn ang="16200000">
                  <a:pos x="hc" y="t"/>
                </a:cxn>
              </a:cxnLst>
              <a:rect l="T0" t="T1" r="T2" b="T3"/>
              <a:pathLst>
                <a:path w="21600" h="21600">
                  <a:moveTo>
                    <a:pt x="5400" y="5400"/>
                  </a:moveTo>
                  <a:lnTo>
                    <a:pt x="9450" y="5400"/>
                  </a:lnTo>
                  <a:lnTo>
                    <a:pt x="9450" y="2700"/>
                  </a:lnTo>
                  <a:lnTo>
                    <a:pt x="8100" y="2700"/>
                  </a:lnTo>
                  <a:lnTo>
                    <a:pt x="10800" y="0"/>
                  </a:lnTo>
                  <a:lnTo>
                    <a:pt x="13500" y="2700"/>
                  </a:lnTo>
                  <a:lnTo>
                    <a:pt x="12150" y="2700"/>
                  </a:lnTo>
                  <a:lnTo>
                    <a:pt x="12150" y="5400"/>
                  </a:lnTo>
                  <a:lnTo>
                    <a:pt x="16200" y="5400"/>
                  </a:lnTo>
                  <a:lnTo>
                    <a:pt x="16200" y="9450"/>
                  </a:lnTo>
                  <a:lnTo>
                    <a:pt x="18900" y="9450"/>
                  </a:lnTo>
                  <a:lnTo>
                    <a:pt x="18900" y="8100"/>
                  </a:lnTo>
                  <a:lnTo>
                    <a:pt x="21600" y="10800"/>
                  </a:lnTo>
                  <a:lnTo>
                    <a:pt x="18900" y="13500"/>
                  </a:lnTo>
                  <a:lnTo>
                    <a:pt x="18900" y="12150"/>
                  </a:lnTo>
                  <a:lnTo>
                    <a:pt x="16200" y="12150"/>
                  </a:lnTo>
                  <a:lnTo>
                    <a:pt x="16200" y="16200"/>
                  </a:lnTo>
                  <a:lnTo>
                    <a:pt x="12150" y="16200"/>
                  </a:lnTo>
                  <a:lnTo>
                    <a:pt x="12150" y="18900"/>
                  </a:lnTo>
                  <a:lnTo>
                    <a:pt x="13500" y="18900"/>
                  </a:lnTo>
                  <a:lnTo>
                    <a:pt x="10800" y="21600"/>
                  </a:lnTo>
                  <a:lnTo>
                    <a:pt x="8100" y="18900"/>
                  </a:lnTo>
                  <a:lnTo>
                    <a:pt x="9450" y="18900"/>
                  </a:lnTo>
                  <a:lnTo>
                    <a:pt x="9450" y="16200"/>
                  </a:lnTo>
                  <a:lnTo>
                    <a:pt x="5400" y="16200"/>
                  </a:lnTo>
                  <a:lnTo>
                    <a:pt x="5400" y="12150"/>
                  </a:lnTo>
                  <a:lnTo>
                    <a:pt x="2700" y="12150"/>
                  </a:lnTo>
                  <a:lnTo>
                    <a:pt x="2700" y="13500"/>
                  </a:lnTo>
                  <a:lnTo>
                    <a:pt x="0" y="10800"/>
                  </a:lnTo>
                  <a:lnTo>
                    <a:pt x="2700" y="8100"/>
                  </a:lnTo>
                  <a:lnTo>
                    <a:pt x="2700" y="9450"/>
                  </a:lnTo>
                  <a:lnTo>
                    <a:pt x="5400" y="9450"/>
                  </a:lnTo>
                  <a:close/>
                </a:path>
              </a:pathLst>
            </a:custGeom>
            <a:solidFill>
              <a:srgbClr val="008000"/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 Box 52"/>
            <p:cNvSpPr txBox="1">
              <a:spLocks noChangeArrowheads="1"/>
            </p:cNvSpPr>
            <p:nvPr/>
          </p:nvSpPr>
          <p:spPr bwMode="auto">
            <a:xfrm>
              <a:off x="3937476" y="2704247"/>
              <a:ext cx="1210588" cy="7078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此处</a:t>
              </a:r>
              <a:endParaRPr lang="en-US" altLang="zh-CN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>
                <a:defRPr/>
              </a:pPr>
              <a:r>
                <a:rPr lang="zh-CN" altLang="en-US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文字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237163" y="1685131"/>
            <a:ext cx="1220787" cy="1233488"/>
            <a:chOff x="5237163" y="1092200"/>
            <a:chExt cx="1220787" cy="1233488"/>
          </a:xfrm>
        </p:grpSpPr>
        <p:pic>
          <p:nvPicPr>
            <p:cNvPr id="10249" name="Picture 14" descr="circuler_1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37163" y="1093788"/>
              <a:ext cx="1220787" cy="1227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0" name="Oval 15"/>
            <p:cNvSpPr>
              <a:spLocks noChangeArrowheads="1"/>
            </p:cNvSpPr>
            <p:nvPr/>
          </p:nvSpPr>
          <p:spPr bwMode="gray">
            <a:xfrm>
              <a:off x="5237163" y="1092200"/>
              <a:ext cx="1216025" cy="1233488"/>
            </a:xfrm>
            <a:prstGeom prst="ellipse">
              <a:avLst/>
            </a:prstGeom>
            <a:solidFill>
              <a:schemeClr val="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55" name="矩形 4"/>
            <p:cNvSpPr>
              <a:spLocks noChangeArrowheads="1"/>
            </p:cNvSpPr>
            <p:nvPr/>
          </p:nvSpPr>
          <p:spPr bwMode="auto">
            <a:xfrm>
              <a:off x="5370255" y="1384300"/>
              <a:ext cx="100540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600" kern="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此处</a:t>
              </a:r>
              <a:endParaRPr lang="en-US" altLang="zh-CN" sz="16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5798" y="1124744"/>
            <a:ext cx="8122391" cy="1597467"/>
            <a:chOff x="683940" y="1843541"/>
            <a:chExt cx="8122391" cy="1597467"/>
          </a:xfrm>
        </p:grpSpPr>
        <p:sp>
          <p:nvSpPr>
            <p:cNvPr id="11268" name="矩形 6"/>
            <p:cNvSpPr>
              <a:spLocks noChangeArrowheads="1"/>
            </p:cNvSpPr>
            <p:nvPr/>
          </p:nvSpPr>
          <p:spPr bwMode="auto">
            <a:xfrm>
              <a:off x="990828" y="2979342"/>
              <a:ext cx="26468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latin typeface="微软雅黑" pitchFamily="34" charset="-122"/>
                  <a:ea typeface="微软雅黑" pitchFamily="34" charset="-122"/>
                </a:rPr>
                <a:t>单击此处添加文字</a:t>
              </a:r>
            </a:p>
          </p:txBody>
        </p:sp>
        <p:sp>
          <p:nvSpPr>
            <p:cNvPr id="11269" name="矩形 7"/>
            <p:cNvSpPr>
              <a:spLocks noChangeArrowheads="1"/>
            </p:cNvSpPr>
            <p:nvPr/>
          </p:nvSpPr>
          <p:spPr bwMode="auto">
            <a:xfrm>
              <a:off x="5666713" y="2979343"/>
              <a:ext cx="26468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latin typeface="微软雅黑" pitchFamily="34" charset="-122"/>
                  <a:ea typeface="微软雅黑" pitchFamily="34" charset="-122"/>
                </a:rPr>
                <a:t>单击此处添加文字</a:t>
              </a:r>
            </a:p>
          </p:txBody>
        </p:sp>
        <p:sp>
          <p:nvSpPr>
            <p:cNvPr id="11" name="新月形 10"/>
            <p:cNvSpPr/>
            <p:nvPr/>
          </p:nvSpPr>
          <p:spPr>
            <a:xfrm rot="16200000" flipH="1">
              <a:off x="4177235" y="-1649754"/>
              <a:ext cx="1135801" cy="8122391"/>
            </a:xfrm>
            <a:prstGeom prst="moon">
              <a:avLst>
                <a:gd name="adj" fmla="val 87500"/>
              </a:avLst>
            </a:prstGeom>
            <a:gradFill flip="none" rotWithShape="1">
              <a:gsLst>
                <a:gs pos="16000">
                  <a:srgbClr val="DDEBCF">
                    <a:alpha val="0"/>
                  </a:srgbClr>
                </a:gs>
                <a:gs pos="80000">
                  <a:schemeClr val="bg1">
                    <a:lumMod val="85000"/>
                    <a:alpha val="43000"/>
                  </a:schemeClr>
                </a:gs>
                <a:gs pos="100000">
                  <a:schemeClr val="bg1">
                    <a:alpha val="8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039689" y="2149831"/>
              <a:ext cx="3168352" cy="523220"/>
            </a:xfrm>
            <a:prstGeom prst="rect">
              <a:avLst/>
            </a:prstGeom>
          </p:spPr>
          <p:txBody>
            <a:bodyPr spcFirstLastPara="1" wrap="none">
              <a:prstTxWarp prst="textArch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zh-CN" altLang="en-US" sz="2800" b="1" spc="600" dirty="0">
                  <a:ln w="11430"/>
                  <a:solidFill>
                    <a:srgbClr val="FF9900"/>
                  </a:solidFill>
                  <a:effectLst>
                    <a:glow rad="101600">
                      <a:srgbClr val="CCCC00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单击此处添加文字</a:t>
              </a:r>
            </a:p>
          </p:txBody>
        </p:sp>
      </p:grpSp>
      <p:sp>
        <p:nvSpPr>
          <p:cNvPr id="13" name="左大括号 12"/>
          <p:cNvSpPr/>
          <p:nvPr/>
        </p:nvSpPr>
        <p:spPr>
          <a:xfrm rot="16200000">
            <a:off x="4362090" y="-762288"/>
            <a:ext cx="728662" cy="8140700"/>
          </a:xfrm>
          <a:prstGeom prst="leftBrace">
            <a:avLst>
              <a:gd name="adj1" fmla="val 37105"/>
              <a:gd name="adj2" fmla="val 50000"/>
            </a:avLst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754105" y="3790781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>
                <a:ln w="3155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grpSp>
        <p:nvGrpSpPr>
          <p:cNvPr id="11279" name="组合 26"/>
          <p:cNvGrpSpPr>
            <a:grpSpLocks/>
          </p:cNvGrpSpPr>
          <p:nvPr/>
        </p:nvGrpSpPr>
        <p:grpSpPr bwMode="auto">
          <a:xfrm>
            <a:off x="1257300" y="4924419"/>
            <a:ext cx="1277938" cy="719137"/>
            <a:chOff x="789539" y="4674469"/>
            <a:chExt cx="1277500" cy="719499"/>
          </a:xfrm>
        </p:grpSpPr>
        <p:sp>
          <p:nvSpPr>
            <p:cNvPr id="17" name="椭圆 16"/>
            <p:cNvSpPr/>
            <p:nvPr/>
          </p:nvSpPr>
          <p:spPr>
            <a:xfrm>
              <a:off x="789539" y="4674469"/>
              <a:ext cx="1277500" cy="719499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293" name="矩形 19"/>
            <p:cNvSpPr>
              <a:spLocks noChangeArrowheads="1"/>
            </p:cNvSpPr>
            <p:nvPr/>
          </p:nvSpPr>
          <p:spPr bwMode="auto">
            <a:xfrm>
              <a:off x="935837" y="4805683"/>
              <a:ext cx="864007" cy="461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单击此处添加文字</a:t>
              </a:r>
            </a:p>
          </p:txBody>
        </p:sp>
      </p:grpSp>
      <p:grpSp>
        <p:nvGrpSpPr>
          <p:cNvPr id="11280" name="组合 28"/>
          <p:cNvGrpSpPr>
            <a:grpSpLocks/>
          </p:cNvGrpSpPr>
          <p:nvPr/>
        </p:nvGrpSpPr>
        <p:grpSpPr bwMode="auto">
          <a:xfrm>
            <a:off x="2262188" y="4902200"/>
            <a:ext cx="1277937" cy="720725"/>
            <a:chOff x="1794282" y="4584331"/>
            <a:chExt cx="1277500" cy="721016"/>
          </a:xfrm>
        </p:grpSpPr>
        <p:sp>
          <p:nvSpPr>
            <p:cNvPr id="18" name="椭圆 17"/>
            <p:cNvSpPr/>
            <p:nvPr/>
          </p:nvSpPr>
          <p:spPr>
            <a:xfrm>
              <a:off x="1794282" y="4585920"/>
              <a:ext cx="1277500" cy="71942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291" name="矩形 20"/>
            <p:cNvSpPr>
              <a:spLocks noChangeArrowheads="1"/>
            </p:cNvSpPr>
            <p:nvPr/>
          </p:nvSpPr>
          <p:spPr bwMode="auto">
            <a:xfrm>
              <a:off x="2142778" y="4584331"/>
              <a:ext cx="864007" cy="46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</a:p>
          </p:txBody>
        </p:sp>
      </p:grpSp>
      <p:grpSp>
        <p:nvGrpSpPr>
          <p:cNvPr id="11281" name="组合 27"/>
          <p:cNvGrpSpPr>
            <a:grpSpLocks/>
          </p:cNvGrpSpPr>
          <p:nvPr/>
        </p:nvGrpSpPr>
        <p:grpSpPr bwMode="auto">
          <a:xfrm>
            <a:off x="1671638" y="5513390"/>
            <a:ext cx="1277937" cy="719137"/>
            <a:chOff x="1203935" y="5263344"/>
            <a:chExt cx="1277500" cy="718947"/>
          </a:xfrm>
        </p:grpSpPr>
        <p:sp>
          <p:nvSpPr>
            <p:cNvPr id="19" name="椭圆 18"/>
            <p:cNvSpPr/>
            <p:nvPr/>
          </p:nvSpPr>
          <p:spPr>
            <a:xfrm>
              <a:off x="1203935" y="5263344"/>
              <a:ext cx="1277500" cy="71894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289" name="矩形 21"/>
            <p:cNvSpPr>
              <a:spLocks noChangeArrowheads="1"/>
            </p:cNvSpPr>
            <p:nvPr/>
          </p:nvSpPr>
          <p:spPr bwMode="auto">
            <a:xfrm>
              <a:off x="1547753" y="5340720"/>
              <a:ext cx="864007" cy="461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</a:p>
          </p:txBody>
        </p:sp>
      </p:grpSp>
      <p:grpSp>
        <p:nvGrpSpPr>
          <p:cNvPr id="11282" name="组合 30"/>
          <p:cNvGrpSpPr>
            <a:grpSpLocks/>
          </p:cNvGrpSpPr>
          <p:nvPr/>
        </p:nvGrpSpPr>
        <p:grpSpPr bwMode="auto">
          <a:xfrm>
            <a:off x="2692400" y="5480050"/>
            <a:ext cx="1276350" cy="719138"/>
            <a:chOff x="2223326" y="5159831"/>
            <a:chExt cx="1277500" cy="719499"/>
          </a:xfrm>
        </p:grpSpPr>
        <p:sp>
          <p:nvSpPr>
            <p:cNvPr id="23" name="椭圆 22"/>
            <p:cNvSpPr/>
            <p:nvPr/>
          </p:nvSpPr>
          <p:spPr>
            <a:xfrm>
              <a:off x="2223326" y="5159831"/>
              <a:ext cx="1277500" cy="719499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287" name="矩形 23"/>
            <p:cNvSpPr>
              <a:spLocks noChangeArrowheads="1"/>
            </p:cNvSpPr>
            <p:nvPr/>
          </p:nvSpPr>
          <p:spPr bwMode="auto">
            <a:xfrm>
              <a:off x="2651234" y="5463832"/>
              <a:ext cx="84899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latin typeface="微软雅黑" pitchFamily="34" charset="-122"/>
                  <a:ea typeface="微软雅黑" pitchFamily="34" charset="-122"/>
                </a:rPr>
                <a:t>……</a:t>
              </a:r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5796136" y="5354052"/>
            <a:ext cx="3057247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302125" y="5241925"/>
            <a:ext cx="1258888" cy="708025"/>
            <a:chOff x="4302125" y="5241925"/>
            <a:chExt cx="1258888" cy="708025"/>
          </a:xfrm>
        </p:grpSpPr>
        <p:sp>
          <p:nvSpPr>
            <p:cNvPr id="32" name="燕尾形 31"/>
            <p:cNvSpPr/>
            <p:nvPr/>
          </p:nvSpPr>
          <p:spPr>
            <a:xfrm>
              <a:off x="4302125" y="5241925"/>
              <a:ext cx="774700" cy="708025"/>
            </a:xfrm>
            <a:prstGeom prst="chevron">
              <a:avLst>
                <a:gd name="adj" fmla="val 58082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4786313" y="5241925"/>
              <a:ext cx="774700" cy="708025"/>
            </a:xfrm>
            <a:prstGeom prst="chevron">
              <a:avLst>
                <a:gd name="adj" fmla="val 58082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7" descr="anniu副本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" y="-1560513"/>
            <a:ext cx="8713788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0" y="1628775"/>
            <a:ext cx="9144000" cy="1179513"/>
            <a:chOff x="0" y="1628775"/>
            <a:chExt cx="9144000" cy="1179513"/>
          </a:xfrm>
        </p:grpSpPr>
        <p:sp>
          <p:nvSpPr>
            <p:cNvPr id="2" name="圆角矩形 1"/>
            <p:cNvSpPr/>
            <p:nvPr/>
          </p:nvSpPr>
          <p:spPr>
            <a:xfrm>
              <a:off x="0" y="1690688"/>
              <a:ext cx="9144000" cy="1079500"/>
            </a:xfrm>
            <a:prstGeom prst="roundRect">
              <a:avLst/>
            </a:prstGeom>
            <a:gradFill>
              <a:gsLst>
                <a:gs pos="0">
                  <a:schemeClr val="bg1">
                    <a:alpha val="32000"/>
                  </a:schemeClr>
                </a:gs>
                <a:gs pos="35000">
                  <a:schemeClr val="accent5">
                    <a:tint val="37000"/>
                    <a:satMod val="300000"/>
                    <a:alpha val="56000"/>
                  </a:schemeClr>
                </a:gs>
                <a:gs pos="100000">
                  <a:schemeClr val="bg1">
                    <a:lumMod val="50000"/>
                    <a:alpha val="52000"/>
                  </a:schemeClr>
                </a:gs>
              </a:gsLst>
            </a:gra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677" name="Text Box 5"/>
            <p:cNvSpPr txBox="1">
              <a:spLocks noChangeArrowheads="1"/>
            </p:cNvSpPr>
            <p:nvPr/>
          </p:nvSpPr>
          <p:spPr bwMode="auto">
            <a:xfrm>
              <a:off x="1177925" y="1984805"/>
              <a:ext cx="760603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kern="0" dirty="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pic>
          <p:nvPicPr>
            <p:cNvPr id="13317" name="Picture 4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628775"/>
              <a:ext cx="1177925" cy="1179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1101859" y="3402602"/>
            <a:ext cx="7307131" cy="2225501"/>
            <a:chOff x="1618658" y="3720309"/>
            <a:chExt cx="6114229" cy="1862184"/>
          </a:xfrm>
        </p:grpSpPr>
        <p:grpSp>
          <p:nvGrpSpPr>
            <p:cNvPr id="24" name="Group 713"/>
            <p:cNvGrpSpPr>
              <a:grpSpLocks/>
            </p:cNvGrpSpPr>
            <p:nvPr/>
          </p:nvGrpSpPr>
          <p:grpSpPr bwMode="auto">
            <a:xfrm>
              <a:off x="1632275" y="4287702"/>
              <a:ext cx="1461605" cy="678602"/>
              <a:chOff x="201" y="1911"/>
              <a:chExt cx="1288" cy="598"/>
            </a:xfrm>
          </p:grpSpPr>
          <p:sp>
            <p:nvSpPr>
              <p:cNvPr id="25" name="Freeform 13"/>
              <p:cNvSpPr>
                <a:spLocks/>
              </p:cNvSpPr>
              <p:nvPr/>
            </p:nvSpPr>
            <p:spPr bwMode="gray">
              <a:xfrm>
                <a:off x="201" y="2163"/>
                <a:ext cx="1288" cy="346"/>
              </a:xfrm>
              <a:custGeom>
                <a:avLst/>
                <a:gdLst>
                  <a:gd name="T0" fmla="*/ 0 w 161"/>
                  <a:gd name="T1" fmla="*/ 22 h 44"/>
                  <a:gd name="T2" fmla="*/ 81 w 161"/>
                  <a:gd name="T3" fmla="*/ 0 h 44"/>
                  <a:gd name="T4" fmla="*/ 161 w 161"/>
                  <a:gd name="T5" fmla="*/ 22 h 44"/>
                  <a:gd name="T6" fmla="*/ 81 w 161"/>
                  <a:gd name="T7" fmla="*/ 44 h 44"/>
                  <a:gd name="T8" fmla="*/ 0 w 161"/>
                  <a:gd name="T9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44">
                    <a:moveTo>
                      <a:pt x="0" y="22"/>
                    </a:moveTo>
                    <a:lnTo>
                      <a:pt x="81" y="0"/>
                    </a:lnTo>
                    <a:lnTo>
                      <a:pt x="161" y="22"/>
                    </a:lnTo>
                    <a:lnTo>
                      <a:pt x="81" y="44"/>
                    </a:lnTo>
                    <a:lnTo>
                      <a:pt x="0" y="2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2B2B2">
                      <a:gamma/>
                      <a:tint val="68627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190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25400" dir="54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grpSp>
            <p:nvGrpSpPr>
              <p:cNvPr id="26" name="Group 14"/>
              <p:cNvGrpSpPr>
                <a:grpSpLocks/>
              </p:cNvGrpSpPr>
              <p:nvPr/>
            </p:nvGrpSpPr>
            <p:grpSpPr bwMode="auto">
              <a:xfrm>
                <a:off x="345" y="1911"/>
                <a:ext cx="997" cy="424"/>
                <a:chOff x="646" y="1826"/>
                <a:chExt cx="3025" cy="1285"/>
              </a:xfrm>
            </p:grpSpPr>
            <p:grpSp>
              <p:nvGrpSpPr>
                <p:cNvPr id="27" name="Group 15"/>
                <p:cNvGrpSpPr>
                  <a:grpSpLocks/>
                </p:cNvGrpSpPr>
                <p:nvPr/>
              </p:nvGrpSpPr>
              <p:grpSpPr bwMode="auto">
                <a:xfrm>
                  <a:off x="2373" y="1826"/>
                  <a:ext cx="1298" cy="1247"/>
                  <a:chOff x="2634" y="1684"/>
                  <a:chExt cx="1298" cy="1247"/>
                </a:xfrm>
              </p:grpSpPr>
              <p:sp>
                <p:nvSpPr>
                  <p:cNvPr id="233" name="Freeform 16"/>
                  <p:cNvSpPr>
                    <a:spLocks/>
                  </p:cNvSpPr>
                  <p:nvPr/>
                </p:nvSpPr>
                <p:spPr bwMode="gray">
                  <a:xfrm>
                    <a:off x="2634" y="1684"/>
                    <a:ext cx="1298" cy="1247"/>
                  </a:xfrm>
                  <a:custGeom>
                    <a:avLst/>
                    <a:gdLst>
                      <a:gd name="T0" fmla="*/ 258 w 1535"/>
                      <a:gd name="T1" fmla="*/ 0 h 1472"/>
                      <a:gd name="T2" fmla="*/ 0 w 1535"/>
                      <a:gd name="T3" fmla="*/ 69 h 1472"/>
                      <a:gd name="T4" fmla="*/ 0 w 1535"/>
                      <a:gd name="T5" fmla="*/ 1131 h 1472"/>
                      <a:gd name="T6" fmla="*/ 1280 w 1535"/>
                      <a:gd name="T7" fmla="*/ 1472 h 1472"/>
                      <a:gd name="T8" fmla="*/ 1280 w 1535"/>
                      <a:gd name="T9" fmla="*/ 411 h 1472"/>
                      <a:gd name="T10" fmla="*/ 1535 w 1535"/>
                      <a:gd name="T11" fmla="*/ 343 h 1472"/>
                      <a:gd name="T12" fmla="*/ 258 w 1535"/>
                      <a:gd name="T13" fmla="*/ 0 h 14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35" h="1472">
                        <a:moveTo>
                          <a:pt x="258" y="0"/>
                        </a:moveTo>
                        <a:lnTo>
                          <a:pt x="0" y="69"/>
                        </a:lnTo>
                        <a:lnTo>
                          <a:pt x="0" y="1131"/>
                        </a:lnTo>
                        <a:lnTo>
                          <a:pt x="1280" y="1472"/>
                        </a:lnTo>
                        <a:lnTo>
                          <a:pt x="1280" y="411"/>
                        </a:lnTo>
                        <a:lnTo>
                          <a:pt x="1535" y="343"/>
                        </a:lnTo>
                        <a:lnTo>
                          <a:pt x="258" y="0"/>
                        </a:lnTo>
                        <a:close/>
                      </a:path>
                    </a:pathLst>
                  </a:custGeom>
                  <a:solidFill>
                    <a:srgbClr val="6D6D6C"/>
                  </a:solidFill>
                  <a:ln w="9525">
                    <a:solidFill>
                      <a:srgbClr val="54555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34" name="Freeform 17"/>
                  <p:cNvSpPr>
                    <a:spLocks/>
                  </p:cNvSpPr>
                  <p:nvPr/>
                </p:nvSpPr>
                <p:spPr bwMode="gray">
                  <a:xfrm>
                    <a:off x="2634" y="2553"/>
                    <a:ext cx="1298" cy="348"/>
                  </a:xfrm>
                  <a:custGeom>
                    <a:avLst/>
                    <a:gdLst>
                      <a:gd name="T0" fmla="*/ 1535 w 1535"/>
                      <a:gd name="T1" fmla="*/ 342 h 410"/>
                      <a:gd name="T2" fmla="*/ 255 w 1535"/>
                      <a:gd name="T3" fmla="*/ 0 h 410"/>
                      <a:gd name="T4" fmla="*/ 0 w 1535"/>
                      <a:gd name="T5" fmla="*/ 68 h 410"/>
                      <a:gd name="T6" fmla="*/ 1280 w 1535"/>
                      <a:gd name="T7" fmla="*/ 410 h 410"/>
                      <a:gd name="T8" fmla="*/ 1535 w 1535"/>
                      <a:gd name="T9" fmla="*/ 342 h 4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35" h="410">
                        <a:moveTo>
                          <a:pt x="1535" y="342"/>
                        </a:moveTo>
                        <a:lnTo>
                          <a:pt x="255" y="0"/>
                        </a:lnTo>
                        <a:lnTo>
                          <a:pt x="0" y="68"/>
                        </a:lnTo>
                        <a:lnTo>
                          <a:pt x="1280" y="410"/>
                        </a:lnTo>
                        <a:lnTo>
                          <a:pt x="1535" y="342"/>
                        </a:lnTo>
                        <a:close/>
                      </a:path>
                    </a:pathLst>
                  </a:custGeom>
                  <a:solidFill>
                    <a:srgbClr val="303030"/>
                  </a:solidFill>
                  <a:ln w="9525">
                    <a:solidFill>
                      <a:srgbClr val="54555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35" name="Freeform 18"/>
                  <p:cNvSpPr>
                    <a:spLocks/>
                  </p:cNvSpPr>
                  <p:nvPr/>
                </p:nvSpPr>
                <p:spPr bwMode="gray">
                  <a:xfrm>
                    <a:off x="2634" y="2331"/>
                    <a:ext cx="1298" cy="348"/>
                  </a:xfrm>
                  <a:custGeom>
                    <a:avLst/>
                    <a:gdLst>
                      <a:gd name="T0" fmla="*/ 1535 w 1535"/>
                      <a:gd name="T1" fmla="*/ 342 h 411"/>
                      <a:gd name="T2" fmla="*/ 255 w 1535"/>
                      <a:gd name="T3" fmla="*/ 0 h 411"/>
                      <a:gd name="T4" fmla="*/ 0 w 1535"/>
                      <a:gd name="T5" fmla="*/ 69 h 411"/>
                      <a:gd name="T6" fmla="*/ 1280 w 1535"/>
                      <a:gd name="T7" fmla="*/ 411 h 411"/>
                      <a:gd name="T8" fmla="*/ 1535 w 1535"/>
                      <a:gd name="T9" fmla="*/ 342 h 4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35" h="411">
                        <a:moveTo>
                          <a:pt x="1535" y="342"/>
                        </a:moveTo>
                        <a:lnTo>
                          <a:pt x="255" y="0"/>
                        </a:lnTo>
                        <a:lnTo>
                          <a:pt x="0" y="69"/>
                        </a:lnTo>
                        <a:lnTo>
                          <a:pt x="1280" y="411"/>
                        </a:lnTo>
                        <a:lnTo>
                          <a:pt x="1535" y="342"/>
                        </a:lnTo>
                        <a:close/>
                      </a:path>
                    </a:pathLst>
                  </a:custGeom>
                  <a:solidFill>
                    <a:srgbClr val="303030"/>
                  </a:solidFill>
                  <a:ln w="9525">
                    <a:solidFill>
                      <a:srgbClr val="54555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36" name="Freeform 19"/>
                  <p:cNvSpPr>
                    <a:spLocks/>
                  </p:cNvSpPr>
                  <p:nvPr/>
                </p:nvSpPr>
                <p:spPr bwMode="gray">
                  <a:xfrm>
                    <a:off x="2634" y="2104"/>
                    <a:ext cx="1298" cy="347"/>
                  </a:xfrm>
                  <a:custGeom>
                    <a:avLst/>
                    <a:gdLst>
                      <a:gd name="T0" fmla="*/ 1535 w 1535"/>
                      <a:gd name="T1" fmla="*/ 343 h 411"/>
                      <a:gd name="T2" fmla="*/ 255 w 1535"/>
                      <a:gd name="T3" fmla="*/ 0 h 411"/>
                      <a:gd name="T4" fmla="*/ 0 w 1535"/>
                      <a:gd name="T5" fmla="*/ 69 h 411"/>
                      <a:gd name="T6" fmla="*/ 1280 w 1535"/>
                      <a:gd name="T7" fmla="*/ 411 h 411"/>
                      <a:gd name="T8" fmla="*/ 1535 w 1535"/>
                      <a:gd name="T9" fmla="*/ 343 h 4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35" h="411">
                        <a:moveTo>
                          <a:pt x="1535" y="343"/>
                        </a:moveTo>
                        <a:lnTo>
                          <a:pt x="255" y="0"/>
                        </a:lnTo>
                        <a:lnTo>
                          <a:pt x="0" y="69"/>
                        </a:lnTo>
                        <a:lnTo>
                          <a:pt x="1280" y="411"/>
                        </a:lnTo>
                        <a:lnTo>
                          <a:pt x="1535" y="343"/>
                        </a:lnTo>
                        <a:close/>
                      </a:path>
                    </a:pathLst>
                  </a:custGeom>
                  <a:solidFill>
                    <a:srgbClr val="303030"/>
                  </a:solidFill>
                  <a:ln w="9525">
                    <a:solidFill>
                      <a:srgbClr val="54555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37" name="Freeform 20"/>
                  <p:cNvSpPr>
                    <a:spLocks/>
                  </p:cNvSpPr>
                  <p:nvPr/>
                </p:nvSpPr>
                <p:spPr bwMode="gray">
                  <a:xfrm>
                    <a:off x="2634" y="1879"/>
                    <a:ext cx="1298" cy="348"/>
                  </a:xfrm>
                  <a:custGeom>
                    <a:avLst/>
                    <a:gdLst>
                      <a:gd name="T0" fmla="*/ 1535 w 1535"/>
                      <a:gd name="T1" fmla="*/ 340 h 408"/>
                      <a:gd name="T2" fmla="*/ 255 w 1535"/>
                      <a:gd name="T3" fmla="*/ 0 h 408"/>
                      <a:gd name="T4" fmla="*/ 0 w 1535"/>
                      <a:gd name="T5" fmla="*/ 68 h 408"/>
                      <a:gd name="T6" fmla="*/ 1280 w 1535"/>
                      <a:gd name="T7" fmla="*/ 408 h 408"/>
                      <a:gd name="T8" fmla="*/ 1535 w 1535"/>
                      <a:gd name="T9" fmla="*/ 340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35" h="408">
                        <a:moveTo>
                          <a:pt x="1535" y="340"/>
                        </a:moveTo>
                        <a:lnTo>
                          <a:pt x="255" y="0"/>
                        </a:lnTo>
                        <a:lnTo>
                          <a:pt x="0" y="68"/>
                        </a:lnTo>
                        <a:lnTo>
                          <a:pt x="1280" y="408"/>
                        </a:lnTo>
                        <a:lnTo>
                          <a:pt x="1535" y="340"/>
                        </a:lnTo>
                        <a:close/>
                      </a:path>
                    </a:pathLst>
                  </a:custGeom>
                  <a:solidFill>
                    <a:srgbClr val="303030"/>
                  </a:solidFill>
                  <a:ln w="9525">
                    <a:solidFill>
                      <a:srgbClr val="54555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grpSp>
                <p:nvGrpSpPr>
                  <p:cNvPr id="2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634" y="1741"/>
                    <a:ext cx="1082" cy="1190"/>
                    <a:chOff x="4616" y="1681"/>
                    <a:chExt cx="361" cy="397"/>
                  </a:xfrm>
                </p:grpSpPr>
                <p:sp>
                  <p:nvSpPr>
                    <p:cNvPr id="240" name="Freeform 22"/>
                    <p:cNvSpPr>
                      <a:spLocks noEditPoints="1"/>
                    </p:cNvSpPr>
                    <p:nvPr/>
                  </p:nvSpPr>
                  <p:spPr bwMode="gray">
                    <a:xfrm>
                      <a:off x="4616" y="1906"/>
                      <a:ext cx="361" cy="172"/>
                    </a:xfrm>
                    <a:custGeom>
                      <a:avLst/>
                      <a:gdLst>
                        <a:gd name="T0" fmla="*/ 0 w 1280"/>
                        <a:gd name="T1" fmla="*/ 0 h 607"/>
                        <a:gd name="T2" fmla="*/ 0 w 1280"/>
                        <a:gd name="T3" fmla="*/ 264 h 607"/>
                        <a:gd name="T4" fmla="*/ 1280 w 1280"/>
                        <a:gd name="T5" fmla="*/ 607 h 607"/>
                        <a:gd name="T6" fmla="*/ 1280 w 1280"/>
                        <a:gd name="T7" fmla="*/ 342 h 607"/>
                        <a:gd name="T8" fmla="*/ 0 w 1280"/>
                        <a:gd name="T9" fmla="*/ 0 h 607"/>
                        <a:gd name="T10" fmla="*/ 1250 w 1280"/>
                        <a:gd name="T11" fmla="*/ 566 h 607"/>
                        <a:gd name="T12" fmla="*/ 33 w 1280"/>
                        <a:gd name="T13" fmla="*/ 240 h 607"/>
                        <a:gd name="T14" fmla="*/ 33 w 1280"/>
                        <a:gd name="T15" fmla="*/ 42 h 607"/>
                        <a:gd name="T16" fmla="*/ 1247 w 1280"/>
                        <a:gd name="T17" fmla="*/ 368 h 607"/>
                        <a:gd name="T18" fmla="*/ 1250 w 1280"/>
                        <a:gd name="T19" fmla="*/ 368 h 607"/>
                        <a:gd name="T20" fmla="*/ 1250 w 1280"/>
                        <a:gd name="T21" fmla="*/ 566 h 6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1280" h="607">
                          <a:moveTo>
                            <a:pt x="0" y="0"/>
                          </a:moveTo>
                          <a:lnTo>
                            <a:pt x="0" y="264"/>
                          </a:lnTo>
                          <a:lnTo>
                            <a:pt x="1280" y="607"/>
                          </a:lnTo>
                          <a:lnTo>
                            <a:pt x="1280" y="342"/>
                          </a:lnTo>
                          <a:lnTo>
                            <a:pt x="0" y="0"/>
                          </a:lnTo>
                          <a:close/>
                          <a:moveTo>
                            <a:pt x="1250" y="566"/>
                          </a:moveTo>
                          <a:lnTo>
                            <a:pt x="33" y="240"/>
                          </a:lnTo>
                          <a:lnTo>
                            <a:pt x="33" y="42"/>
                          </a:lnTo>
                          <a:lnTo>
                            <a:pt x="1247" y="368"/>
                          </a:lnTo>
                          <a:lnTo>
                            <a:pt x="1250" y="368"/>
                          </a:lnTo>
                          <a:lnTo>
                            <a:pt x="1250" y="566"/>
                          </a:lnTo>
                          <a:close/>
                        </a:path>
                      </a:pathLst>
                    </a:custGeom>
                    <a:solidFill>
                      <a:srgbClr val="545554"/>
                    </a:solidFill>
                    <a:ln w="9525">
                      <a:solidFill>
                        <a:srgbClr val="54555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241" name="Freeform 23"/>
                    <p:cNvSpPr>
                      <a:spLocks noEditPoints="1"/>
                    </p:cNvSpPr>
                    <p:nvPr/>
                  </p:nvSpPr>
                  <p:spPr bwMode="gray">
                    <a:xfrm>
                      <a:off x="4616" y="1831"/>
                      <a:ext cx="361" cy="172"/>
                    </a:xfrm>
                    <a:custGeom>
                      <a:avLst/>
                      <a:gdLst>
                        <a:gd name="T0" fmla="*/ 0 w 1280"/>
                        <a:gd name="T1" fmla="*/ 0 h 607"/>
                        <a:gd name="T2" fmla="*/ 0 w 1280"/>
                        <a:gd name="T3" fmla="*/ 265 h 607"/>
                        <a:gd name="T4" fmla="*/ 1280 w 1280"/>
                        <a:gd name="T5" fmla="*/ 607 h 607"/>
                        <a:gd name="T6" fmla="*/ 1280 w 1280"/>
                        <a:gd name="T7" fmla="*/ 343 h 607"/>
                        <a:gd name="T8" fmla="*/ 0 w 1280"/>
                        <a:gd name="T9" fmla="*/ 0 h 607"/>
                        <a:gd name="T10" fmla="*/ 1250 w 1280"/>
                        <a:gd name="T11" fmla="*/ 565 h 607"/>
                        <a:gd name="T12" fmla="*/ 33 w 1280"/>
                        <a:gd name="T13" fmla="*/ 241 h 607"/>
                        <a:gd name="T14" fmla="*/ 33 w 1280"/>
                        <a:gd name="T15" fmla="*/ 43 h 607"/>
                        <a:gd name="T16" fmla="*/ 1247 w 1280"/>
                        <a:gd name="T17" fmla="*/ 366 h 607"/>
                        <a:gd name="T18" fmla="*/ 1250 w 1280"/>
                        <a:gd name="T19" fmla="*/ 366 h 607"/>
                        <a:gd name="T20" fmla="*/ 1250 w 1280"/>
                        <a:gd name="T21" fmla="*/ 565 h 6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1280" h="607">
                          <a:moveTo>
                            <a:pt x="0" y="0"/>
                          </a:moveTo>
                          <a:lnTo>
                            <a:pt x="0" y="265"/>
                          </a:lnTo>
                          <a:lnTo>
                            <a:pt x="1280" y="607"/>
                          </a:lnTo>
                          <a:lnTo>
                            <a:pt x="1280" y="343"/>
                          </a:lnTo>
                          <a:lnTo>
                            <a:pt x="0" y="0"/>
                          </a:lnTo>
                          <a:close/>
                          <a:moveTo>
                            <a:pt x="1250" y="565"/>
                          </a:moveTo>
                          <a:lnTo>
                            <a:pt x="33" y="241"/>
                          </a:lnTo>
                          <a:lnTo>
                            <a:pt x="33" y="43"/>
                          </a:lnTo>
                          <a:lnTo>
                            <a:pt x="1247" y="366"/>
                          </a:lnTo>
                          <a:lnTo>
                            <a:pt x="1250" y="366"/>
                          </a:lnTo>
                          <a:lnTo>
                            <a:pt x="1250" y="565"/>
                          </a:lnTo>
                          <a:close/>
                        </a:path>
                      </a:pathLst>
                    </a:custGeom>
                    <a:solidFill>
                      <a:srgbClr val="545554"/>
                    </a:solidFill>
                    <a:ln w="9525">
                      <a:solidFill>
                        <a:srgbClr val="54555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242" name="Freeform 24"/>
                    <p:cNvSpPr>
                      <a:spLocks noEditPoints="1"/>
                    </p:cNvSpPr>
                    <p:nvPr/>
                  </p:nvSpPr>
                  <p:spPr bwMode="gray">
                    <a:xfrm>
                      <a:off x="4616" y="1756"/>
                      <a:ext cx="361" cy="172"/>
                    </a:xfrm>
                    <a:custGeom>
                      <a:avLst/>
                      <a:gdLst>
                        <a:gd name="T0" fmla="*/ 0 w 1280"/>
                        <a:gd name="T1" fmla="*/ 0 h 607"/>
                        <a:gd name="T2" fmla="*/ 0 w 1280"/>
                        <a:gd name="T3" fmla="*/ 265 h 607"/>
                        <a:gd name="T4" fmla="*/ 1280 w 1280"/>
                        <a:gd name="T5" fmla="*/ 607 h 607"/>
                        <a:gd name="T6" fmla="*/ 1280 w 1280"/>
                        <a:gd name="T7" fmla="*/ 343 h 607"/>
                        <a:gd name="T8" fmla="*/ 0 w 1280"/>
                        <a:gd name="T9" fmla="*/ 0 h 607"/>
                        <a:gd name="T10" fmla="*/ 1250 w 1280"/>
                        <a:gd name="T11" fmla="*/ 567 h 607"/>
                        <a:gd name="T12" fmla="*/ 33 w 1280"/>
                        <a:gd name="T13" fmla="*/ 241 h 607"/>
                        <a:gd name="T14" fmla="*/ 33 w 1280"/>
                        <a:gd name="T15" fmla="*/ 43 h 607"/>
                        <a:gd name="T16" fmla="*/ 1247 w 1280"/>
                        <a:gd name="T17" fmla="*/ 366 h 607"/>
                        <a:gd name="T18" fmla="*/ 1250 w 1280"/>
                        <a:gd name="T19" fmla="*/ 366 h 607"/>
                        <a:gd name="T20" fmla="*/ 1250 w 1280"/>
                        <a:gd name="T21" fmla="*/ 567 h 6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1280" h="607">
                          <a:moveTo>
                            <a:pt x="0" y="0"/>
                          </a:moveTo>
                          <a:lnTo>
                            <a:pt x="0" y="265"/>
                          </a:lnTo>
                          <a:lnTo>
                            <a:pt x="1280" y="607"/>
                          </a:lnTo>
                          <a:lnTo>
                            <a:pt x="1280" y="343"/>
                          </a:lnTo>
                          <a:lnTo>
                            <a:pt x="0" y="0"/>
                          </a:lnTo>
                          <a:close/>
                          <a:moveTo>
                            <a:pt x="1250" y="567"/>
                          </a:moveTo>
                          <a:lnTo>
                            <a:pt x="33" y="241"/>
                          </a:lnTo>
                          <a:lnTo>
                            <a:pt x="33" y="43"/>
                          </a:lnTo>
                          <a:lnTo>
                            <a:pt x="1247" y="366"/>
                          </a:lnTo>
                          <a:lnTo>
                            <a:pt x="1250" y="366"/>
                          </a:lnTo>
                          <a:lnTo>
                            <a:pt x="1250" y="567"/>
                          </a:lnTo>
                          <a:close/>
                        </a:path>
                      </a:pathLst>
                    </a:custGeom>
                    <a:solidFill>
                      <a:srgbClr val="545554"/>
                    </a:solidFill>
                    <a:ln w="9525">
                      <a:solidFill>
                        <a:srgbClr val="54555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243" name="Freeform 25"/>
                    <p:cNvSpPr>
                      <a:spLocks noEditPoints="1"/>
                    </p:cNvSpPr>
                    <p:nvPr/>
                  </p:nvSpPr>
                  <p:spPr bwMode="gray">
                    <a:xfrm>
                      <a:off x="4616" y="1681"/>
                      <a:ext cx="361" cy="172"/>
                    </a:xfrm>
                    <a:custGeom>
                      <a:avLst/>
                      <a:gdLst>
                        <a:gd name="T0" fmla="*/ 0 w 1280"/>
                        <a:gd name="T1" fmla="*/ 0 h 607"/>
                        <a:gd name="T2" fmla="*/ 0 w 1280"/>
                        <a:gd name="T3" fmla="*/ 264 h 607"/>
                        <a:gd name="T4" fmla="*/ 1280 w 1280"/>
                        <a:gd name="T5" fmla="*/ 607 h 607"/>
                        <a:gd name="T6" fmla="*/ 1280 w 1280"/>
                        <a:gd name="T7" fmla="*/ 342 h 607"/>
                        <a:gd name="T8" fmla="*/ 0 w 1280"/>
                        <a:gd name="T9" fmla="*/ 0 h 607"/>
                        <a:gd name="T10" fmla="*/ 1250 w 1280"/>
                        <a:gd name="T11" fmla="*/ 564 h 607"/>
                        <a:gd name="T12" fmla="*/ 33 w 1280"/>
                        <a:gd name="T13" fmla="*/ 241 h 607"/>
                        <a:gd name="T14" fmla="*/ 33 w 1280"/>
                        <a:gd name="T15" fmla="*/ 40 h 607"/>
                        <a:gd name="T16" fmla="*/ 1247 w 1280"/>
                        <a:gd name="T17" fmla="*/ 366 h 607"/>
                        <a:gd name="T18" fmla="*/ 1250 w 1280"/>
                        <a:gd name="T19" fmla="*/ 366 h 607"/>
                        <a:gd name="T20" fmla="*/ 1250 w 1280"/>
                        <a:gd name="T21" fmla="*/ 564 h 6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1280" h="607">
                          <a:moveTo>
                            <a:pt x="0" y="0"/>
                          </a:moveTo>
                          <a:lnTo>
                            <a:pt x="0" y="264"/>
                          </a:lnTo>
                          <a:lnTo>
                            <a:pt x="1280" y="607"/>
                          </a:lnTo>
                          <a:lnTo>
                            <a:pt x="1280" y="342"/>
                          </a:lnTo>
                          <a:lnTo>
                            <a:pt x="0" y="0"/>
                          </a:lnTo>
                          <a:close/>
                          <a:moveTo>
                            <a:pt x="1250" y="564"/>
                          </a:moveTo>
                          <a:lnTo>
                            <a:pt x="33" y="241"/>
                          </a:lnTo>
                          <a:lnTo>
                            <a:pt x="33" y="40"/>
                          </a:lnTo>
                          <a:lnTo>
                            <a:pt x="1247" y="366"/>
                          </a:lnTo>
                          <a:lnTo>
                            <a:pt x="1250" y="366"/>
                          </a:lnTo>
                          <a:lnTo>
                            <a:pt x="1250" y="564"/>
                          </a:lnTo>
                          <a:close/>
                        </a:path>
                      </a:pathLst>
                    </a:custGeom>
                    <a:solidFill>
                      <a:srgbClr val="545554"/>
                    </a:solidFill>
                    <a:ln w="9525">
                      <a:solidFill>
                        <a:srgbClr val="54555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</p:grpSp>
              <p:sp>
                <p:nvSpPr>
                  <p:cNvPr id="239" name="Freeform 26"/>
                  <p:cNvSpPr>
                    <a:spLocks/>
                  </p:cNvSpPr>
                  <p:nvPr/>
                </p:nvSpPr>
                <p:spPr bwMode="gray">
                  <a:xfrm>
                    <a:off x="3716" y="1975"/>
                    <a:ext cx="216" cy="956"/>
                  </a:xfrm>
                  <a:custGeom>
                    <a:avLst/>
                    <a:gdLst>
                      <a:gd name="T0" fmla="*/ 0 w 255"/>
                      <a:gd name="T1" fmla="*/ 68 h 1129"/>
                      <a:gd name="T2" fmla="*/ 0 w 255"/>
                      <a:gd name="T3" fmla="*/ 333 h 1129"/>
                      <a:gd name="T4" fmla="*/ 0 w 255"/>
                      <a:gd name="T5" fmla="*/ 373 h 1129"/>
                      <a:gd name="T6" fmla="*/ 0 w 255"/>
                      <a:gd name="T7" fmla="*/ 564 h 1129"/>
                      <a:gd name="T8" fmla="*/ 0 w 255"/>
                      <a:gd name="T9" fmla="*/ 597 h 1129"/>
                      <a:gd name="T10" fmla="*/ 0 w 255"/>
                      <a:gd name="T11" fmla="*/ 864 h 1129"/>
                      <a:gd name="T12" fmla="*/ 0 w 255"/>
                      <a:gd name="T13" fmla="*/ 897 h 1129"/>
                      <a:gd name="T14" fmla="*/ 0 w 255"/>
                      <a:gd name="T15" fmla="*/ 1129 h 1129"/>
                      <a:gd name="T16" fmla="*/ 255 w 255"/>
                      <a:gd name="T17" fmla="*/ 1060 h 1129"/>
                      <a:gd name="T18" fmla="*/ 255 w 255"/>
                      <a:gd name="T19" fmla="*/ 829 h 1129"/>
                      <a:gd name="T20" fmla="*/ 255 w 255"/>
                      <a:gd name="T21" fmla="*/ 796 h 1129"/>
                      <a:gd name="T22" fmla="*/ 255 w 255"/>
                      <a:gd name="T23" fmla="*/ 529 h 1129"/>
                      <a:gd name="T24" fmla="*/ 255 w 255"/>
                      <a:gd name="T25" fmla="*/ 496 h 1129"/>
                      <a:gd name="T26" fmla="*/ 255 w 255"/>
                      <a:gd name="T27" fmla="*/ 304 h 1129"/>
                      <a:gd name="T28" fmla="*/ 255 w 255"/>
                      <a:gd name="T29" fmla="*/ 264 h 1129"/>
                      <a:gd name="T30" fmla="*/ 255 w 255"/>
                      <a:gd name="T31" fmla="*/ 0 h 1129"/>
                      <a:gd name="T32" fmla="*/ 0 w 255"/>
                      <a:gd name="T33" fmla="*/ 68 h 1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55" h="1129">
                        <a:moveTo>
                          <a:pt x="0" y="68"/>
                        </a:moveTo>
                        <a:lnTo>
                          <a:pt x="0" y="333"/>
                        </a:lnTo>
                        <a:lnTo>
                          <a:pt x="0" y="373"/>
                        </a:lnTo>
                        <a:lnTo>
                          <a:pt x="0" y="564"/>
                        </a:lnTo>
                        <a:lnTo>
                          <a:pt x="0" y="597"/>
                        </a:lnTo>
                        <a:lnTo>
                          <a:pt x="0" y="864"/>
                        </a:lnTo>
                        <a:lnTo>
                          <a:pt x="0" y="897"/>
                        </a:lnTo>
                        <a:lnTo>
                          <a:pt x="0" y="1129"/>
                        </a:lnTo>
                        <a:lnTo>
                          <a:pt x="255" y="1060"/>
                        </a:lnTo>
                        <a:lnTo>
                          <a:pt x="255" y="829"/>
                        </a:lnTo>
                        <a:lnTo>
                          <a:pt x="255" y="796"/>
                        </a:lnTo>
                        <a:lnTo>
                          <a:pt x="255" y="529"/>
                        </a:lnTo>
                        <a:lnTo>
                          <a:pt x="255" y="496"/>
                        </a:lnTo>
                        <a:lnTo>
                          <a:pt x="255" y="304"/>
                        </a:lnTo>
                        <a:lnTo>
                          <a:pt x="255" y="264"/>
                        </a:lnTo>
                        <a:lnTo>
                          <a:pt x="255" y="0"/>
                        </a:lnTo>
                        <a:lnTo>
                          <a:pt x="0" y="68"/>
                        </a:lnTo>
                        <a:close/>
                      </a:path>
                    </a:pathLst>
                  </a:custGeom>
                  <a:solidFill>
                    <a:srgbClr val="828282"/>
                  </a:solidFill>
                  <a:ln w="9525">
                    <a:solidFill>
                      <a:srgbClr val="54555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28" name="Group 27"/>
                <p:cNvGrpSpPr>
                  <a:grpSpLocks/>
                </p:cNvGrpSpPr>
                <p:nvPr/>
              </p:nvGrpSpPr>
              <p:grpSpPr bwMode="auto">
                <a:xfrm>
                  <a:off x="646" y="1834"/>
                  <a:ext cx="1288" cy="1238"/>
                  <a:chOff x="1079" y="1709"/>
                  <a:chExt cx="1300" cy="1250"/>
                </a:xfrm>
              </p:grpSpPr>
              <p:grpSp>
                <p:nvGrpSpPr>
                  <p:cNvPr id="51" name="Group 28"/>
                  <p:cNvGrpSpPr>
                    <a:grpSpLocks/>
                  </p:cNvGrpSpPr>
                  <p:nvPr/>
                </p:nvGrpSpPr>
                <p:grpSpPr bwMode="auto">
                  <a:xfrm>
                    <a:off x="1079" y="1709"/>
                    <a:ext cx="1300" cy="1250"/>
                    <a:chOff x="1079" y="1709"/>
                    <a:chExt cx="1300" cy="1250"/>
                  </a:xfrm>
                </p:grpSpPr>
                <p:grpSp>
                  <p:nvGrpSpPr>
                    <p:cNvPr id="109" name="Group 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079" y="2385"/>
                      <a:ext cx="1300" cy="574"/>
                      <a:chOff x="1079" y="2385"/>
                      <a:chExt cx="1300" cy="574"/>
                    </a:xfrm>
                  </p:grpSpPr>
                  <p:grpSp>
                    <p:nvGrpSpPr>
                      <p:cNvPr id="203" name="Group 30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946" y="2385"/>
                        <a:ext cx="433" cy="341"/>
                        <a:chOff x="585" y="1098"/>
                        <a:chExt cx="662" cy="521"/>
                      </a:xfrm>
                    </p:grpSpPr>
                    <p:sp>
                      <p:nvSpPr>
                        <p:cNvPr id="228" name="Freeform 31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29" name="Freeform 32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30" name="Freeform 33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31" name="Freeform 34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32" name="Freeform 35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204" name="Group 36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728" y="2443"/>
                        <a:ext cx="434" cy="341"/>
                        <a:chOff x="585" y="1098"/>
                        <a:chExt cx="662" cy="521"/>
                      </a:xfrm>
                    </p:grpSpPr>
                    <p:sp>
                      <p:nvSpPr>
                        <p:cNvPr id="223" name="Freeform 37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24" name="Freeform 38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25" name="Freeform 39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26" name="Freeform 40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27" name="Freeform 41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205" name="Group 42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512" y="2501"/>
                        <a:ext cx="433" cy="342"/>
                        <a:chOff x="585" y="1098"/>
                        <a:chExt cx="662" cy="521"/>
                      </a:xfrm>
                    </p:grpSpPr>
                    <p:sp>
                      <p:nvSpPr>
                        <p:cNvPr id="218" name="Freeform 43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19" name="Freeform 44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20" name="Freeform 45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21" name="Freeform 46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22" name="Freeform 47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206" name="Group 48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295" y="2560"/>
                        <a:ext cx="433" cy="341"/>
                        <a:chOff x="585" y="1098"/>
                        <a:chExt cx="662" cy="521"/>
                      </a:xfrm>
                    </p:grpSpPr>
                    <p:sp>
                      <p:nvSpPr>
                        <p:cNvPr id="213" name="Freeform 49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14" name="Freeform 50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15" name="Freeform 51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16" name="Freeform 52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17" name="Freeform 53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207" name="Group 54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079" y="2618"/>
                        <a:ext cx="433" cy="341"/>
                        <a:chOff x="585" y="1098"/>
                        <a:chExt cx="662" cy="521"/>
                      </a:xfrm>
                    </p:grpSpPr>
                    <p:sp>
                      <p:nvSpPr>
                        <p:cNvPr id="208" name="Freeform 55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09" name="Freeform 56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10" name="Freeform 57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11" name="Freeform 58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12" name="Freeform 59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10" name="Group 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079" y="2160"/>
                      <a:ext cx="1300" cy="574"/>
                      <a:chOff x="1079" y="2160"/>
                      <a:chExt cx="1300" cy="574"/>
                    </a:xfrm>
                  </p:grpSpPr>
                  <p:grpSp>
                    <p:nvGrpSpPr>
                      <p:cNvPr id="173" name="Group 61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946" y="2160"/>
                        <a:ext cx="433" cy="341"/>
                        <a:chOff x="585" y="1098"/>
                        <a:chExt cx="662" cy="521"/>
                      </a:xfrm>
                    </p:grpSpPr>
                    <p:sp>
                      <p:nvSpPr>
                        <p:cNvPr id="198" name="Freeform 62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99" name="Freeform 63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00" name="Freeform 64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01" name="Freeform 65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02" name="Freeform 66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174" name="Group 67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728" y="2218"/>
                        <a:ext cx="434" cy="341"/>
                        <a:chOff x="585" y="1098"/>
                        <a:chExt cx="662" cy="521"/>
                      </a:xfrm>
                    </p:grpSpPr>
                    <p:sp>
                      <p:nvSpPr>
                        <p:cNvPr id="193" name="Freeform 68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94" name="Freeform 69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95" name="Freeform 70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96" name="Freeform 71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97" name="Freeform 72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175" name="Group 73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512" y="2276"/>
                        <a:ext cx="433" cy="342"/>
                        <a:chOff x="585" y="1098"/>
                        <a:chExt cx="662" cy="521"/>
                      </a:xfrm>
                    </p:grpSpPr>
                    <p:sp>
                      <p:nvSpPr>
                        <p:cNvPr id="188" name="Freeform 74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89" name="Freeform 75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90" name="Freeform 76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91" name="Freeform 77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92" name="Freeform 78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176" name="Group 7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295" y="2335"/>
                        <a:ext cx="433" cy="341"/>
                        <a:chOff x="585" y="1098"/>
                        <a:chExt cx="662" cy="521"/>
                      </a:xfrm>
                    </p:grpSpPr>
                    <p:sp>
                      <p:nvSpPr>
                        <p:cNvPr id="183" name="Freeform 80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84" name="Freeform 81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85" name="Freeform 82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86" name="Freeform 83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87" name="Freeform 84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177" name="Group 85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079" y="2393"/>
                        <a:ext cx="433" cy="341"/>
                        <a:chOff x="585" y="1098"/>
                        <a:chExt cx="662" cy="521"/>
                      </a:xfrm>
                    </p:grpSpPr>
                    <p:sp>
                      <p:nvSpPr>
                        <p:cNvPr id="178" name="Freeform 86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79" name="Freeform 87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80" name="Freeform 88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81" name="Freeform 89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82" name="Freeform 90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11" name="Group 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079" y="1934"/>
                      <a:ext cx="1300" cy="574"/>
                      <a:chOff x="1079" y="1934"/>
                      <a:chExt cx="1300" cy="574"/>
                    </a:xfrm>
                  </p:grpSpPr>
                  <p:grpSp>
                    <p:nvGrpSpPr>
                      <p:cNvPr id="143" name="Group 92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946" y="1934"/>
                        <a:ext cx="433" cy="341"/>
                        <a:chOff x="585" y="1098"/>
                        <a:chExt cx="662" cy="521"/>
                      </a:xfrm>
                    </p:grpSpPr>
                    <p:sp>
                      <p:nvSpPr>
                        <p:cNvPr id="168" name="Freeform 93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69" name="Freeform 94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70" name="Freeform 95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71" name="Freeform 96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72" name="Freeform 97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144" name="Group 98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728" y="1992"/>
                        <a:ext cx="434" cy="341"/>
                        <a:chOff x="585" y="1098"/>
                        <a:chExt cx="662" cy="521"/>
                      </a:xfrm>
                    </p:grpSpPr>
                    <p:sp>
                      <p:nvSpPr>
                        <p:cNvPr id="163" name="Freeform 99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64" name="Freeform 100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65" name="Freeform 101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66" name="Freeform 102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67" name="Freeform 103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145" name="Group 104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512" y="2050"/>
                        <a:ext cx="433" cy="342"/>
                        <a:chOff x="585" y="1098"/>
                        <a:chExt cx="662" cy="521"/>
                      </a:xfrm>
                    </p:grpSpPr>
                    <p:sp>
                      <p:nvSpPr>
                        <p:cNvPr id="158" name="Freeform 105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59" name="Freeform 106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60" name="Freeform 107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61" name="Freeform 108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62" name="Freeform 109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146" name="Group 110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295" y="2109"/>
                        <a:ext cx="433" cy="341"/>
                        <a:chOff x="585" y="1098"/>
                        <a:chExt cx="662" cy="521"/>
                      </a:xfrm>
                    </p:grpSpPr>
                    <p:sp>
                      <p:nvSpPr>
                        <p:cNvPr id="153" name="Freeform 111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54" name="Freeform 112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55" name="Freeform 113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56" name="Freeform 114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57" name="Freeform 115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147" name="Group 116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079" y="2167"/>
                        <a:ext cx="433" cy="341"/>
                        <a:chOff x="585" y="1098"/>
                        <a:chExt cx="662" cy="521"/>
                      </a:xfrm>
                    </p:grpSpPr>
                    <p:sp>
                      <p:nvSpPr>
                        <p:cNvPr id="148" name="Freeform 117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49" name="Freeform 118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50" name="Freeform 119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51" name="Freeform 120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52" name="Freeform 121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12" name="Group 12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079" y="1709"/>
                      <a:ext cx="1300" cy="574"/>
                      <a:chOff x="1079" y="1709"/>
                      <a:chExt cx="1300" cy="574"/>
                    </a:xfrm>
                  </p:grpSpPr>
                  <p:grpSp>
                    <p:nvGrpSpPr>
                      <p:cNvPr id="113" name="Group 123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946" y="1709"/>
                        <a:ext cx="433" cy="341"/>
                        <a:chOff x="585" y="1098"/>
                        <a:chExt cx="662" cy="521"/>
                      </a:xfrm>
                    </p:grpSpPr>
                    <p:sp>
                      <p:nvSpPr>
                        <p:cNvPr id="138" name="Freeform 124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39" name="Freeform 125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40" name="Freeform 126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41" name="Freeform 127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42" name="Freeform 128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114" name="Group 12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728" y="1767"/>
                        <a:ext cx="434" cy="341"/>
                        <a:chOff x="585" y="1098"/>
                        <a:chExt cx="662" cy="521"/>
                      </a:xfrm>
                    </p:grpSpPr>
                    <p:sp>
                      <p:nvSpPr>
                        <p:cNvPr id="133" name="Freeform 130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34" name="Freeform 131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35" name="Freeform 132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36" name="Freeform 133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37" name="Freeform 134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115" name="Group 135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512" y="1825"/>
                        <a:ext cx="433" cy="342"/>
                        <a:chOff x="585" y="1098"/>
                        <a:chExt cx="662" cy="521"/>
                      </a:xfrm>
                    </p:grpSpPr>
                    <p:sp>
                      <p:nvSpPr>
                        <p:cNvPr id="128" name="Freeform 136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29" name="Freeform 137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30" name="Freeform 138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31" name="Freeform 139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32" name="Freeform 140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116" name="Group 141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295" y="1884"/>
                        <a:ext cx="433" cy="341"/>
                        <a:chOff x="585" y="1098"/>
                        <a:chExt cx="662" cy="521"/>
                      </a:xfrm>
                    </p:grpSpPr>
                    <p:sp>
                      <p:nvSpPr>
                        <p:cNvPr id="123" name="Freeform 142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24" name="Freeform 143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25" name="Freeform 144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26" name="Freeform 145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27" name="Freeform 146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117" name="Group 147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1079" y="1942"/>
                        <a:ext cx="433" cy="341"/>
                        <a:chOff x="585" y="1098"/>
                        <a:chExt cx="662" cy="521"/>
                      </a:xfrm>
                    </p:grpSpPr>
                    <p:sp>
                      <p:nvSpPr>
                        <p:cNvPr id="118" name="Freeform 148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331" cy="432"/>
                        </a:xfrm>
                        <a:custGeom>
                          <a:avLst/>
                          <a:gdLst>
                            <a:gd name="T0" fmla="*/ 0 w 1866"/>
                            <a:gd name="T1" fmla="*/ 500 h 2433"/>
                            <a:gd name="T2" fmla="*/ 0 w 1866"/>
                            <a:gd name="T3" fmla="*/ 2433 h 2433"/>
                            <a:gd name="T4" fmla="*/ 1866 w 1866"/>
                            <a:gd name="T5" fmla="*/ 1932 h 2433"/>
                            <a:gd name="T6" fmla="*/ 1866 w 1866"/>
                            <a:gd name="T7" fmla="*/ 1001 h 2433"/>
                            <a:gd name="T8" fmla="*/ 1866 w 1866"/>
                            <a:gd name="T9" fmla="*/ 0 h 2433"/>
                            <a:gd name="T10" fmla="*/ 0 w 1866"/>
                            <a:gd name="T11" fmla="*/ 500 h 243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6" h="2433">
                              <a:moveTo>
                                <a:pt x="0" y="500"/>
                              </a:moveTo>
                              <a:lnTo>
                                <a:pt x="0" y="2433"/>
                              </a:lnTo>
                              <a:lnTo>
                                <a:pt x="1866" y="1932"/>
                              </a:lnTo>
                              <a:lnTo>
                                <a:pt x="1866" y="1001"/>
                              </a:lnTo>
                              <a:lnTo>
                                <a:pt x="1866" y="0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6D6D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19" name="Freeform 149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3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03030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20" name="Freeform 150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916" y="1186"/>
                          <a:ext cx="331" cy="433"/>
                        </a:xfrm>
                        <a:custGeom>
                          <a:avLst/>
                          <a:gdLst>
                            <a:gd name="T0" fmla="*/ 0 w 1866"/>
                            <a:gd name="T1" fmla="*/ 2434 h 2434"/>
                            <a:gd name="T2" fmla="*/ 1866 w 1866"/>
                            <a:gd name="T3" fmla="*/ 1933 h 2434"/>
                            <a:gd name="T4" fmla="*/ 1866 w 1866"/>
                            <a:gd name="T5" fmla="*/ 0 h 2434"/>
                            <a:gd name="T6" fmla="*/ 0 w 1866"/>
                            <a:gd name="T7" fmla="*/ 501 h 2434"/>
                            <a:gd name="T8" fmla="*/ 0 w 1866"/>
                            <a:gd name="T9" fmla="*/ 2434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0" y="2434"/>
                              </a:moveTo>
                              <a:lnTo>
                                <a:pt x="1866" y="1933"/>
                              </a:lnTo>
                              <a:lnTo>
                                <a:pt x="1866" y="0"/>
                              </a:lnTo>
                              <a:lnTo>
                                <a:pt x="0" y="501"/>
                              </a:lnTo>
                              <a:lnTo>
                                <a:pt x="0" y="24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28282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21" name="Freeform 151"/>
                        <p:cNvSpPr>
                          <a:spLocks noEditPoints="1"/>
                        </p:cNvSpPr>
                        <p:nvPr/>
                      </p:nvSpPr>
                      <p:spPr bwMode="gray">
                        <a:xfrm>
                          <a:off x="585" y="1186"/>
                          <a:ext cx="331" cy="433"/>
                        </a:xfrm>
                        <a:custGeom>
                          <a:avLst/>
                          <a:gdLst>
                            <a:gd name="T0" fmla="*/ 1866 w 1866"/>
                            <a:gd name="T1" fmla="*/ 501 h 2434"/>
                            <a:gd name="T2" fmla="*/ 1632 w 1866"/>
                            <a:gd name="T3" fmla="*/ 437 h 2434"/>
                            <a:gd name="T4" fmla="*/ 1632 w 1866"/>
                            <a:gd name="T5" fmla="*/ 437 h 2434"/>
                            <a:gd name="T6" fmla="*/ 234 w 1866"/>
                            <a:gd name="T7" fmla="*/ 64 h 2434"/>
                            <a:gd name="T8" fmla="*/ 234 w 1866"/>
                            <a:gd name="T9" fmla="*/ 64 h 2434"/>
                            <a:gd name="T10" fmla="*/ 0 w 1866"/>
                            <a:gd name="T11" fmla="*/ 0 h 2434"/>
                            <a:gd name="T12" fmla="*/ 0 w 1866"/>
                            <a:gd name="T13" fmla="*/ 1933 h 2434"/>
                            <a:gd name="T14" fmla="*/ 234 w 1866"/>
                            <a:gd name="T15" fmla="*/ 1997 h 2434"/>
                            <a:gd name="T16" fmla="*/ 234 w 1866"/>
                            <a:gd name="T17" fmla="*/ 1997 h 2434"/>
                            <a:gd name="T18" fmla="*/ 1866 w 1866"/>
                            <a:gd name="T19" fmla="*/ 2434 h 2434"/>
                            <a:gd name="T20" fmla="*/ 1866 w 1866"/>
                            <a:gd name="T21" fmla="*/ 501 h 2434"/>
                            <a:gd name="T22" fmla="*/ 234 w 1866"/>
                            <a:gd name="T23" fmla="*/ 1753 h 2434"/>
                            <a:gd name="T24" fmla="*/ 234 w 1866"/>
                            <a:gd name="T25" fmla="*/ 305 h 2434"/>
                            <a:gd name="T26" fmla="*/ 234 w 1866"/>
                            <a:gd name="T27" fmla="*/ 305 h 2434"/>
                            <a:gd name="T28" fmla="*/ 1630 w 1866"/>
                            <a:gd name="T29" fmla="*/ 681 h 2434"/>
                            <a:gd name="T30" fmla="*/ 1632 w 1866"/>
                            <a:gd name="T31" fmla="*/ 681 h 2434"/>
                            <a:gd name="T32" fmla="*/ 1632 w 1866"/>
                            <a:gd name="T33" fmla="*/ 2129 h 2434"/>
                            <a:gd name="T34" fmla="*/ 234 w 1866"/>
                            <a:gd name="T35" fmla="*/ 1753 h 2434"/>
                            <a:gd name="T36" fmla="*/ 234 w 1866"/>
                            <a:gd name="T37" fmla="*/ 1753 h 243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</a:cxnLst>
                          <a:rect l="0" t="0" r="r" b="b"/>
                          <a:pathLst>
                            <a:path w="1866" h="2434">
                              <a:moveTo>
                                <a:pt x="1866" y="501"/>
                              </a:moveTo>
                              <a:lnTo>
                                <a:pt x="1632" y="437"/>
                              </a:lnTo>
                              <a:lnTo>
                                <a:pt x="1632" y="437"/>
                              </a:lnTo>
                              <a:lnTo>
                                <a:pt x="234" y="64"/>
                              </a:lnTo>
                              <a:lnTo>
                                <a:pt x="234" y="64"/>
                              </a:lnTo>
                              <a:lnTo>
                                <a:pt x="0" y="0"/>
                              </a:lnTo>
                              <a:lnTo>
                                <a:pt x="0" y="1933"/>
                              </a:lnTo>
                              <a:lnTo>
                                <a:pt x="234" y="1997"/>
                              </a:lnTo>
                              <a:lnTo>
                                <a:pt x="234" y="1997"/>
                              </a:lnTo>
                              <a:lnTo>
                                <a:pt x="1866" y="2434"/>
                              </a:lnTo>
                              <a:lnTo>
                                <a:pt x="1866" y="501"/>
                              </a:lnTo>
                              <a:close/>
                              <a:moveTo>
                                <a:pt x="234" y="1753"/>
                              </a:moveTo>
                              <a:lnTo>
                                <a:pt x="234" y="305"/>
                              </a:lnTo>
                              <a:lnTo>
                                <a:pt x="234" y="305"/>
                              </a:lnTo>
                              <a:lnTo>
                                <a:pt x="1630" y="681"/>
                              </a:lnTo>
                              <a:lnTo>
                                <a:pt x="1632" y="681"/>
                              </a:lnTo>
                              <a:lnTo>
                                <a:pt x="1632" y="2129"/>
                              </a:lnTo>
                              <a:lnTo>
                                <a:pt x="234" y="1753"/>
                              </a:lnTo>
                              <a:lnTo>
                                <a:pt x="234" y="175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5454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122" name="Freeform 152"/>
                        <p:cNvSpPr>
                          <a:spLocks/>
                        </p:cNvSpPr>
                        <p:nvPr/>
                      </p:nvSpPr>
                      <p:spPr bwMode="gray">
                        <a:xfrm>
                          <a:off x="585" y="1098"/>
                          <a:ext cx="662" cy="177"/>
                        </a:xfrm>
                        <a:custGeom>
                          <a:avLst/>
                          <a:gdLst>
                            <a:gd name="T0" fmla="*/ 0 w 3732"/>
                            <a:gd name="T1" fmla="*/ 500 h 1001"/>
                            <a:gd name="T2" fmla="*/ 1866 w 3732"/>
                            <a:gd name="T3" fmla="*/ 0 h 1001"/>
                            <a:gd name="T4" fmla="*/ 3732 w 3732"/>
                            <a:gd name="T5" fmla="*/ 500 h 1001"/>
                            <a:gd name="T6" fmla="*/ 1866 w 3732"/>
                            <a:gd name="T7" fmla="*/ 1001 h 1001"/>
                            <a:gd name="T8" fmla="*/ 0 w 3732"/>
                            <a:gd name="T9" fmla="*/ 500 h 100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3732" h="1001">
                              <a:moveTo>
                                <a:pt x="0" y="500"/>
                              </a:moveTo>
                              <a:lnTo>
                                <a:pt x="1866" y="0"/>
                              </a:lnTo>
                              <a:lnTo>
                                <a:pt x="3732" y="500"/>
                              </a:lnTo>
                              <a:lnTo>
                                <a:pt x="1866" y="1001"/>
                              </a:lnTo>
                              <a:lnTo>
                                <a:pt x="0" y="50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E6E6E"/>
                        </a:solidFill>
                        <a:ln w="6350" cmpd="sng">
                          <a:solidFill>
                            <a:srgbClr val="545554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>
                            <a:solidFill>
                              <a:srgbClr val="000000"/>
                            </a:solidFill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52" name="Group 153"/>
                  <p:cNvGrpSpPr>
                    <a:grpSpLocks/>
                  </p:cNvGrpSpPr>
                  <p:nvPr/>
                </p:nvGrpSpPr>
                <p:grpSpPr bwMode="auto">
                  <a:xfrm>
                    <a:off x="1319" y="1819"/>
                    <a:ext cx="1009" cy="1024"/>
                    <a:chOff x="1319" y="1819"/>
                    <a:chExt cx="1009" cy="1024"/>
                  </a:xfrm>
                </p:grpSpPr>
                <p:grpSp>
                  <p:nvGrpSpPr>
                    <p:cNvPr id="53" name="Group 1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90" y="1819"/>
                      <a:ext cx="137" cy="174"/>
                      <a:chOff x="2343" y="728"/>
                      <a:chExt cx="569" cy="718"/>
                    </a:xfrm>
                  </p:grpSpPr>
                  <p:sp>
                    <p:nvSpPr>
                      <p:cNvPr id="106" name="Freeform 155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3" y="728"/>
                        <a:ext cx="569" cy="180"/>
                      </a:xfrm>
                      <a:custGeom>
                        <a:avLst/>
                        <a:gdLst>
                          <a:gd name="T0" fmla="*/ 0 w 569"/>
                          <a:gd name="T1" fmla="*/ 112 h 180"/>
                          <a:gd name="T2" fmla="*/ 422 w 569"/>
                          <a:gd name="T3" fmla="*/ 0 h 180"/>
                          <a:gd name="T4" fmla="*/ 569 w 569"/>
                          <a:gd name="T5" fmla="*/ 39 h 180"/>
                          <a:gd name="T6" fmla="*/ 49 w 569"/>
                          <a:gd name="T7" fmla="*/ 180 h 180"/>
                          <a:gd name="T8" fmla="*/ 0 w 569"/>
                          <a:gd name="T9" fmla="*/ 168 h 180"/>
                          <a:gd name="T10" fmla="*/ 0 w 569"/>
                          <a:gd name="T11" fmla="*/ 112 h 18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569" h="180">
                            <a:moveTo>
                              <a:pt x="0" y="112"/>
                            </a:moveTo>
                            <a:lnTo>
                              <a:pt x="422" y="0"/>
                            </a:lnTo>
                            <a:lnTo>
                              <a:pt x="569" y="39"/>
                            </a:lnTo>
                            <a:lnTo>
                              <a:pt x="49" y="180"/>
                            </a:lnTo>
                            <a:lnTo>
                              <a:pt x="0" y="168"/>
                            </a:lnTo>
                            <a:lnTo>
                              <a:pt x="0" y="112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107" name="Freeform 156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92" y="767"/>
                        <a:ext cx="520" cy="679"/>
                      </a:xfrm>
                      <a:custGeom>
                        <a:avLst/>
                        <a:gdLst>
                          <a:gd name="T0" fmla="*/ 0 w 453"/>
                          <a:gd name="T1" fmla="*/ 589 h 589"/>
                          <a:gd name="T2" fmla="*/ 0 w 453"/>
                          <a:gd name="T3" fmla="*/ 121 h 589"/>
                          <a:gd name="T4" fmla="*/ 453 w 453"/>
                          <a:gd name="T5" fmla="*/ 0 h 589"/>
                          <a:gd name="T6" fmla="*/ 453 w 453"/>
                          <a:gd name="T7" fmla="*/ 468 h 589"/>
                          <a:gd name="T8" fmla="*/ 0 w 453"/>
                          <a:gd name="T9" fmla="*/ 589 h 5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53" h="589">
                            <a:moveTo>
                              <a:pt x="0" y="589"/>
                            </a:moveTo>
                            <a:lnTo>
                              <a:pt x="0" y="121"/>
                            </a:lnTo>
                            <a:lnTo>
                              <a:pt x="453" y="0"/>
                            </a:lnTo>
                            <a:lnTo>
                              <a:pt x="453" y="468"/>
                            </a:lnTo>
                            <a:lnTo>
                              <a:pt x="0" y="589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108" name="Freeform 157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4" y="896"/>
                        <a:ext cx="48" cy="550"/>
                      </a:xfrm>
                      <a:custGeom>
                        <a:avLst/>
                        <a:gdLst>
                          <a:gd name="T0" fmla="*/ 0 w 16"/>
                          <a:gd name="T1" fmla="*/ 0 h 183"/>
                          <a:gd name="T2" fmla="*/ 0 w 16"/>
                          <a:gd name="T3" fmla="*/ 180 h 183"/>
                          <a:gd name="T4" fmla="*/ 16 w 16"/>
                          <a:gd name="T5" fmla="*/ 183 h 183"/>
                          <a:gd name="T6" fmla="*/ 16 w 16"/>
                          <a:gd name="T7" fmla="*/ 3 h 183"/>
                          <a:gd name="T8" fmla="*/ 0 w 16"/>
                          <a:gd name="T9" fmla="*/ 0 h 1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6" h="183">
                            <a:moveTo>
                              <a:pt x="0" y="0"/>
                            </a:moveTo>
                            <a:lnTo>
                              <a:pt x="0" y="180"/>
                            </a:lnTo>
                            <a:lnTo>
                              <a:pt x="16" y="183"/>
                            </a:lnTo>
                            <a:lnTo>
                              <a:pt x="16" y="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54" name="Group 1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58" y="2159"/>
                      <a:ext cx="137" cy="174"/>
                      <a:chOff x="2343" y="728"/>
                      <a:chExt cx="569" cy="718"/>
                    </a:xfrm>
                  </p:grpSpPr>
                  <p:sp>
                    <p:nvSpPr>
                      <p:cNvPr id="103" name="Freeform 159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3" y="728"/>
                        <a:ext cx="569" cy="180"/>
                      </a:xfrm>
                      <a:custGeom>
                        <a:avLst/>
                        <a:gdLst>
                          <a:gd name="T0" fmla="*/ 0 w 569"/>
                          <a:gd name="T1" fmla="*/ 112 h 180"/>
                          <a:gd name="T2" fmla="*/ 422 w 569"/>
                          <a:gd name="T3" fmla="*/ 0 h 180"/>
                          <a:gd name="T4" fmla="*/ 569 w 569"/>
                          <a:gd name="T5" fmla="*/ 39 h 180"/>
                          <a:gd name="T6" fmla="*/ 49 w 569"/>
                          <a:gd name="T7" fmla="*/ 180 h 180"/>
                          <a:gd name="T8" fmla="*/ 0 w 569"/>
                          <a:gd name="T9" fmla="*/ 168 h 180"/>
                          <a:gd name="T10" fmla="*/ 0 w 569"/>
                          <a:gd name="T11" fmla="*/ 112 h 18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569" h="180">
                            <a:moveTo>
                              <a:pt x="0" y="112"/>
                            </a:moveTo>
                            <a:lnTo>
                              <a:pt x="422" y="0"/>
                            </a:lnTo>
                            <a:lnTo>
                              <a:pt x="569" y="39"/>
                            </a:lnTo>
                            <a:lnTo>
                              <a:pt x="49" y="180"/>
                            </a:lnTo>
                            <a:lnTo>
                              <a:pt x="0" y="168"/>
                            </a:lnTo>
                            <a:lnTo>
                              <a:pt x="0" y="112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104" name="Freeform 160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92" y="767"/>
                        <a:ext cx="520" cy="679"/>
                      </a:xfrm>
                      <a:custGeom>
                        <a:avLst/>
                        <a:gdLst>
                          <a:gd name="T0" fmla="*/ 0 w 453"/>
                          <a:gd name="T1" fmla="*/ 589 h 589"/>
                          <a:gd name="T2" fmla="*/ 0 w 453"/>
                          <a:gd name="T3" fmla="*/ 121 h 589"/>
                          <a:gd name="T4" fmla="*/ 453 w 453"/>
                          <a:gd name="T5" fmla="*/ 0 h 589"/>
                          <a:gd name="T6" fmla="*/ 453 w 453"/>
                          <a:gd name="T7" fmla="*/ 468 h 589"/>
                          <a:gd name="T8" fmla="*/ 0 w 453"/>
                          <a:gd name="T9" fmla="*/ 589 h 5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53" h="589">
                            <a:moveTo>
                              <a:pt x="0" y="589"/>
                            </a:moveTo>
                            <a:lnTo>
                              <a:pt x="0" y="121"/>
                            </a:lnTo>
                            <a:lnTo>
                              <a:pt x="453" y="0"/>
                            </a:lnTo>
                            <a:lnTo>
                              <a:pt x="453" y="468"/>
                            </a:lnTo>
                            <a:lnTo>
                              <a:pt x="0" y="589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105" name="Freeform 161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4" y="896"/>
                        <a:ext cx="48" cy="550"/>
                      </a:xfrm>
                      <a:custGeom>
                        <a:avLst/>
                        <a:gdLst>
                          <a:gd name="T0" fmla="*/ 0 w 16"/>
                          <a:gd name="T1" fmla="*/ 0 h 183"/>
                          <a:gd name="T2" fmla="*/ 0 w 16"/>
                          <a:gd name="T3" fmla="*/ 180 h 183"/>
                          <a:gd name="T4" fmla="*/ 16 w 16"/>
                          <a:gd name="T5" fmla="*/ 183 h 183"/>
                          <a:gd name="T6" fmla="*/ 16 w 16"/>
                          <a:gd name="T7" fmla="*/ 3 h 183"/>
                          <a:gd name="T8" fmla="*/ 0 w 16"/>
                          <a:gd name="T9" fmla="*/ 0 h 1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6" h="183">
                            <a:moveTo>
                              <a:pt x="0" y="0"/>
                            </a:moveTo>
                            <a:lnTo>
                              <a:pt x="0" y="180"/>
                            </a:lnTo>
                            <a:lnTo>
                              <a:pt x="16" y="183"/>
                            </a:lnTo>
                            <a:lnTo>
                              <a:pt x="16" y="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55" name="Group 1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72" y="2327"/>
                      <a:ext cx="137" cy="174"/>
                      <a:chOff x="2343" y="728"/>
                      <a:chExt cx="569" cy="718"/>
                    </a:xfrm>
                  </p:grpSpPr>
                  <p:sp>
                    <p:nvSpPr>
                      <p:cNvPr id="100" name="Freeform 163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3" y="728"/>
                        <a:ext cx="569" cy="180"/>
                      </a:xfrm>
                      <a:custGeom>
                        <a:avLst/>
                        <a:gdLst>
                          <a:gd name="T0" fmla="*/ 0 w 569"/>
                          <a:gd name="T1" fmla="*/ 112 h 180"/>
                          <a:gd name="T2" fmla="*/ 422 w 569"/>
                          <a:gd name="T3" fmla="*/ 0 h 180"/>
                          <a:gd name="T4" fmla="*/ 569 w 569"/>
                          <a:gd name="T5" fmla="*/ 39 h 180"/>
                          <a:gd name="T6" fmla="*/ 49 w 569"/>
                          <a:gd name="T7" fmla="*/ 180 h 180"/>
                          <a:gd name="T8" fmla="*/ 0 w 569"/>
                          <a:gd name="T9" fmla="*/ 168 h 180"/>
                          <a:gd name="T10" fmla="*/ 0 w 569"/>
                          <a:gd name="T11" fmla="*/ 112 h 18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569" h="180">
                            <a:moveTo>
                              <a:pt x="0" y="112"/>
                            </a:moveTo>
                            <a:lnTo>
                              <a:pt x="422" y="0"/>
                            </a:lnTo>
                            <a:lnTo>
                              <a:pt x="569" y="39"/>
                            </a:lnTo>
                            <a:lnTo>
                              <a:pt x="49" y="180"/>
                            </a:lnTo>
                            <a:lnTo>
                              <a:pt x="0" y="168"/>
                            </a:lnTo>
                            <a:lnTo>
                              <a:pt x="0" y="112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101" name="Freeform 164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92" y="767"/>
                        <a:ext cx="520" cy="679"/>
                      </a:xfrm>
                      <a:custGeom>
                        <a:avLst/>
                        <a:gdLst>
                          <a:gd name="T0" fmla="*/ 0 w 453"/>
                          <a:gd name="T1" fmla="*/ 589 h 589"/>
                          <a:gd name="T2" fmla="*/ 0 w 453"/>
                          <a:gd name="T3" fmla="*/ 121 h 589"/>
                          <a:gd name="T4" fmla="*/ 453 w 453"/>
                          <a:gd name="T5" fmla="*/ 0 h 589"/>
                          <a:gd name="T6" fmla="*/ 453 w 453"/>
                          <a:gd name="T7" fmla="*/ 468 h 589"/>
                          <a:gd name="T8" fmla="*/ 0 w 453"/>
                          <a:gd name="T9" fmla="*/ 589 h 5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53" h="589">
                            <a:moveTo>
                              <a:pt x="0" y="589"/>
                            </a:moveTo>
                            <a:lnTo>
                              <a:pt x="0" y="121"/>
                            </a:lnTo>
                            <a:lnTo>
                              <a:pt x="453" y="0"/>
                            </a:lnTo>
                            <a:lnTo>
                              <a:pt x="453" y="468"/>
                            </a:lnTo>
                            <a:lnTo>
                              <a:pt x="0" y="589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102" name="Freeform 165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4" y="896"/>
                        <a:ext cx="48" cy="550"/>
                      </a:xfrm>
                      <a:custGeom>
                        <a:avLst/>
                        <a:gdLst>
                          <a:gd name="T0" fmla="*/ 0 w 16"/>
                          <a:gd name="T1" fmla="*/ 0 h 183"/>
                          <a:gd name="T2" fmla="*/ 0 w 16"/>
                          <a:gd name="T3" fmla="*/ 180 h 183"/>
                          <a:gd name="T4" fmla="*/ 16 w 16"/>
                          <a:gd name="T5" fmla="*/ 183 h 183"/>
                          <a:gd name="T6" fmla="*/ 16 w 16"/>
                          <a:gd name="T7" fmla="*/ 3 h 183"/>
                          <a:gd name="T8" fmla="*/ 0 w 16"/>
                          <a:gd name="T9" fmla="*/ 0 h 1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6" h="183">
                            <a:moveTo>
                              <a:pt x="0" y="0"/>
                            </a:moveTo>
                            <a:lnTo>
                              <a:pt x="0" y="180"/>
                            </a:lnTo>
                            <a:lnTo>
                              <a:pt x="16" y="183"/>
                            </a:lnTo>
                            <a:lnTo>
                              <a:pt x="16" y="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56" name="Group 1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41" y="2669"/>
                      <a:ext cx="137" cy="174"/>
                      <a:chOff x="2343" y="728"/>
                      <a:chExt cx="569" cy="718"/>
                    </a:xfrm>
                  </p:grpSpPr>
                  <p:sp>
                    <p:nvSpPr>
                      <p:cNvPr id="97" name="Freeform 167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3" y="728"/>
                        <a:ext cx="569" cy="180"/>
                      </a:xfrm>
                      <a:custGeom>
                        <a:avLst/>
                        <a:gdLst>
                          <a:gd name="T0" fmla="*/ 0 w 569"/>
                          <a:gd name="T1" fmla="*/ 112 h 180"/>
                          <a:gd name="T2" fmla="*/ 422 w 569"/>
                          <a:gd name="T3" fmla="*/ 0 h 180"/>
                          <a:gd name="T4" fmla="*/ 569 w 569"/>
                          <a:gd name="T5" fmla="*/ 39 h 180"/>
                          <a:gd name="T6" fmla="*/ 49 w 569"/>
                          <a:gd name="T7" fmla="*/ 180 h 180"/>
                          <a:gd name="T8" fmla="*/ 0 w 569"/>
                          <a:gd name="T9" fmla="*/ 168 h 180"/>
                          <a:gd name="T10" fmla="*/ 0 w 569"/>
                          <a:gd name="T11" fmla="*/ 112 h 18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569" h="180">
                            <a:moveTo>
                              <a:pt x="0" y="112"/>
                            </a:moveTo>
                            <a:lnTo>
                              <a:pt x="422" y="0"/>
                            </a:lnTo>
                            <a:lnTo>
                              <a:pt x="569" y="39"/>
                            </a:lnTo>
                            <a:lnTo>
                              <a:pt x="49" y="180"/>
                            </a:lnTo>
                            <a:lnTo>
                              <a:pt x="0" y="168"/>
                            </a:lnTo>
                            <a:lnTo>
                              <a:pt x="0" y="112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98" name="Freeform 168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92" y="767"/>
                        <a:ext cx="520" cy="679"/>
                      </a:xfrm>
                      <a:custGeom>
                        <a:avLst/>
                        <a:gdLst>
                          <a:gd name="T0" fmla="*/ 0 w 453"/>
                          <a:gd name="T1" fmla="*/ 589 h 589"/>
                          <a:gd name="T2" fmla="*/ 0 w 453"/>
                          <a:gd name="T3" fmla="*/ 121 h 589"/>
                          <a:gd name="T4" fmla="*/ 453 w 453"/>
                          <a:gd name="T5" fmla="*/ 0 h 589"/>
                          <a:gd name="T6" fmla="*/ 453 w 453"/>
                          <a:gd name="T7" fmla="*/ 468 h 589"/>
                          <a:gd name="T8" fmla="*/ 0 w 453"/>
                          <a:gd name="T9" fmla="*/ 589 h 5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53" h="589">
                            <a:moveTo>
                              <a:pt x="0" y="589"/>
                            </a:moveTo>
                            <a:lnTo>
                              <a:pt x="0" y="121"/>
                            </a:lnTo>
                            <a:lnTo>
                              <a:pt x="453" y="0"/>
                            </a:lnTo>
                            <a:lnTo>
                              <a:pt x="453" y="468"/>
                            </a:lnTo>
                            <a:lnTo>
                              <a:pt x="0" y="589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99" name="Freeform 169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4" y="896"/>
                        <a:ext cx="48" cy="550"/>
                      </a:xfrm>
                      <a:custGeom>
                        <a:avLst/>
                        <a:gdLst>
                          <a:gd name="T0" fmla="*/ 0 w 16"/>
                          <a:gd name="T1" fmla="*/ 0 h 183"/>
                          <a:gd name="T2" fmla="*/ 0 w 16"/>
                          <a:gd name="T3" fmla="*/ 180 h 183"/>
                          <a:gd name="T4" fmla="*/ 16 w 16"/>
                          <a:gd name="T5" fmla="*/ 183 h 183"/>
                          <a:gd name="T6" fmla="*/ 16 w 16"/>
                          <a:gd name="T7" fmla="*/ 3 h 183"/>
                          <a:gd name="T8" fmla="*/ 0 w 16"/>
                          <a:gd name="T9" fmla="*/ 0 h 1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6" h="183">
                            <a:moveTo>
                              <a:pt x="0" y="0"/>
                            </a:moveTo>
                            <a:lnTo>
                              <a:pt x="0" y="180"/>
                            </a:lnTo>
                            <a:lnTo>
                              <a:pt x="16" y="183"/>
                            </a:lnTo>
                            <a:lnTo>
                              <a:pt x="16" y="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57" name="Group 1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24" y="2502"/>
                      <a:ext cx="138" cy="173"/>
                      <a:chOff x="2343" y="728"/>
                      <a:chExt cx="569" cy="718"/>
                    </a:xfrm>
                  </p:grpSpPr>
                  <p:sp>
                    <p:nvSpPr>
                      <p:cNvPr id="94" name="Freeform 171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3" y="728"/>
                        <a:ext cx="569" cy="180"/>
                      </a:xfrm>
                      <a:custGeom>
                        <a:avLst/>
                        <a:gdLst>
                          <a:gd name="T0" fmla="*/ 0 w 569"/>
                          <a:gd name="T1" fmla="*/ 112 h 180"/>
                          <a:gd name="T2" fmla="*/ 422 w 569"/>
                          <a:gd name="T3" fmla="*/ 0 h 180"/>
                          <a:gd name="T4" fmla="*/ 569 w 569"/>
                          <a:gd name="T5" fmla="*/ 39 h 180"/>
                          <a:gd name="T6" fmla="*/ 49 w 569"/>
                          <a:gd name="T7" fmla="*/ 180 h 180"/>
                          <a:gd name="T8" fmla="*/ 0 w 569"/>
                          <a:gd name="T9" fmla="*/ 168 h 180"/>
                          <a:gd name="T10" fmla="*/ 0 w 569"/>
                          <a:gd name="T11" fmla="*/ 112 h 18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569" h="180">
                            <a:moveTo>
                              <a:pt x="0" y="112"/>
                            </a:moveTo>
                            <a:lnTo>
                              <a:pt x="422" y="0"/>
                            </a:lnTo>
                            <a:lnTo>
                              <a:pt x="569" y="39"/>
                            </a:lnTo>
                            <a:lnTo>
                              <a:pt x="49" y="180"/>
                            </a:lnTo>
                            <a:lnTo>
                              <a:pt x="0" y="168"/>
                            </a:lnTo>
                            <a:lnTo>
                              <a:pt x="0" y="112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95" name="Freeform 172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92" y="767"/>
                        <a:ext cx="520" cy="679"/>
                      </a:xfrm>
                      <a:custGeom>
                        <a:avLst/>
                        <a:gdLst>
                          <a:gd name="T0" fmla="*/ 0 w 453"/>
                          <a:gd name="T1" fmla="*/ 589 h 589"/>
                          <a:gd name="T2" fmla="*/ 0 w 453"/>
                          <a:gd name="T3" fmla="*/ 121 h 589"/>
                          <a:gd name="T4" fmla="*/ 453 w 453"/>
                          <a:gd name="T5" fmla="*/ 0 h 589"/>
                          <a:gd name="T6" fmla="*/ 453 w 453"/>
                          <a:gd name="T7" fmla="*/ 468 h 589"/>
                          <a:gd name="T8" fmla="*/ 0 w 453"/>
                          <a:gd name="T9" fmla="*/ 589 h 5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53" h="589">
                            <a:moveTo>
                              <a:pt x="0" y="589"/>
                            </a:moveTo>
                            <a:lnTo>
                              <a:pt x="0" y="121"/>
                            </a:lnTo>
                            <a:lnTo>
                              <a:pt x="453" y="0"/>
                            </a:lnTo>
                            <a:lnTo>
                              <a:pt x="453" y="468"/>
                            </a:lnTo>
                            <a:lnTo>
                              <a:pt x="0" y="589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96" name="Freeform 173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4" y="896"/>
                        <a:ext cx="48" cy="550"/>
                      </a:xfrm>
                      <a:custGeom>
                        <a:avLst/>
                        <a:gdLst>
                          <a:gd name="T0" fmla="*/ 0 w 16"/>
                          <a:gd name="T1" fmla="*/ 0 h 183"/>
                          <a:gd name="T2" fmla="*/ 0 w 16"/>
                          <a:gd name="T3" fmla="*/ 180 h 183"/>
                          <a:gd name="T4" fmla="*/ 16 w 16"/>
                          <a:gd name="T5" fmla="*/ 183 h 183"/>
                          <a:gd name="T6" fmla="*/ 16 w 16"/>
                          <a:gd name="T7" fmla="*/ 3 h 183"/>
                          <a:gd name="T8" fmla="*/ 0 w 16"/>
                          <a:gd name="T9" fmla="*/ 0 h 1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6" h="183">
                            <a:moveTo>
                              <a:pt x="0" y="0"/>
                            </a:moveTo>
                            <a:lnTo>
                              <a:pt x="0" y="180"/>
                            </a:lnTo>
                            <a:lnTo>
                              <a:pt x="16" y="183"/>
                            </a:lnTo>
                            <a:lnTo>
                              <a:pt x="16" y="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58" name="Group 1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58" y="2390"/>
                      <a:ext cx="137" cy="174"/>
                      <a:chOff x="2343" y="728"/>
                      <a:chExt cx="569" cy="718"/>
                    </a:xfrm>
                  </p:grpSpPr>
                  <p:sp>
                    <p:nvSpPr>
                      <p:cNvPr id="91" name="Freeform 175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3" y="728"/>
                        <a:ext cx="569" cy="180"/>
                      </a:xfrm>
                      <a:custGeom>
                        <a:avLst/>
                        <a:gdLst>
                          <a:gd name="T0" fmla="*/ 0 w 569"/>
                          <a:gd name="T1" fmla="*/ 112 h 180"/>
                          <a:gd name="T2" fmla="*/ 422 w 569"/>
                          <a:gd name="T3" fmla="*/ 0 h 180"/>
                          <a:gd name="T4" fmla="*/ 569 w 569"/>
                          <a:gd name="T5" fmla="*/ 39 h 180"/>
                          <a:gd name="T6" fmla="*/ 49 w 569"/>
                          <a:gd name="T7" fmla="*/ 180 h 180"/>
                          <a:gd name="T8" fmla="*/ 0 w 569"/>
                          <a:gd name="T9" fmla="*/ 168 h 180"/>
                          <a:gd name="T10" fmla="*/ 0 w 569"/>
                          <a:gd name="T11" fmla="*/ 112 h 18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569" h="180">
                            <a:moveTo>
                              <a:pt x="0" y="112"/>
                            </a:moveTo>
                            <a:lnTo>
                              <a:pt x="422" y="0"/>
                            </a:lnTo>
                            <a:lnTo>
                              <a:pt x="569" y="39"/>
                            </a:lnTo>
                            <a:lnTo>
                              <a:pt x="49" y="180"/>
                            </a:lnTo>
                            <a:lnTo>
                              <a:pt x="0" y="168"/>
                            </a:lnTo>
                            <a:lnTo>
                              <a:pt x="0" y="112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92" name="Freeform 176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92" y="767"/>
                        <a:ext cx="520" cy="679"/>
                      </a:xfrm>
                      <a:custGeom>
                        <a:avLst/>
                        <a:gdLst>
                          <a:gd name="T0" fmla="*/ 0 w 453"/>
                          <a:gd name="T1" fmla="*/ 589 h 589"/>
                          <a:gd name="T2" fmla="*/ 0 w 453"/>
                          <a:gd name="T3" fmla="*/ 121 h 589"/>
                          <a:gd name="T4" fmla="*/ 453 w 453"/>
                          <a:gd name="T5" fmla="*/ 0 h 589"/>
                          <a:gd name="T6" fmla="*/ 453 w 453"/>
                          <a:gd name="T7" fmla="*/ 468 h 589"/>
                          <a:gd name="T8" fmla="*/ 0 w 453"/>
                          <a:gd name="T9" fmla="*/ 589 h 5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53" h="589">
                            <a:moveTo>
                              <a:pt x="0" y="589"/>
                            </a:moveTo>
                            <a:lnTo>
                              <a:pt x="0" y="121"/>
                            </a:lnTo>
                            <a:lnTo>
                              <a:pt x="453" y="0"/>
                            </a:lnTo>
                            <a:lnTo>
                              <a:pt x="453" y="468"/>
                            </a:lnTo>
                            <a:lnTo>
                              <a:pt x="0" y="589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93" name="Freeform 177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4" y="896"/>
                        <a:ext cx="48" cy="550"/>
                      </a:xfrm>
                      <a:custGeom>
                        <a:avLst/>
                        <a:gdLst>
                          <a:gd name="T0" fmla="*/ 0 w 16"/>
                          <a:gd name="T1" fmla="*/ 0 h 183"/>
                          <a:gd name="T2" fmla="*/ 0 w 16"/>
                          <a:gd name="T3" fmla="*/ 180 h 183"/>
                          <a:gd name="T4" fmla="*/ 16 w 16"/>
                          <a:gd name="T5" fmla="*/ 183 h 183"/>
                          <a:gd name="T6" fmla="*/ 16 w 16"/>
                          <a:gd name="T7" fmla="*/ 3 h 183"/>
                          <a:gd name="T8" fmla="*/ 0 w 16"/>
                          <a:gd name="T9" fmla="*/ 0 h 1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6" h="183">
                            <a:moveTo>
                              <a:pt x="0" y="0"/>
                            </a:moveTo>
                            <a:lnTo>
                              <a:pt x="0" y="180"/>
                            </a:lnTo>
                            <a:lnTo>
                              <a:pt x="16" y="183"/>
                            </a:lnTo>
                            <a:lnTo>
                              <a:pt x="16" y="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59" name="Group 17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72" y="1877"/>
                      <a:ext cx="137" cy="174"/>
                      <a:chOff x="2343" y="728"/>
                      <a:chExt cx="569" cy="718"/>
                    </a:xfrm>
                  </p:grpSpPr>
                  <p:sp>
                    <p:nvSpPr>
                      <p:cNvPr id="88" name="Freeform 179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3" y="728"/>
                        <a:ext cx="569" cy="180"/>
                      </a:xfrm>
                      <a:custGeom>
                        <a:avLst/>
                        <a:gdLst>
                          <a:gd name="T0" fmla="*/ 0 w 569"/>
                          <a:gd name="T1" fmla="*/ 112 h 180"/>
                          <a:gd name="T2" fmla="*/ 422 w 569"/>
                          <a:gd name="T3" fmla="*/ 0 h 180"/>
                          <a:gd name="T4" fmla="*/ 569 w 569"/>
                          <a:gd name="T5" fmla="*/ 39 h 180"/>
                          <a:gd name="T6" fmla="*/ 49 w 569"/>
                          <a:gd name="T7" fmla="*/ 180 h 180"/>
                          <a:gd name="T8" fmla="*/ 0 w 569"/>
                          <a:gd name="T9" fmla="*/ 168 h 180"/>
                          <a:gd name="T10" fmla="*/ 0 w 569"/>
                          <a:gd name="T11" fmla="*/ 112 h 18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569" h="180">
                            <a:moveTo>
                              <a:pt x="0" y="112"/>
                            </a:moveTo>
                            <a:lnTo>
                              <a:pt x="422" y="0"/>
                            </a:lnTo>
                            <a:lnTo>
                              <a:pt x="569" y="39"/>
                            </a:lnTo>
                            <a:lnTo>
                              <a:pt x="49" y="180"/>
                            </a:lnTo>
                            <a:lnTo>
                              <a:pt x="0" y="168"/>
                            </a:lnTo>
                            <a:lnTo>
                              <a:pt x="0" y="112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89" name="Freeform 180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92" y="767"/>
                        <a:ext cx="520" cy="679"/>
                      </a:xfrm>
                      <a:custGeom>
                        <a:avLst/>
                        <a:gdLst>
                          <a:gd name="T0" fmla="*/ 0 w 453"/>
                          <a:gd name="T1" fmla="*/ 589 h 589"/>
                          <a:gd name="T2" fmla="*/ 0 w 453"/>
                          <a:gd name="T3" fmla="*/ 121 h 589"/>
                          <a:gd name="T4" fmla="*/ 453 w 453"/>
                          <a:gd name="T5" fmla="*/ 0 h 589"/>
                          <a:gd name="T6" fmla="*/ 453 w 453"/>
                          <a:gd name="T7" fmla="*/ 468 h 589"/>
                          <a:gd name="T8" fmla="*/ 0 w 453"/>
                          <a:gd name="T9" fmla="*/ 589 h 5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53" h="589">
                            <a:moveTo>
                              <a:pt x="0" y="589"/>
                            </a:moveTo>
                            <a:lnTo>
                              <a:pt x="0" y="121"/>
                            </a:lnTo>
                            <a:lnTo>
                              <a:pt x="453" y="0"/>
                            </a:lnTo>
                            <a:lnTo>
                              <a:pt x="453" y="468"/>
                            </a:lnTo>
                            <a:lnTo>
                              <a:pt x="0" y="589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90" name="Freeform 181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4" y="896"/>
                        <a:ext cx="48" cy="550"/>
                      </a:xfrm>
                      <a:custGeom>
                        <a:avLst/>
                        <a:gdLst>
                          <a:gd name="T0" fmla="*/ 0 w 16"/>
                          <a:gd name="T1" fmla="*/ 0 h 183"/>
                          <a:gd name="T2" fmla="*/ 0 w 16"/>
                          <a:gd name="T3" fmla="*/ 180 h 183"/>
                          <a:gd name="T4" fmla="*/ 16 w 16"/>
                          <a:gd name="T5" fmla="*/ 183 h 183"/>
                          <a:gd name="T6" fmla="*/ 16 w 16"/>
                          <a:gd name="T7" fmla="*/ 3 h 183"/>
                          <a:gd name="T8" fmla="*/ 0 w 16"/>
                          <a:gd name="T9" fmla="*/ 0 h 1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6" h="183">
                            <a:moveTo>
                              <a:pt x="0" y="0"/>
                            </a:moveTo>
                            <a:lnTo>
                              <a:pt x="0" y="180"/>
                            </a:lnTo>
                            <a:lnTo>
                              <a:pt x="16" y="183"/>
                            </a:lnTo>
                            <a:lnTo>
                              <a:pt x="16" y="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60" name="Group 1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19" y="2281"/>
                      <a:ext cx="137" cy="174"/>
                      <a:chOff x="2343" y="728"/>
                      <a:chExt cx="569" cy="718"/>
                    </a:xfrm>
                  </p:grpSpPr>
                  <p:sp>
                    <p:nvSpPr>
                      <p:cNvPr id="85" name="Freeform 183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3" y="728"/>
                        <a:ext cx="569" cy="180"/>
                      </a:xfrm>
                      <a:custGeom>
                        <a:avLst/>
                        <a:gdLst>
                          <a:gd name="T0" fmla="*/ 0 w 569"/>
                          <a:gd name="T1" fmla="*/ 112 h 180"/>
                          <a:gd name="T2" fmla="*/ 422 w 569"/>
                          <a:gd name="T3" fmla="*/ 0 h 180"/>
                          <a:gd name="T4" fmla="*/ 569 w 569"/>
                          <a:gd name="T5" fmla="*/ 39 h 180"/>
                          <a:gd name="T6" fmla="*/ 49 w 569"/>
                          <a:gd name="T7" fmla="*/ 180 h 180"/>
                          <a:gd name="T8" fmla="*/ 0 w 569"/>
                          <a:gd name="T9" fmla="*/ 168 h 180"/>
                          <a:gd name="T10" fmla="*/ 0 w 569"/>
                          <a:gd name="T11" fmla="*/ 112 h 18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569" h="180">
                            <a:moveTo>
                              <a:pt x="0" y="112"/>
                            </a:moveTo>
                            <a:lnTo>
                              <a:pt x="422" y="0"/>
                            </a:lnTo>
                            <a:lnTo>
                              <a:pt x="569" y="39"/>
                            </a:lnTo>
                            <a:lnTo>
                              <a:pt x="49" y="180"/>
                            </a:lnTo>
                            <a:lnTo>
                              <a:pt x="0" y="168"/>
                            </a:lnTo>
                            <a:lnTo>
                              <a:pt x="0" y="112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86" name="Freeform 184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92" y="767"/>
                        <a:ext cx="520" cy="679"/>
                      </a:xfrm>
                      <a:custGeom>
                        <a:avLst/>
                        <a:gdLst>
                          <a:gd name="T0" fmla="*/ 0 w 453"/>
                          <a:gd name="T1" fmla="*/ 589 h 589"/>
                          <a:gd name="T2" fmla="*/ 0 w 453"/>
                          <a:gd name="T3" fmla="*/ 121 h 589"/>
                          <a:gd name="T4" fmla="*/ 453 w 453"/>
                          <a:gd name="T5" fmla="*/ 0 h 589"/>
                          <a:gd name="T6" fmla="*/ 453 w 453"/>
                          <a:gd name="T7" fmla="*/ 468 h 589"/>
                          <a:gd name="T8" fmla="*/ 0 w 453"/>
                          <a:gd name="T9" fmla="*/ 589 h 5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53" h="589">
                            <a:moveTo>
                              <a:pt x="0" y="589"/>
                            </a:moveTo>
                            <a:lnTo>
                              <a:pt x="0" y="121"/>
                            </a:lnTo>
                            <a:lnTo>
                              <a:pt x="453" y="0"/>
                            </a:lnTo>
                            <a:lnTo>
                              <a:pt x="453" y="468"/>
                            </a:lnTo>
                            <a:lnTo>
                              <a:pt x="0" y="589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87" name="Freeform 185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4" y="896"/>
                        <a:ext cx="48" cy="550"/>
                      </a:xfrm>
                      <a:custGeom>
                        <a:avLst/>
                        <a:gdLst>
                          <a:gd name="T0" fmla="*/ 0 w 16"/>
                          <a:gd name="T1" fmla="*/ 0 h 183"/>
                          <a:gd name="T2" fmla="*/ 0 w 16"/>
                          <a:gd name="T3" fmla="*/ 180 h 183"/>
                          <a:gd name="T4" fmla="*/ 16 w 16"/>
                          <a:gd name="T5" fmla="*/ 183 h 183"/>
                          <a:gd name="T6" fmla="*/ 16 w 16"/>
                          <a:gd name="T7" fmla="*/ 3 h 183"/>
                          <a:gd name="T8" fmla="*/ 0 w 16"/>
                          <a:gd name="T9" fmla="*/ 0 h 1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6" h="183">
                            <a:moveTo>
                              <a:pt x="0" y="0"/>
                            </a:moveTo>
                            <a:lnTo>
                              <a:pt x="0" y="180"/>
                            </a:lnTo>
                            <a:lnTo>
                              <a:pt x="16" y="183"/>
                            </a:lnTo>
                            <a:lnTo>
                              <a:pt x="16" y="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61" name="Group 1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42" y="1998"/>
                      <a:ext cx="137" cy="174"/>
                      <a:chOff x="2343" y="728"/>
                      <a:chExt cx="569" cy="718"/>
                    </a:xfrm>
                  </p:grpSpPr>
                  <p:sp>
                    <p:nvSpPr>
                      <p:cNvPr id="82" name="Freeform 187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3" y="728"/>
                        <a:ext cx="569" cy="180"/>
                      </a:xfrm>
                      <a:custGeom>
                        <a:avLst/>
                        <a:gdLst>
                          <a:gd name="T0" fmla="*/ 0 w 569"/>
                          <a:gd name="T1" fmla="*/ 112 h 180"/>
                          <a:gd name="T2" fmla="*/ 422 w 569"/>
                          <a:gd name="T3" fmla="*/ 0 h 180"/>
                          <a:gd name="T4" fmla="*/ 569 w 569"/>
                          <a:gd name="T5" fmla="*/ 39 h 180"/>
                          <a:gd name="T6" fmla="*/ 49 w 569"/>
                          <a:gd name="T7" fmla="*/ 180 h 180"/>
                          <a:gd name="T8" fmla="*/ 0 w 569"/>
                          <a:gd name="T9" fmla="*/ 168 h 180"/>
                          <a:gd name="T10" fmla="*/ 0 w 569"/>
                          <a:gd name="T11" fmla="*/ 112 h 18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569" h="180">
                            <a:moveTo>
                              <a:pt x="0" y="112"/>
                            </a:moveTo>
                            <a:lnTo>
                              <a:pt x="422" y="0"/>
                            </a:lnTo>
                            <a:lnTo>
                              <a:pt x="569" y="39"/>
                            </a:lnTo>
                            <a:lnTo>
                              <a:pt x="49" y="180"/>
                            </a:lnTo>
                            <a:lnTo>
                              <a:pt x="0" y="168"/>
                            </a:lnTo>
                            <a:lnTo>
                              <a:pt x="0" y="112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83" name="Freeform 188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92" y="767"/>
                        <a:ext cx="520" cy="679"/>
                      </a:xfrm>
                      <a:custGeom>
                        <a:avLst/>
                        <a:gdLst>
                          <a:gd name="T0" fmla="*/ 0 w 453"/>
                          <a:gd name="T1" fmla="*/ 589 h 589"/>
                          <a:gd name="T2" fmla="*/ 0 w 453"/>
                          <a:gd name="T3" fmla="*/ 121 h 589"/>
                          <a:gd name="T4" fmla="*/ 453 w 453"/>
                          <a:gd name="T5" fmla="*/ 0 h 589"/>
                          <a:gd name="T6" fmla="*/ 453 w 453"/>
                          <a:gd name="T7" fmla="*/ 468 h 589"/>
                          <a:gd name="T8" fmla="*/ 0 w 453"/>
                          <a:gd name="T9" fmla="*/ 589 h 5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53" h="589">
                            <a:moveTo>
                              <a:pt x="0" y="589"/>
                            </a:moveTo>
                            <a:lnTo>
                              <a:pt x="0" y="121"/>
                            </a:lnTo>
                            <a:lnTo>
                              <a:pt x="453" y="0"/>
                            </a:lnTo>
                            <a:lnTo>
                              <a:pt x="453" y="468"/>
                            </a:lnTo>
                            <a:lnTo>
                              <a:pt x="0" y="589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84" name="Freeform 189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4" y="896"/>
                        <a:ext cx="48" cy="550"/>
                      </a:xfrm>
                      <a:custGeom>
                        <a:avLst/>
                        <a:gdLst>
                          <a:gd name="T0" fmla="*/ 0 w 16"/>
                          <a:gd name="T1" fmla="*/ 0 h 183"/>
                          <a:gd name="T2" fmla="*/ 0 w 16"/>
                          <a:gd name="T3" fmla="*/ 180 h 183"/>
                          <a:gd name="T4" fmla="*/ 16 w 16"/>
                          <a:gd name="T5" fmla="*/ 183 h 183"/>
                          <a:gd name="T6" fmla="*/ 16 w 16"/>
                          <a:gd name="T7" fmla="*/ 3 h 183"/>
                          <a:gd name="T8" fmla="*/ 0 w 16"/>
                          <a:gd name="T9" fmla="*/ 0 h 1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6" h="183">
                            <a:moveTo>
                              <a:pt x="0" y="0"/>
                            </a:moveTo>
                            <a:lnTo>
                              <a:pt x="0" y="180"/>
                            </a:lnTo>
                            <a:lnTo>
                              <a:pt x="16" y="183"/>
                            </a:lnTo>
                            <a:lnTo>
                              <a:pt x="16" y="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62" name="Group 19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58" y="1936"/>
                      <a:ext cx="137" cy="174"/>
                      <a:chOff x="2343" y="728"/>
                      <a:chExt cx="569" cy="718"/>
                    </a:xfrm>
                  </p:grpSpPr>
                  <p:sp>
                    <p:nvSpPr>
                      <p:cNvPr id="79" name="Freeform 191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3" y="728"/>
                        <a:ext cx="569" cy="180"/>
                      </a:xfrm>
                      <a:custGeom>
                        <a:avLst/>
                        <a:gdLst>
                          <a:gd name="T0" fmla="*/ 0 w 569"/>
                          <a:gd name="T1" fmla="*/ 112 h 180"/>
                          <a:gd name="T2" fmla="*/ 422 w 569"/>
                          <a:gd name="T3" fmla="*/ 0 h 180"/>
                          <a:gd name="T4" fmla="*/ 569 w 569"/>
                          <a:gd name="T5" fmla="*/ 39 h 180"/>
                          <a:gd name="T6" fmla="*/ 49 w 569"/>
                          <a:gd name="T7" fmla="*/ 180 h 180"/>
                          <a:gd name="T8" fmla="*/ 0 w 569"/>
                          <a:gd name="T9" fmla="*/ 168 h 180"/>
                          <a:gd name="T10" fmla="*/ 0 w 569"/>
                          <a:gd name="T11" fmla="*/ 112 h 18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569" h="180">
                            <a:moveTo>
                              <a:pt x="0" y="112"/>
                            </a:moveTo>
                            <a:lnTo>
                              <a:pt x="422" y="0"/>
                            </a:lnTo>
                            <a:lnTo>
                              <a:pt x="569" y="39"/>
                            </a:lnTo>
                            <a:lnTo>
                              <a:pt x="49" y="180"/>
                            </a:lnTo>
                            <a:lnTo>
                              <a:pt x="0" y="168"/>
                            </a:lnTo>
                            <a:lnTo>
                              <a:pt x="0" y="112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80" name="Freeform 192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92" y="767"/>
                        <a:ext cx="520" cy="679"/>
                      </a:xfrm>
                      <a:custGeom>
                        <a:avLst/>
                        <a:gdLst>
                          <a:gd name="T0" fmla="*/ 0 w 453"/>
                          <a:gd name="T1" fmla="*/ 589 h 589"/>
                          <a:gd name="T2" fmla="*/ 0 w 453"/>
                          <a:gd name="T3" fmla="*/ 121 h 589"/>
                          <a:gd name="T4" fmla="*/ 453 w 453"/>
                          <a:gd name="T5" fmla="*/ 0 h 589"/>
                          <a:gd name="T6" fmla="*/ 453 w 453"/>
                          <a:gd name="T7" fmla="*/ 468 h 589"/>
                          <a:gd name="T8" fmla="*/ 0 w 453"/>
                          <a:gd name="T9" fmla="*/ 589 h 5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53" h="589">
                            <a:moveTo>
                              <a:pt x="0" y="589"/>
                            </a:moveTo>
                            <a:lnTo>
                              <a:pt x="0" y="121"/>
                            </a:lnTo>
                            <a:lnTo>
                              <a:pt x="453" y="0"/>
                            </a:lnTo>
                            <a:lnTo>
                              <a:pt x="453" y="468"/>
                            </a:lnTo>
                            <a:lnTo>
                              <a:pt x="0" y="589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81" name="Freeform 193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4" y="896"/>
                        <a:ext cx="48" cy="550"/>
                      </a:xfrm>
                      <a:custGeom>
                        <a:avLst/>
                        <a:gdLst>
                          <a:gd name="T0" fmla="*/ 0 w 16"/>
                          <a:gd name="T1" fmla="*/ 0 h 183"/>
                          <a:gd name="T2" fmla="*/ 0 w 16"/>
                          <a:gd name="T3" fmla="*/ 180 h 183"/>
                          <a:gd name="T4" fmla="*/ 16 w 16"/>
                          <a:gd name="T5" fmla="*/ 183 h 183"/>
                          <a:gd name="T6" fmla="*/ 16 w 16"/>
                          <a:gd name="T7" fmla="*/ 3 h 183"/>
                          <a:gd name="T8" fmla="*/ 0 w 16"/>
                          <a:gd name="T9" fmla="*/ 0 h 1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6" h="183">
                            <a:moveTo>
                              <a:pt x="0" y="0"/>
                            </a:moveTo>
                            <a:lnTo>
                              <a:pt x="0" y="180"/>
                            </a:lnTo>
                            <a:lnTo>
                              <a:pt x="16" y="183"/>
                            </a:lnTo>
                            <a:lnTo>
                              <a:pt x="16" y="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63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24" y="2055"/>
                      <a:ext cx="137" cy="174"/>
                      <a:chOff x="2343" y="728"/>
                      <a:chExt cx="569" cy="718"/>
                    </a:xfrm>
                  </p:grpSpPr>
                  <p:sp>
                    <p:nvSpPr>
                      <p:cNvPr id="76" name="Freeform 195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3" y="728"/>
                        <a:ext cx="569" cy="180"/>
                      </a:xfrm>
                      <a:custGeom>
                        <a:avLst/>
                        <a:gdLst>
                          <a:gd name="T0" fmla="*/ 0 w 569"/>
                          <a:gd name="T1" fmla="*/ 112 h 180"/>
                          <a:gd name="T2" fmla="*/ 422 w 569"/>
                          <a:gd name="T3" fmla="*/ 0 h 180"/>
                          <a:gd name="T4" fmla="*/ 569 w 569"/>
                          <a:gd name="T5" fmla="*/ 39 h 180"/>
                          <a:gd name="T6" fmla="*/ 49 w 569"/>
                          <a:gd name="T7" fmla="*/ 180 h 180"/>
                          <a:gd name="T8" fmla="*/ 0 w 569"/>
                          <a:gd name="T9" fmla="*/ 168 h 180"/>
                          <a:gd name="T10" fmla="*/ 0 w 569"/>
                          <a:gd name="T11" fmla="*/ 112 h 18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569" h="180">
                            <a:moveTo>
                              <a:pt x="0" y="112"/>
                            </a:moveTo>
                            <a:lnTo>
                              <a:pt x="422" y="0"/>
                            </a:lnTo>
                            <a:lnTo>
                              <a:pt x="569" y="39"/>
                            </a:lnTo>
                            <a:lnTo>
                              <a:pt x="49" y="180"/>
                            </a:lnTo>
                            <a:lnTo>
                              <a:pt x="0" y="168"/>
                            </a:lnTo>
                            <a:lnTo>
                              <a:pt x="0" y="112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77" name="Freeform 196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92" y="767"/>
                        <a:ext cx="520" cy="679"/>
                      </a:xfrm>
                      <a:custGeom>
                        <a:avLst/>
                        <a:gdLst>
                          <a:gd name="T0" fmla="*/ 0 w 453"/>
                          <a:gd name="T1" fmla="*/ 589 h 589"/>
                          <a:gd name="T2" fmla="*/ 0 w 453"/>
                          <a:gd name="T3" fmla="*/ 121 h 589"/>
                          <a:gd name="T4" fmla="*/ 453 w 453"/>
                          <a:gd name="T5" fmla="*/ 0 h 589"/>
                          <a:gd name="T6" fmla="*/ 453 w 453"/>
                          <a:gd name="T7" fmla="*/ 468 h 589"/>
                          <a:gd name="T8" fmla="*/ 0 w 453"/>
                          <a:gd name="T9" fmla="*/ 589 h 5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53" h="589">
                            <a:moveTo>
                              <a:pt x="0" y="589"/>
                            </a:moveTo>
                            <a:lnTo>
                              <a:pt x="0" y="121"/>
                            </a:lnTo>
                            <a:lnTo>
                              <a:pt x="453" y="0"/>
                            </a:lnTo>
                            <a:lnTo>
                              <a:pt x="453" y="468"/>
                            </a:lnTo>
                            <a:lnTo>
                              <a:pt x="0" y="589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78" name="Freeform 197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4" y="896"/>
                        <a:ext cx="48" cy="550"/>
                      </a:xfrm>
                      <a:custGeom>
                        <a:avLst/>
                        <a:gdLst>
                          <a:gd name="T0" fmla="*/ 0 w 16"/>
                          <a:gd name="T1" fmla="*/ 0 h 183"/>
                          <a:gd name="T2" fmla="*/ 0 w 16"/>
                          <a:gd name="T3" fmla="*/ 180 h 183"/>
                          <a:gd name="T4" fmla="*/ 16 w 16"/>
                          <a:gd name="T5" fmla="*/ 183 h 183"/>
                          <a:gd name="T6" fmla="*/ 16 w 16"/>
                          <a:gd name="T7" fmla="*/ 3 h 183"/>
                          <a:gd name="T8" fmla="*/ 0 w 16"/>
                          <a:gd name="T9" fmla="*/ 0 h 1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6" h="183">
                            <a:moveTo>
                              <a:pt x="0" y="0"/>
                            </a:moveTo>
                            <a:lnTo>
                              <a:pt x="0" y="180"/>
                            </a:lnTo>
                            <a:lnTo>
                              <a:pt x="16" y="183"/>
                            </a:lnTo>
                            <a:lnTo>
                              <a:pt x="16" y="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64" name="Group 1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91" y="2271"/>
                      <a:ext cx="137" cy="174"/>
                      <a:chOff x="2343" y="728"/>
                      <a:chExt cx="569" cy="718"/>
                    </a:xfrm>
                  </p:grpSpPr>
                  <p:sp>
                    <p:nvSpPr>
                      <p:cNvPr id="73" name="Freeform 199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3" y="728"/>
                        <a:ext cx="569" cy="180"/>
                      </a:xfrm>
                      <a:custGeom>
                        <a:avLst/>
                        <a:gdLst>
                          <a:gd name="T0" fmla="*/ 0 w 569"/>
                          <a:gd name="T1" fmla="*/ 112 h 180"/>
                          <a:gd name="T2" fmla="*/ 422 w 569"/>
                          <a:gd name="T3" fmla="*/ 0 h 180"/>
                          <a:gd name="T4" fmla="*/ 569 w 569"/>
                          <a:gd name="T5" fmla="*/ 39 h 180"/>
                          <a:gd name="T6" fmla="*/ 49 w 569"/>
                          <a:gd name="T7" fmla="*/ 180 h 180"/>
                          <a:gd name="T8" fmla="*/ 0 w 569"/>
                          <a:gd name="T9" fmla="*/ 168 h 180"/>
                          <a:gd name="T10" fmla="*/ 0 w 569"/>
                          <a:gd name="T11" fmla="*/ 112 h 18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569" h="180">
                            <a:moveTo>
                              <a:pt x="0" y="112"/>
                            </a:moveTo>
                            <a:lnTo>
                              <a:pt x="422" y="0"/>
                            </a:lnTo>
                            <a:lnTo>
                              <a:pt x="569" y="39"/>
                            </a:lnTo>
                            <a:lnTo>
                              <a:pt x="49" y="180"/>
                            </a:lnTo>
                            <a:lnTo>
                              <a:pt x="0" y="168"/>
                            </a:lnTo>
                            <a:lnTo>
                              <a:pt x="0" y="112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74" name="Freeform 200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92" y="767"/>
                        <a:ext cx="520" cy="679"/>
                      </a:xfrm>
                      <a:custGeom>
                        <a:avLst/>
                        <a:gdLst>
                          <a:gd name="T0" fmla="*/ 0 w 453"/>
                          <a:gd name="T1" fmla="*/ 589 h 589"/>
                          <a:gd name="T2" fmla="*/ 0 w 453"/>
                          <a:gd name="T3" fmla="*/ 121 h 589"/>
                          <a:gd name="T4" fmla="*/ 453 w 453"/>
                          <a:gd name="T5" fmla="*/ 0 h 589"/>
                          <a:gd name="T6" fmla="*/ 453 w 453"/>
                          <a:gd name="T7" fmla="*/ 468 h 589"/>
                          <a:gd name="T8" fmla="*/ 0 w 453"/>
                          <a:gd name="T9" fmla="*/ 589 h 5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53" h="589">
                            <a:moveTo>
                              <a:pt x="0" y="589"/>
                            </a:moveTo>
                            <a:lnTo>
                              <a:pt x="0" y="121"/>
                            </a:lnTo>
                            <a:lnTo>
                              <a:pt x="453" y="0"/>
                            </a:lnTo>
                            <a:lnTo>
                              <a:pt x="453" y="468"/>
                            </a:lnTo>
                            <a:lnTo>
                              <a:pt x="0" y="589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75" name="Freeform 201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4" y="896"/>
                        <a:ext cx="48" cy="550"/>
                      </a:xfrm>
                      <a:custGeom>
                        <a:avLst/>
                        <a:gdLst>
                          <a:gd name="T0" fmla="*/ 0 w 16"/>
                          <a:gd name="T1" fmla="*/ 0 h 183"/>
                          <a:gd name="T2" fmla="*/ 0 w 16"/>
                          <a:gd name="T3" fmla="*/ 180 h 183"/>
                          <a:gd name="T4" fmla="*/ 16 w 16"/>
                          <a:gd name="T5" fmla="*/ 183 h 183"/>
                          <a:gd name="T6" fmla="*/ 16 w 16"/>
                          <a:gd name="T7" fmla="*/ 3 h 183"/>
                          <a:gd name="T8" fmla="*/ 0 w 16"/>
                          <a:gd name="T9" fmla="*/ 0 h 1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6" h="183">
                            <a:moveTo>
                              <a:pt x="0" y="0"/>
                            </a:moveTo>
                            <a:lnTo>
                              <a:pt x="0" y="180"/>
                            </a:lnTo>
                            <a:lnTo>
                              <a:pt x="16" y="183"/>
                            </a:lnTo>
                            <a:lnTo>
                              <a:pt x="16" y="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65" name="Group 20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73" y="2554"/>
                      <a:ext cx="137" cy="174"/>
                      <a:chOff x="2343" y="728"/>
                      <a:chExt cx="569" cy="718"/>
                    </a:xfrm>
                  </p:grpSpPr>
                  <p:sp>
                    <p:nvSpPr>
                      <p:cNvPr id="70" name="Freeform 203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3" y="728"/>
                        <a:ext cx="569" cy="180"/>
                      </a:xfrm>
                      <a:custGeom>
                        <a:avLst/>
                        <a:gdLst>
                          <a:gd name="T0" fmla="*/ 0 w 569"/>
                          <a:gd name="T1" fmla="*/ 112 h 180"/>
                          <a:gd name="T2" fmla="*/ 422 w 569"/>
                          <a:gd name="T3" fmla="*/ 0 h 180"/>
                          <a:gd name="T4" fmla="*/ 569 w 569"/>
                          <a:gd name="T5" fmla="*/ 39 h 180"/>
                          <a:gd name="T6" fmla="*/ 49 w 569"/>
                          <a:gd name="T7" fmla="*/ 180 h 180"/>
                          <a:gd name="T8" fmla="*/ 0 w 569"/>
                          <a:gd name="T9" fmla="*/ 168 h 180"/>
                          <a:gd name="T10" fmla="*/ 0 w 569"/>
                          <a:gd name="T11" fmla="*/ 112 h 18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569" h="180">
                            <a:moveTo>
                              <a:pt x="0" y="112"/>
                            </a:moveTo>
                            <a:lnTo>
                              <a:pt x="422" y="0"/>
                            </a:lnTo>
                            <a:lnTo>
                              <a:pt x="569" y="39"/>
                            </a:lnTo>
                            <a:lnTo>
                              <a:pt x="49" y="180"/>
                            </a:lnTo>
                            <a:lnTo>
                              <a:pt x="0" y="168"/>
                            </a:lnTo>
                            <a:lnTo>
                              <a:pt x="0" y="112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71" name="Freeform 204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92" y="767"/>
                        <a:ext cx="520" cy="679"/>
                      </a:xfrm>
                      <a:custGeom>
                        <a:avLst/>
                        <a:gdLst>
                          <a:gd name="T0" fmla="*/ 0 w 453"/>
                          <a:gd name="T1" fmla="*/ 589 h 589"/>
                          <a:gd name="T2" fmla="*/ 0 w 453"/>
                          <a:gd name="T3" fmla="*/ 121 h 589"/>
                          <a:gd name="T4" fmla="*/ 453 w 453"/>
                          <a:gd name="T5" fmla="*/ 0 h 589"/>
                          <a:gd name="T6" fmla="*/ 453 w 453"/>
                          <a:gd name="T7" fmla="*/ 468 h 589"/>
                          <a:gd name="T8" fmla="*/ 0 w 453"/>
                          <a:gd name="T9" fmla="*/ 589 h 5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53" h="589">
                            <a:moveTo>
                              <a:pt x="0" y="589"/>
                            </a:moveTo>
                            <a:lnTo>
                              <a:pt x="0" y="121"/>
                            </a:lnTo>
                            <a:lnTo>
                              <a:pt x="453" y="0"/>
                            </a:lnTo>
                            <a:lnTo>
                              <a:pt x="453" y="468"/>
                            </a:lnTo>
                            <a:lnTo>
                              <a:pt x="0" y="589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72" name="Freeform 205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4" y="896"/>
                        <a:ext cx="48" cy="550"/>
                      </a:xfrm>
                      <a:custGeom>
                        <a:avLst/>
                        <a:gdLst>
                          <a:gd name="T0" fmla="*/ 0 w 16"/>
                          <a:gd name="T1" fmla="*/ 0 h 183"/>
                          <a:gd name="T2" fmla="*/ 0 w 16"/>
                          <a:gd name="T3" fmla="*/ 180 h 183"/>
                          <a:gd name="T4" fmla="*/ 16 w 16"/>
                          <a:gd name="T5" fmla="*/ 183 h 183"/>
                          <a:gd name="T6" fmla="*/ 16 w 16"/>
                          <a:gd name="T7" fmla="*/ 3 h 183"/>
                          <a:gd name="T8" fmla="*/ 0 w 16"/>
                          <a:gd name="T9" fmla="*/ 0 h 1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6" h="183">
                            <a:moveTo>
                              <a:pt x="0" y="0"/>
                            </a:moveTo>
                            <a:lnTo>
                              <a:pt x="0" y="180"/>
                            </a:lnTo>
                            <a:lnTo>
                              <a:pt x="16" y="183"/>
                            </a:lnTo>
                            <a:lnTo>
                              <a:pt x="16" y="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66" name="Group 20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91" y="2499"/>
                      <a:ext cx="137" cy="174"/>
                      <a:chOff x="2343" y="728"/>
                      <a:chExt cx="569" cy="718"/>
                    </a:xfrm>
                  </p:grpSpPr>
                  <p:sp>
                    <p:nvSpPr>
                      <p:cNvPr id="67" name="Freeform 207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3" y="728"/>
                        <a:ext cx="569" cy="180"/>
                      </a:xfrm>
                      <a:custGeom>
                        <a:avLst/>
                        <a:gdLst>
                          <a:gd name="T0" fmla="*/ 0 w 569"/>
                          <a:gd name="T1" fmla="*/ 112 h 180"/>
                          <a:gd name="T2" fmla="*/ 422 w 569"/>
                          <a:gd name="T3" fmla="*/ 0 h 180"/>
                          <a:gd name="T4" fmla="*/ 569 w 569"/>
                          <a:gd name="T5" fmla="*/ 39 h 180"/>
                          <a:gd name="T6" fmla="*/ 49 w 569"/>
                          <a:gd name="T7" fmla="*/ 180 h 180"/>
                          <a:gd name="T8" fmla="*/ 0 w 569"/>
                          <a:gd name="T9" fmla="*/ 168 h 180"/>
                          <a:gd name="T10" fmla="*/ 0 w 569"/>
                          <a:gd name="T11" fmla="*/ 112 h 18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569" h="180">
                            <a:moveTo>
                              <a:pt x="0" y="112"/>
                            </a:moveTo>
                            <a:lnTo>
                              <a:pt x="422" y="0"/>
                            </a:lnTo>
                            <a:lnTo>
                              <a:pt x="569" y="39"/>
                            </a:lnTo>
                            <a:lnTo>
                              <a:pt x="49" y="180"/>
                            </a:lnTo>
                            <a:lnTo>
                              <a:pt x="0" y="168"/>
                            </a:lnTo>
                            <a:lnTo>
                              <a:pt x="0" y="112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68" name="Freeform 208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92" y="767"/>
                        <a:ext cx="520" cy="679"/>
                      </a:xfrm>
                      <a:custGeom>
                        <a:avLst/>
                        <a:gdLst>
                          <a:gd name="T0" fmla="*/ 0 w 453"/>
                          <a:gd name="T1" fmla="*/ 589 h 589"/>
                          <a:gd name="T2" fmla="*/ 0 w 453"/>
                          <a:gd name="T3" fmla="*/ 121 h 589"/>
                          <a:gd name="T4" fmla="*/ 453 w 453"/>
                          <a:gd name="T5" fmla="*/ 0 h 589"/>
                          <a:gd name="T6" fmla="*/ 453 w 453"/>
                          <a:gd name="T7" fmla="*/ 468 h 589"/>
                          <a:gd name="T8" fmla="*/ 0 w 453"/>
                          <a:gd name="T9" fmla="*/ 589 h 5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53" h="589">
                            <a:moveTo>
                              <a:pt x="0" y="589"/>
                            </a:moveTo>
                            <a:lnTo>
                              <a:pt x="0" y="121"/>
                            </a:lnTo>
                            <a:lnTo>
                              <a:pt x="453" y="0"/>
                            </a:lnTo>
                            <a:lnTo>
                              <a:pt x="453" y="468"/>
                            </a:lnTo>
                            <a:lnTo>
                              <a:pt x="0" y="589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69" name="Freeform 209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2344" y="896"/>
                        <a:ext cx="48" cy="550"/>
                      </a:xfrm>
                      <a:custGeom>
                        <a:avLst/>
                        <a:gdLst>
                          <a:gd name="T0" fmla="*/ 0 w 16"/>
                          <a:gd name="T1" fmla="*/ 0 h 183"/>
                          <a:gd name="T2" fmla="*/ 0 w 16"/>
                          <a:gd name="T3" fmla="*/ 180 h 183"/>
                          <a:gd name="T4" fmla="*/ 16 w 16"/>
                          <a:gd name="T5" fmla="*/ 183 h 183"/>
                          <a:gd name="T6" fmla="*/ 16 w 16"/>
                          <a:gd name="T7" fmla="*/ 3 h 183"/>
                          <a:gd name="T8" fmla="*/ 0 w 16"/>
                          <a:gd name="T9" fmla="*/ 0 h 1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6" h="183">
                            <a:moveTo>
                              <a:pt x="0" y="0"/>
                            </a:moveTo>
                            <a:lnTo>
                              <a:pt x="0" y="180"/>
                            </a:lnTo>
                            <a:lnTo>
                              <a:pt x="16" y="183"/>
                            </a:lnTo>
                            <a:lnTo>
                              <a:pt x="16" y="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9933"/>
                      </a:solidFill>
                      <a:ln w="63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>
                          <a:solidFill>
                            <a:srgbClr val="000000"/>
                          </a:solidFill>
                          <a:ea typeface="宋体" pitchFamily="2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9" name="Group 210"/>
                <p:cNvGrpSpPr>
                  <a:grpSpLocks/>
                </p:cNvGrpSpPr>
                <p:nvPr/>
              </p:nvGrpSpPr>
              <p:grpSpPr bwMode="auto">
                <a:xfrm>
                  <a:off x="2548" y="2848"/>
                  <a:ext cx="257" cy="202"/>
                  <a:chOff x="1315" y="1508"/>
                  <a:chExt cx="596" cy="469"/>
                </a:xfrm>
              </p:grpSpPr>
              <p:sp>
                <p:nvSpPr>
                  <p:cNvPr id="48" name="Freeform 211"/>
                  <p:cNvSpPr>
                    <a:spLocks/>
                  </p:cNvSpPr>
                  <p:nvPr/>
                </p:nvSpPr>
                <p:spPr bwMode="gray">
                  <a:xfrm>
                    <a:off x="1315" y="1508"/>
                    <a:ext cx="596" cy="161"/>
                  </a:xfrm>
                  <a:custGeom>
                    <a:avLst/>
                    <a:gdLst>
                      <a:gd name="T0" fmla="*/ 0 w 904"/>
                      <a:gd name="T1" fmla="*/ 123 h 244"/>
                      <a:gd name="T2" fmla="*/ 451 w 904"/>
                      <a:gd name="T3" fmla="*/ 0 h 244"/>
                      <a:gd name="T4" fmla="*/ 904 w 904"/>
                      <a:gd name="T5" fmla="*/ 123 h 244"/>
                      <a:gd name="T6" fmla="*/ 451 w 904"/>
                      <a:gd name="T7" fmla="*/ 244 h 244"/>
                      <a:gd name="T8" fmla="*/ 0 w 904"/>
                      <a:gd name="T9" fmla="*/ 123 h 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04" h="244">
                        <a:moveTo>
                          <a:pt x="0" y="123"/>
                        </a:moveTo>
                        <a:lnTo>
                          <a:pt x="451" y="0"/>
                        </a:lnTo>
                        <a:lnTo>
                          <a:pt x="904" y="123"/>
                        </a:lnTo>
                        <a:lnTo>
                          <a:pt x="451" y="244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9" name="Freeform 212"/>
                  <p:cNvSpPr>
                    <a:spLocks/>
                  </p:cNvSpPr>
                  <p:nvPr/>
                </p:nvSpPr>
                <p:spPr bwMode="gray">
                  <a:xfrm>
                    <a:off x="1612" y="1589"/>
                    <a:ext cx="299" cy="388"/>
                  </a:xfrm>
                  <a:custGeom>
                    <a:avLst/>
                    <a:gdLst>
                      <a:gd name="T0" fmla="*/ 0 w 453"/>
                      <a:gd name="T1" fmla="*/ 589 h 589"/>
                      <a:gd name="T2" fmla="*/ 0 w 453"/>
                      <a:gd name="T3" fmla="*/ 121 h 589"/>
                      <a:gd name="T4" fmla="*/ 453 w 453"/>
                      <a:gd name="T5" fmla="*/ 0 h 589"/>
                      <a:gd name="T6" fmla="*/ 453 w 453"/>
                      <a:gd name="T7" fmla="*/ 468 h 589"/>
                      <a:gd name="T8" fmla="*/ 0 w 453"/>
                      <a:gd name="T9" fmla="*/ 589 h 5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3" h="589">
                        <a:moveTo>
                          <a:pt x="0" y="589"/>
                        </a:moveTo>
                        <a:lnTo>
                          <a:pt x="0" y="121"/>
                        </a:lnTo>
                        <a:lnTo>
                          <a:pt x="453" y="0"/>
                        </a:lnTo>
                        <a:lnTo>
                          <a:pt x="453" y="468"/>
                        </a:lnTo>
                        <a:lnTo>
                          <a:pt x="0" y="589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50" name="Freeform 213"/>
                  <p:cNvSpPr>
                    <a:spLocks/>
                  </p:cNvSpPr>
                  <p:nvPr/>
                </p:nvSpPr>
                <p:spPr bwMode="gray">
                  <a:xfrm>
                    <a:off x="1315" y="1589"/>
                    <a:ext cx="297" cy="388"/>
                  </a:xfrm>
                  <a:custGeom>
                    <a:avLst/>
                    <a:gdLst>
                      <a:gd name="T0" fmla="*/ 0 w 451"/>
                      <a:gd name="T1" fmla="*/ 0 h 589"/>
                      <a:gd name="T2" fmla="*/ 0 w 451"/>
                      <a:gd name="T3" fmla="*/ 468 h 589"/>
                      <a:gd name="T4" fmla="*/ 451 w 451"/>
                      <a:gd name="T5" fmla="*/ 589 h 589"/>
                      <a:gd name="T6" fmla="*/ 451 w 451"/>
                      <a:gd name="T7" fmla="*/ 121 h 589"/>
                      <a:gd name="T8" fmla="*/ 0 w 451"/>
                      <a:gd name="T9" fmla="*/ 0 h 5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1" h="589">
                        <a:moveTo>
                          <a:pt x="0" y="0"/>
                        </a:moveTo>
                        <a:lnTo>
                          <a:pt x="0" y="468"/>
                        </a:lnTo>
                        <a:lnTo>
                          <a:pt x="451" y="589"/>
                        </a:lnTo>
                        <a:lnTo>
                          <a:pt x="451" y="1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30" name="Group 214"/>
                <p:cNvGrpSpPr>
                  <a:grpSpLocks/>
                </p:cNvGrpSpPr>
                <p:nvPr/>
              </p:nvGrpSpPr>
              <p:grpSpPr bwMode="auto">
                <a:xfrm>
                  <a:off x="2084" y="2377"/>
                  <a:ext cx="317" cy="629"/>
                  <a:chOff x="1923" y="2441"/>
                  <a:chExt cx="317" cy="629"/>
                </a:xfrm>
              </p:grpSpPr>
              <p:sp>
                <p:nvSpPr>
                  <p:cNvPr id="39" name="Freeform 215"/>
                  <p:cNvSpPr>
                    <a:spLocks/>
                  </p:cNvSpPr>
                  <p:nvPr/>
                </p:nvSpPr>
                <p:spPr bwMode="gray">
                  <a:xfrm>
                    <a:off x="2069" y="2745"/>
                    <a:ext cx="120" cy="325"/>
                  </a:xfrm>
                  <a:custGeom>
                    <a:avLst/>
                    <a:gdLst>
                      <a:gd name="T0" fmla="*/ 89 w 90"/>
                      <a:gd name="T1" fmla="*/ 156 h 245"/>
                      <a:gd name="T2" fmla="*/ 89 w 90"/>
                      <a:gd name="T3" fmla="*/ 7 h 245"/>
                      <a:gd name="T4" fmla="*/ 89 w 90"/>
                      <a:gd name="T5" fmla="*/ 5 h 245"/>
                      <a:gd name="T6" fmla="*/ 63 w 90"/>
                      <a:gd name="T7" fmla="*/ 20 h 245"/>
                      <a:gd name="T8" fmla="*/ 12 w 90"/>
                      <a:gd name="T9" fmla="*/ 10 h 245"/>
                      <a:gd name="T10" fmla="*/ 2 w 90"/>
                      <a:gd name="T11" fmla="*/ 0 h 245"/>
                      <a:gd name="T12" fmla="*/ 3 w 90"/>
                      <a:gd name="T13" fmla="*/ 36 h 245"/>
                      <a:gd name="T14" fmla="*/ 2 w 90"/>
                      <a:gd name="T15" fmla="*/ 205 h 245"/>
                      <a:gd name="T16" fmla="*/ 43 w 90"/>
                      <a:gd name="T17" fmla="*/ 205 h 245"/>
                      <a:gd name="T18" fmla="*/ 45 w 90"/>
                      <a:gd name="T19" fmla="*/ 51 h 245"/>
                      <a:gd name="T20" fmla="*/ 36 w 90"/>
                      <a:gd name="T21" fmla="*/ 40 h 245"/>
                      <a:gd name="T22" fmla="*/ 45 w 90"/>
                      <a:gd name="T23" fmla="*/ 51 h 245"/>
                      <a:gd name="T24" fmla="*/ 43 w 90"/>
                      <a:gd name="T25" fmla="*/ 205 h 245"/>
                      <a:gd name="T26" fmla="*/ 44 w 90"/>
                      <a:gd name="T27" fmla="*/ 211 h 245"/>
                      <a:gd name="T28" fmla="*/ 88 w 90"/>
                      <a:gd name="T29" fmla="*/ 218 h 245"/>
                      <a:gd name="T30" fmla="*/ 89 w 90"/>
                      <a:gd name="T31" fmla="*/ 156 h 2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90" h="245">
                        <a:moveTo>
                          <a:pt x="89" y="156"/>
                        </a:moveTo>
                        <a:cubicBezTo>
                          <a:pt x="89" y="141"/>
                          <a:pt x="90" y="47"/>
                          <a:pt x="89" y="7"/>
                        </a:cubicBezTo>
                        <a:cubicBezTo>
                          <a:pt x="89" y="6"/>
                          <a:pt x="89" y="6"/>
                          <a:pt x="89" y="5"/>
                        </a:cubicBezTo>
                        <a:cubicBezTo>
                          <a:pt x="87" y="16"/>
                          <a:pt x="71" y="22"/>
                          <a:pt x="63" y="20"/>
                        </a:cubicBezTo>
                        <a:cubicBezTo>
                          <a:pt x="55" y="20"/>
                          <a:pt x="24" y="13"/>
                          <a:pt x="12" y="10"/>
                        </a:cubicBezTo>
                        <a:cubicBezTo>
                          <a:pt x="6" y="10"/>
                          <a:pt x="4" y="5"/>
                          <a:pt x="2" y="0"/>
                        </a:cubicBezTo>
                        <a:cubicBezTo>
                          <a:pt x="2" y="18"/>
                          <a:pt x="3" y="32"/>
                          <a:pt x="3" y="36"/>
                        </a:cubicBezTo>
                        <a:cubicBezTo>
                          <a:pt x="3" y="49"/>
                          <a:pt x="0" y="181"/>
                          <a:pt x="2" y="205"/>
                        </a:cubicBezTo>
                        <a:cubicBezTo>
                          <a:pt x="3" y="228"/>
                          <a:pt x="43" y="225"/>
                          <a:pt x="43" y="205"/>
                        </a:cubicBezTo>
                        <a:cubicBezTo>
                          <a:pt x="43" y="171"/>
                          <a:pt x="46" y="55"/>
                          <a:pt x="45" y="51"/>
                        </a:cubicBezTo>
                        <a:cubicBezTo>
                          <a:pt x="45" y="47"/>
                          <a:pt x="36" y="47"/>
                          <a:pt x="36" y="40"/>
                        </a:cubicBezTo>
                        <a:cubicBezTo>
                          <a:pt x="36" y="47"/>
                          <a:pt x="45" y="47"/>
                          <a:pt x="45" y="51"/>
                        </a:cubicBezTo>
                        <a:cubicBezTo>
                          <a:pt x="46" y="55"/>
                          <a:pt x="43" y="171"/>
                          <a:pt x="43" y="205"/>
                        </a:cubicBezTo>
                        <a:cubicBezTo>
                          <a:pt x="43" y="207"/>
                          <a:pt x="44" y="211"/>
                          <a:pt x="44" y="211"/>
                        </a:cubicBezTo>
                        <a:cubicBezTo>
                          <a:pt x="46" y="245"/>
                          <a:pt x="87" y="235"/>
                          <a:pt x="88" y="218"/>
                        </a:cubicBezTo>
                        <a:cubicBezTo>
                          <a:pt x="90" y="201"/>
                          <a:pt x="88" y="171"/>
                          <a:pt x="89" y="15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/>
                      </a:gs>
                      <a:gs pos="50000">
                        <a:schemeClr val="bg1">
                          <a:gamma/>
                          <a:shade val="85882"/>
                          <a:invGamma/>
                        </a:schemeClr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0" name="Freeform 216"/>
                  <p:cNvSpPr>
                    <a:spLocks noEditPoints="1"/>
                  </p:cNvSpPr>
                  <p:nvPr/>
                </p:nvSpPr>
                <p:spPr bwMode="gray">
                  <a:xfrm>
                    <a:off x="1927" y="2527"/>
                    <a:ext cx="313" cy="258"/>
                  </a:xfrm>
                  <a:custGeom>
                    <a:avLst/>
                    <a:gdLst>
                      <a:gd name="T0" fmla="*/ 235 w 236"/>
                      <a:gd name="T1" fmla="*/ 114 h 194"/>
                      <a:gd name="T2" fmla="*/ 235 w 236"/>
                      <a:gd name="T3" fmla="*/ 114 h 194"/>
                      <a:gd name="T4" fmla="*/ 225 w 236"/>
                      <a:gd name="T5" fmla="*/ 49 h 194"/>
                      <a:gd name="T6" fmla="*/ 199 w 236"/>
                      <a:gd name="T7" fmla="*/ 24 h 194"/>
                      <a:gd name="T8" fmla="*/ 156 w 236"/>
                      <a:gd name="T9" fmla="*/ 13 h 194"/>
                      <a:gd name="T10" fmla="*/ 116 w 236"/>
                      <a:gd name="T11" fmla="*/ 2 h 194"/>
                      <a:gd name="T12" fmla="*/ 86 w 236"/>
                      <a:gd name="T13" fmla="*/ 12 h 194"/>
                      <a:gd name="T14" fmla="*/ 73 w 236"/>
                      <a:gd name="T15" fmla="*/ 86 h 194"/>
                      <a:gd name="T16" fmla="*/ 73 w 236"/>
                      <a:gd name="T17" fmla="*/ 86 h 194"/>
                      <a:gd name="T18" fmla="*/ 72 w 236"/>
                      <a:gd name="T19" fmla="*/ 91 h 194"/>
                      <a:gd name="T20" fmla="*/ 21 w 236"/>
                      <a:gd name="T21" fmla="*/ 104 h 194"/>
                      <a:gd name="T22" fmla="*/ 26 w 236"/>
                      <a:gd name="T23" fmla="*/ 135 h 194"/>
                      <a:gd name="T24" fmla="*/ 80 w 236"/>
                      <a:gd name="T25" fmla="*/ 122 h 194"/>
                      <a:gd name="T26" fmla="*/ 80 w 236"/>
                      <a:gd name="T27" fmla="*/ 122 h 194"/>
                      <a:gd name="T28" fmla="*/ 86 w 236"/>
                      <a:gd name="T29" fmla="*/ 120 h 194"/>
                      <a:gd name="T30" fmla="*/ 99 w 236"/>
                      <a:gd name="T31" fmla="*/ 112 h 194"/>
                      <a:gd name="T32" fmla="*/ 104 w 236"/>
                      <a:gd name="T33" fmla="*/ 92 h 194"/>
                      <a:gd name="T34" fmla="*/ 104 w 236"/>
                      <a:gd name="T35" fmla="*/ 92 h 194"/>
                      <a:gd name="T36" fmla="*/ 110 w 236"/>
                      <a:gd name="T37" fmla="*/ 47 h 194"/>
                      <a:gd name="T38" fmla="*/ 109 w 236"/>
                      <a:gd name="T39" fmla="*/ 167 h 194"/>
                      <a:gd name="T40" fmla="*/ 118 w 236"/>
                      <a:gd name="T41" fmla="*/ 178 h 194"/>
                      <a:gd name="T42" fmla="*/ 169 w 236"/>
                      <a:gd name="T43" fmla="*/ 192 h 194"/>
                      <a:gd name="T44" fmla="*/ 196 w 236"/>
                      <a:gd name="T45" fmla="*/ 173 h 194"/>
                      <a:gd name="T46" fmla="*/ 196 w 236"/>
                      <a:gd name="T47" fmla="*/ 160 h 194"/>
                      <a:gd name="T48" fmla="*/ 216 w 236"/>
                      <a:gd name="T49" fmla="*/ 155 h 194"/>
                      <a:gd name="T50" fmla="*/ 219 w 236"/>
                      <a:gd name="T51" fmla="*/ 154 h 194"/>
                      <a:gd name="T52" fmla="*/ 232 w 236"/>
                      <a:gd name="T53" fmla="*/ 146 h 194"/>
                      <a:gd name="T54" fmla="*/ 236 w 236"/>
                      <a:gd name="T55" fmla="*/ 124 h 194"/>
                      <a:gd name="T56" fmla="*/ 235 w 236"/>
                      <a:gd name="T57" fmla="*/ 114 h 194"/>
                      <a:gd name="T58" fmla="*/ 192 w 236"/>
                      <a:gd name="T59" fmla="*/ 75 h 194"/>
                      <a:gd name="T60" fmla="*/ 194 w 236"/>
                      <a:gd name="T61" fmla="*/ 88 h 194"/>
                      <a:gd name="T62" fmla="*/ 200 w 236"/>
                      <a:gd name="T63" fmla="*/ 123 h 194"/>
                      <a:gd name="T64" fmla="*/ 196 w 236"/>
                      <a:gd name="T65" fmla="*/ 124 h 194"/>
                      <a:gd name="T66" fmla="*/ 194 w 236"/>
                      <a:gd name="T67" fmla="*/ 88 h 194"/>
                      <a:gd name="T68" fmla="*/ 192 w 236"/>
                      <a:gd name="T69" fmla="*/ 75 h 194"/>
                      <a:gd name="T70" fmla="*/ 192 w 236"/>
                      <a:gd name="T71" fmla="*/ 71 h 194"/>
                      <a:gd name="T72" fmla="*/ 192 w 236"/>
                      <a:gd name="T73" fmla="*/ 75 h 1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236" h="194">
                        <a:moveTo>
                          <a:pt x="235" y="114"/>
                        </a:moveTo>
                        <a:cubicBezTo>
                          <a:pt x="235" y="114"/>
                          <a:pt x="235" y="114"/>
                          <a:pt x="235" y="114"/>
                        </a:cubicBezTo>
                        <a:cubicBezTo>
                          <a:pt x="230" y="85"/>
                          <a:pt x="226" y="57"/>
                          <a:pt x="225" y="49"/>
                        </a:cubicBezTo>
                        <a:cubicBezTo>
                          <a:pt x="222" y="32"/>
                          <a:pt x="207" y="27"/>
                          <a:pt x="199" y="24"/>
                        </a:cubicBezTo>
                        <a:cubicBezTo>
                          <a:pt x="191" y="21"/>
                          <a:pt x="169" y="16"/>
                          <a:pt x="156" y="13"/>
                        </a:cubicBezTo>
                        <a:cubicBezTo>
                          <a:pt x="144" y="9"/>
                          <a:pt x="125" y="3"/>
                          <a:pt x="116" y="2"/>
                        </a:cubicBezTo>
                        <a:cubicBezTo>
                          <a:pt x="107" y="0"/>
                          <a:pt x="89" y="4"/>
                          <a:pt x="86" y="12"/>
                        </a:cubicBezTo>
                        <a:cubicBezTo>
                          <a:pt x="85" y="14"/>
                          <a:pt x="79" y="50"/>
                          <a:pt x="73" y="86"/>
                        </a:cubicBezTo>
                        <a:cubicBezTo>
                          <a:pt x="73" y="86"/>
                          <a:pt x="73" y="86"/>
                          <a:pt x="73" y="86"/>
                        </a:cubicBezTo>
                        <a:cubicBezTo>
                          <a:pt x="72" y="91"/>
                          <a:pt x="72" y="91"/>
                          <a:pt x="72" y="91"/>
                        </a:cubicBezTo>
                        <a:cubicBezTo>
                          <a:pt x="49" y="96"/>
                          <a:pt x="28" y="103"/>
                          <a:pt x="21" y="104"/>
                        </a:cubicBezTo>
                        <a:cubicBezTo>
                          <a:pt x="0" y="109"/>
                          <a:pt x="9" y="137"/>
                          <a:pt x="26" y="135"/>
                        </a:cubicBezTo>
                        <a:cubicBezTo>
                          <a:pt x="31" y="135"/>
                          <a:pt x="55" y="129"/>
                          <a:pt x="80" y="122"/>
                        </a:cubicBezTo>
                        <a:cubicBezTo>
                          <a:pt x="80" y="122"/>
                          <a:pt x="80" y="122"/>
                          <a:pt x="80" y="122"/>
                        </a:cubicBezTo>
                        <a:cubicBezTo>
                          <a:pt x="86" y="120"/>
                          <a:pt x="86" y="120"/>
                          <a:pt x="86" y="120"/>
                        </a:cubicBezTo>
                        <a:cubicBezTo>
                          <a:pt x="92" y="118"/>
                          <a:pt x="96" y="116"/>
                          <a:pt x="99" y="112"/>
                        </a:cubicBezTo>
                        <a:cubicBezTo>
                          <a:pt x="102" y="108"/>
                          <a:pt x="104" y="102"/>
                          <a:pt x="104" y="92"/>
                        </a:cubicBezTo>
                        <a:cubicBezTo>
                          <a:pt x="104" y="92"/>
                          <a:pt x="104" y="92"/>
                          <a:pt x="104" y="92"/>
                        </a:cubicBezTo>
                        <a:cubicBezTo>
                          <a:pt x="107" y="65"/>
                          <a:pt x="110" y="43"/>
                          <a:pt x="110" y="47"/>
                        </a:cubicBezTo>
                        <a:cubicBezTo>
                          <a:pt x="110" y="53"/>
                          <a:pt x="109" y="125"/>
                          <a:pt x="109" y="167"/>
                        </a:cubicBezTo>
                        <a:cubicBezTo>
                          <a:pt x="110" y="172"/>
                          <a:pt x="112" y="177"/>
                          <a:pt x="118" y="178"/>
                        </a:cubicBezTo>
                        <a:cubicBezTo>
                          <a:pt x="130" y="180"/>
                          <a:pt x="162" y="190"/>
                          <a:pt x="169" y="192"/>
                        </a:cubicBezTo>
                        <a:cubicBezTo>
                          <a:pt x="177" y="194"/>
                          <a:pt x="193" y="184"/>
                          <a:pt x="196" y="173"/>
                        </a:cubicBezTo>
                        <a:cubicBezTo>
                          <a:pt x="196" y="171"/>
                          <a:pt x="196" y="162"/>
                          <a:pt x="196" y="160"/>
                        </a:cubicBezTo>
                        <a:cubicBezTo>
                          <a:pt x="202" y="158"/>
                          <a:pt x="208" y="157"/>
                          <a:pt x="216" y="155"/>
                        </a:cubicBezTo>
                        <a:cubicBezTo>
                          <a:pt x="217" y="155"/>
                          <a:pt x="218" y="154"/>
                          <a:pt x="219" y="154"/>
                        </a:cubicBezTo>
                        <a:cubicBezTo>
                          <a:pt x="225" y="152"/>
                          <a:pt x="229" y="150"/>
                          <a:pt x="232" y="146"/>
                        </a:cubicBezTo>
                        <a:cubicBezTo>
                          <a:pt x="235" y="142"/>
                          <a:pt x="236" y="135"/>
                          <a:pt x="236" y="124"/>
                        </a:cubicBezTo>
                        <a:lnTo>
                          <a:pt x="235" y="114"/>
                        </a:lnTo>
                        <a:close/>
                        <a:moveTo>
                          <a:pt x="192" y="75"/>
                        </a:moveTo>
                        <a:cubicBezTo>
                          <a:pt x="193" y="79"/>
                          <a:pt x="194" y="83"/>
                          <a:pt x="194" y="88"/>
                        </a:cubicBezTo>
                        <a:cubicBezTo>
                          <a:pt x="195" y="97"/>
                          <a:pt x="197" y="108"/>
                          <a:pt x="200" y="123"/>
                        </a:cubicBezTo>
                        <a:cubicBezTo>
                          <a:pt x="198" y="123"/>
                          <a:pt x="197" y="124"/>
                          <a:pt x="196" y="124"/>
                        </a:cubicBezTo>
                        <a:cubicBezTo>
                          <a:pt x="196" y="111"/>
                          <a:pt x="195" y="99"/>
                          <a:pt x="194" y="88"/>
                        </a:cubicBezTo>
                        <a:cubicBezTo>
                          <a:pt x="193" y="82"/>
                          <a:pt x="193" y="78"/>
                          <a:pt x="192" y="75"/>
                        </a:cubicBezTo>
                        <a:cubicBezTo>
                          <a:pt x="192" y="73"/>
                          <a:pt x="192" y="72"/>
                          <a:pt x="192" y="71"/>
                        </a:cubicBezTo>
                        <a:cubicBezTo>
                          <a:pt x="192" y="72"/>
                          <a:pt x="192" y="73"/>
                          <a:pt x="192" y="75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/>
                      </a:gs>
                      <a:gs pos="50000">
                        <a:schemeClr val="bg1">
                          <a:gamma/>
                          <a:shade val="85882"/>
                          <a:invGamma/>
                        </a:schemeClr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grpSp>
                <p:nvGrpSpPr>
                  <p:cNvPr id="41" name="Group 217"/>
                  <p:cNvGrpSpPr>
                    <a:grpSpLocks/>
                  </p:cNvGrpSpPr>
                  <p:nvPr/>
                </p:nvGrpSpPr>
                <p:grpSpPr bwMode="auto">
                  <a:xfrm>
                    <a:off x="1923" y="2586"/>
                    <a:ext cx="257" cy="202"/>
                    <a:chOff x="1315" y="1508"/>
                    <a:chExt cx="596" cy="469"/>
                  </a:xfrm>
                </p:grpSpPr>
                <p:sp>
                  <p:nvSpPr>
                    <p:cNvPr id="45" name="Freeform 218"/>
                    <p:cNvSpPr>
                      <a:spLocks/>
                    </p:cNvSpPr>
                    <p:nvPr/>
                  </p:nvSpPr>
                  <p:spPr bwMode="gray">
                    <a:xfrm>
                      <a:off x="1315" y="1508"/>
                      <a:ext cx="596" cy="161"/>
                    </a:xfrm>
                    <a:custGeom>
                      <a:avLst/>
                      <a:gdLst>
                        <a:gd name="T0" fmla="*/ 0 w 904"/>
                        <a:gd name="T1" fmla="*/ 123 h 244"/>
                        <a:gd name="T2" fmla="*/ 451 w 904"/>
                        <a:gd name="T3" fmla="*/ 0 h 244"/>
                        <a:gd name="T4" fmla="*/ 904 w 904"/>
                        <a:gd name="T5" fmla="*/ 123 h 244"/>
                        <a:gd name="T6" fmla="*/ 451 w 904"/>
                        <a:gd name="T7" fmla="*/ 244 h 244"/>
                        <a:gd name="T8" fmla="*/ 0 w 904"/>
                        <a:gd name="T9" fmla="*/ 123 h 24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904" h="244">
                          <a:moveTo>
                            <a:pt x="0" y="123"/>
                          </a:moveTo>
                          <a:lnTo>
                            <a:pt x="451" y="0"/>
                          </a:lnTo>
                          <a:lnTo>
                            <a:pt x="904" y="123"/>
                          </a:lnTo>
                          <a:lnTo>
                            <a:pt x="451" y="244"/>
                          </a:lnTo>
                          <a:lnTo>
                            <a:pt x="0" y="123"/>
                          </a:lnTo>
                          <a:close/>
                        </a:path>
                      </a:pathLst>
                    </a:custGeom>
                    <a:solidFill>
                      <a:srgbClr val="FF9933"/>
                    </a:solidFill>
                    <a:ln w="6350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46" name="Freeform 219"/>
                    <p:cNvSpPr>
                      <a:spLocks/>
                    </p:cNvSpPr>
                    <p:nvPr/>
                  </p:nvSpPr>
                  <p:spPr bwMode="gray">
                    <a:xfrm>
                      <a:off x="1612" y="1589"/>
                      <a:ext cx="299" cy="388"/>
                    </a:xfrm>
                    <a:custGeom>
                      <a:avLst/>
                      <a:gdLst>
                        <a:gd name="T0" fmla="*/ 0 w 453"/>
                        <a:gd name="T1" fmla="*/ 589 h 589"/>
                        <a:gd name="T2" fmla="*/ 0 w 453"/>
                        <a:gd name="T3" fmla="*/ 121 h 589"/>
                        <a:gd name="T4" fmla="*/ 453 w 453"/>
                        <a:gd name="T5" fmla="*/ 0 h 589"/>
                        <a:gd name="T6" fmla="*/ 453 w 453"/>
                        <a:gd name="T7" fmla="*/ 468 h 589"/>
                        <a:gd name="T8" fmla="*/ 0 w 453"/>
                        <a:gd name="T9" fmla="*/ 589 h 5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53" h="589">
                          <a:moveTo>
                            <a:pt x="0" y="589"/>
                          </a:moveTo>
                          <a:lnTo>
                            <a:pt x="0" y="121"/>
                          </a:lnTo>
                          <a:lnTo>
                            <a:pt x="453" y="0"/>
                          </a:lnTo>
                          <a:lnTo>
                            <a:pt x="453" y="468"/>
                          </a:lnTo>
                          <a:lnTo>
                            <a:pt x="0" y="589"/>
                          </a:lnTo>
                          <a:close/>
                        </a:path>
                      </a:pathLst>
                    </a:custGeom>
                    <a:solidFill>
                      <a:srgbClr val="FF9933"/>
                    </a:solidFill>
                    <a:ln w="6350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47" name="Freeform 220"/>
                    <p:cNvSpPr>
                      <a:spLocks/>
                    </p:cNvSpPr>
                    <p:nvPr/>
                  </p:nvSpPr>
                  <p:spPr bwMode="gray">
                    <a:xfrm>
                      <a:off x="1315" y="1589"/>
                      <a:ext cx="297" cy="388"/>
                    </a:xfrm>
                    <a:custGeom>
                      <a:avLst/>
                      <a:gdLst>
                        <a:gd name="T0" fmla="*/ 0 w 451"/>
                        <a:gd name="T1" fmla="*/ 0 h 589"/>
                        <a:gd name="T2" fmla="*/ 0 w 451"/>
                        <a:gd name="T3" fmla="*/ 468 h 589"/>
                        <a:gd name="T4" fmla="*/ 451 w 451"/>
                        <a:gd name="T5" fmla="*/ 589 h 589"/>
                        <a:gd name="T6" fmla="*/ 451 w 451"/>
                        <a:gd name="T7" fmla="*/ 121 h 589"/>
                        <a:gd name="T8" fmla="*/ 0 w 451"/>
                        <a:gd name="T9" fmla="*/ 0 h 5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51" h="589">
                          <a:moveTo>
                            <a:pt x="0" y="0"/>
                          </a:moveTo>
                          <a:lnTo>
                            <a:pt x="0" y="468"/>
                          </a:lnTo>
                          <a:lnTo>
                            <a:pt x="451" y="589"/>
                          </a:lnTo>
                          <a:lnTo>
                            <a:pt x="451" y="12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9933"/>
                    </a:solidFill>
                    <a:ln w="6350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</p:grpSp>
              <p:sp>
                <p:nvSpPr>
                  <p:cNvPr id="42" name="Freeform 221"/>
                  <p:cNvSpPr>
                    <a:spLocks/>
                  </p:cNvSpPr>
                  <p:nvPr/>
                </p:nvSpPr>
                <p:spPr bwMode="gray">
                  <a:xfrm>
                    <a:off x="2084" y="2511"/>
                    <a:ext cx="87" cy="55"/>
                  </a:xfrm>
                  <a:custGeom>
                    <a:avLst/>
                    <a:gdLst>
                      <a:gd name="T0" fmla="*/ 29 w 66"/>
                      <a:gd name="T1" fmla="*/ 39 h 41"/>
                      <a:gd name="T2" fmla="*/ 10 w 66"/>
                      <a:gd name="T3" fmla="*/ 23 h 41"/>
                      <a:gd name="T4" fmla="*/ 15 w 66"/>
                      <a:gd name="T5" fmla="*/ 13 h 41"/>
                      <a:gd name="T6" fmla="*/ 53 w 66"/>
                      <a:gd name="T7" fmla="*/ 16 h 41"/>
                      <a:gd name="T8" fmla="*/ 57 w 66"/>
                      <a:gd name="T9" fmla="*/ 29 h 41"/>
                      <a:gd name="T10" fmla="*/ 29 w 66"/>
                      <a:gd name="T11" fmla="*/ 39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6" h="41">
                        <a:moveTo>
                          <a:pt x="29" y="39"/>
                        </a:moveTo>
                        <a:cubicBezTo>
                          <a:pt x="14" y="37"/>
                          <a:pt x="0" y="25"/>
                          <a:pt x="10" y="23"/>
                        </a:cubicBezTo>
                        <a:cubicBezTo>
                          <a:pt x="16" y="21"/>
                          <a:pt x="13" y="16"/>
                          <a:pt x="15" y="13"/>
                        </a:cubicBezTo>
                        <a:cubicBezTo>
                          <a:pt x="18" y="10"/>
                          <a:pt x="53" y="0"/>
                          <a:pt x="53" y="16"/>
                        </a:cubicBezTo>
                        <a:cubicBezTo>
                          <a:pt x="53" y="21"/>
                          <a:pt x="47" y="25"/>
                          <a:pt x="57" y="29"/>
                        </a:cubicBezTo>
                        <a:cubicBezTo>
                          <a:pt x="66" y="33"/>
                          <a:pt x="46" y="41"/>
                          <a:pt x="29" y="3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3" name="Freeform 222"/>
                  <p:cNvSpPr>
                    <a:spLocks/>
                  </p:cNvSpPr>
                  <p:nvPr/>
                </p:nvSpPr>
                <p:spPr bwMode="gray">
                  <a:xfrm>
                    <a:off x="2093" y="2690"/>
                    <a:ext cx="121" cy="72"/>
                  </a:xfrm>
                  <a:custGeom>
                    <a:avLst/>
                    <a:gdLst>
                      <a:gd name="T0" fmla="*/ 75 w 91"/>
                      <a:gd name="T1" fmla="*/ 0 h 54"/>
                      <a:gd name="T2" fmla="*/ 27 w 91"/>
                      <a:gd name="T3" fmla="*/ 14 h 54"/>
                      <a:gd name="T4" fmla="*/ 40 w 91"/>
                      <a:gd name="T5" fmla="*/ 46 h 54"/>
                      <a:gd name="T6" fmla="*/ 91 w 91"/>
                      <a:gd name="T7" fmla="*/ 32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1" h="54">
                        <a:moveTo>
                          <a:pt x="75" y="0"/>
                        </a:moveTo>
                        <a:cubicBezTo>
                          <a:pt x="61" y="4"/>
                          <a:pt x="45" y="9"/>
                          <a:pt x="27" y="14"/>
                        </a:cubicBezTo>
                        <a:cubicBezTo>
                          <a:pt x="0" y="22"/>
                          <a:pt x="17" y="54"/>
                          <a:pt x="40" y="46"/>
                        </a:cubicBezTo>
                        <a:cubicBezTo>
                          <a:pt x="44" y="44"/>
                          <a:pt x="65" y="38"/>
                          <a:pt x="91" y="32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chemeClr val="bg1"/>
                      </a:gs>
                      <a:gs pos="50000">
                        <a:schemeClr val="bg1">
                          <a:gamma/>
                          <a:shade val="85882"/>
                          <a:invGamma/>
                        </a:schemeClr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4" name="Oval 223"/>
                  <p:cNvSpPr>
                    <a:spLocks noChangeArrowheads="1"/>
                  </p:cNvSpPr>
                  <p:nvPr/>
                </p:nvSpPr>
                <p:spPr bwMode="gray">
                  <a:xfrm flipH="1">
                    <a:off x="2074" y="2441"/>
                    <a:ext cx="105" cy="105"/>
                  </a:xfrm>
                  <a:prstGeom prst="ellipse">
                    <a:avLst/>
                  </a:prstGeom>
                  <a:solidFill>
                    <a:schemeClr val="bg1"/>
                  </a:solidFill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31" name="Group 224"/>
                <p:cNvGrpSpPr>
                  <a:grpSpLocks/>
                </p:cNvGrpSpPr>
                <p:nvPr/>
              </p:nvGrpSpPr>
              <p:grpSpPr bwMode="auto">
                <a:xfrm>
                  <a:off x="2768" y="2909"/>
                  <a:ext cx="257" cy="202"/>
                  <a:chOff x="1315" y="1508"/>
                  <a:chExt cx="596" cy="469"/>
                </a:xfrm>
              </p:grpSpPr>
              <p:sp>
                <p:nvSpPr>
                  <p:cNvPr id="36" name="Freeform 225"/>
                  <p:cNvSpPr>
                    <a:spLocks/>
                  </p:cNvSpPr>
                  <p:nvPr/>
                </p:nvSpPr>
                <p:spPr bwMode="gray">
                  <a:xfrm>
                    <a:off x="1315" y="1508"/>
                    <a:ext cx="596" cy="161"/>
                  </a:xfrm>
                  <a:custGeom>
                    <a:avLst/>
                    <a:gdLst>
                      <a:gd name="T0" fmla="*/ 0 w 904"/>
                      <a:gd name="T1" fmla="*/ 123 h 244"/>
                      <a:gd name="T2" fmla="*/ 451 w 904"/>
                      <a:gd name="T3" fmla="*/ 0 h 244"/>
                      <a:gd name="T4" fmla="*/ 904 w 904"/>
                      <a:gd name="T5" fmla="*/ 123 h 244"/>
                      <a:gd name="T6" fmla="*/ 451 w 904"/>
                      <a:gd name="T7" fmla="*/ 244 h 244"/>
                      <a:gd name="T8" fmla="*/ 0 w 904"/>
                      <a:gd name="T9" fmla="*/ 123 h 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04" h="244">
                        <a:moveTo>
                          <a:pt x="0" y="123"/>
                        </a:moveTo>
                        <a:lnTo>
                          <a:pt x="451" y="0"/>
                        </a:lnTo>
                        <a:lnTo>
                          <a:pt x="904" y="123"/>
                        </a:lnTo>
                        <a:lnTo>
                          <a:pt x="451" y="244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7" name="Freeform 226"/>
                  <p:cNvSpPr>
                    <a:spLocks/>
                  </p:cNvSpPr>
                  <p:nvPr/>
                </p:nvSpPr>
                <p:spPr bwMode="gray">
                  <a:xfrm>
                    <a:off x="1612" y="1589"/>
                    <a:ext cx="299" cy="388"/>
                  </a:xfrm>
                  <a:custGeom>
                    <a:avLst/>
                    <a:gdLst>
                      <a:gd name="T0" fmla="*/ 0 w 453"/>
                      <a:gd name="T1" fmla="*/ 589 h 589"/>
                      <a:gd name="T2" fmla="*/ 0 w 453"/>
                      <a:gd name="T3" fmla="*/ 121 h 589"/>
                      <a:gd name="T4" fmla="*/ 453 w 453"/>
                      <a:gd name="T5" fmla="*/ 0 h 589"/>
                      <a:gd name="T6" fmla="*/ 453 w 453"/>
                      <a:gd name="T7" fmla="*/ 468 h 589"/>
                      <a:gd name="T8" fmla="*/ 0 w 453"/>
                      <a:gd name="T9" fmla="*/ 589 h 5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3" h="589">
                        <a:moveTo>
                          <a:pt x="0" y="589"/>
                        </a:moveTo>
                        <a:lnTo>
                          <a:pt x="0" y="121"/>
                        </a:lnTo>
                        <a:lnTo>
                          <a:pt x="453" y="0"/>
                        </a:lnTo>
                        <a:lnTo>
                          <a:pt x="453" y="468"/>
                        </a:lnTo>
                        <a:lnTo>
                          <a:pt x="0" y="589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8" name="Freeform 227"/>
                  <p:cNvSpPr>
                    <a:spLocks/>
                  </p:cNvSpPr>
                  <p:nvPr/>
                </p:nvSpPr>
                <p:spPr bwMode="gray">
                  <a:xfrm>
                    <a:off x="1315" y="1589"/>
                    <a:ext cx="297" cy="388"/>
                  </a:xfrm>
                  <a:custGeom>
                    <a:avLst/>
                    <a:gdLst>
                      <a:gd name="T0" fmla="*/ 0 w 451"/>
                      <a:gd name="T1" fmla="*/ 0 h 589"/>
                      <a:gd name="T2" fmla="*/ 0 w 451"/>
                      <a:gd name="T3" fmla="*/ 468 h 589"/>
                      <a:gd name="T4" fmla="*/ 451 w 451"/>
                      <a:gd name="T5" fmla="*/ 589 h 589"/>
                      <a:gd name="T6" fmla="*/ 451 w 451"/>
                      <a:gd name="T7" fmla="*/ 121 h 589"/>
                      <a:gd name="T8" fmla="*/ 0 w 451"/>
                      <a:gd name="T9" fmla="*/ 0 h 5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1" h="589">
                        <a:moveTo>
                          <a:pt x="0" y="0"/>
                        </a:moveTo>
                        <a:lnTo>
                          <a:pt x="0" y="468"/>
                        </a:lnTo>
                        <a:lnTo>
                          <a:pt x="451" y="589"/>
                        </a:lnTo>
                        <a:lnTo>
                          <a:pt x="451" y="1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32" name="Group 228"/>
                <p:cNvGrpSpPr>
                  <a:grpSpLocks/>
                </p:cNvGrpSpPr>
                <p:nvPr/>
              </p:nvGrpSpPr>
              <p:grpSpPr bwMode="auto">
                <a:xfrm>
                  <a:off x="2676" y="2748"/>
                  <a:ext cx="257" cy="202"/>
                  <a:chOff x="1315" y="1508"/>
                  <a:chExt cx="596" cy="469"/>
                </a:xfrm>
              </p:grpSpPr>
              <p:sp>
                <p:nvSpPr>
                  <p:cNvPr id="33" name="Freeform 229"/>
                  <p:cNvSpPr>
                    <a:spLocks/>
                  </p:cNvSpPr>
                  <p:nvPr/>
                </p:nvSpPr>
                <p:spPr bwMode="gray">
                  <a:xfrm>
                    <a:off x="1315" y="1508"/>
                    <a:ext cx="596" cy="161"/>
                  </a:xfrm>
                  <a:custGeom>
                    <a:avLst/>
                    <a:gdLst>
                      <a:gd name="T0" fmla="*/ 0 w 904"/>
                      <a:gd name="T1" fmla="*/ 123 h 244"/>
                      <a:gd name="T2" fmla="*/ 451 w 904"/>
                      <a:gd name="T3" fmla="*/ 0 h 244"/>
                      <a:gd name="T4" fmla="*/ 904 w 904"/>
                      <a:gd name="T5" fmla="*/ 123 h 244"/>
                      <a:gd name="T6" fmla="*/ 451 w 904"/>
                      <a:gd name="T7" fmla="*/ 244 h 244"/>
                      <a:gd name="T8" fmla="*/ 0 w 904"/>
                      <a:gd name="T9" fmla="*/ 123 h 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04" h="244">
                        <a:moveTo>
                          <a:pt x="0" y="123"/>
                        </a:moveTo>
                        <a:lnTo>
                          <a:pt x="451" y="0"/>
                        </a:lnTo>
                        <a:lnTo>
                          <a:pt x="904" y="123"/>
                        </a:lnTo>
                        <a:lnTo>
                          <a:pt x="451" y="244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4" name="Freeform 230"/>
                  <p:cNvSpPr>
                    <a:spLocks/>
                  </p:cNvSpPr>
                  <p:nvPr/>
                </p:nvSpPr>
                <p:spPr bwMode="gray">
                  <a:xfrm>
                    <a:off x="1612" y="1589"/>
                    <a:ext cx="299" cy="388"/>
                  </a:xfrm>
                  <a:custGeom>
                    <a:avLst/>
                    <a:gdLst>
                      <a:gd name="T0" fmla="*/ 0 w 453"/>
                      <a:gd name="T1" fmla="*/ 589 h 589"/>
                      <a:gd name="T2" fmla="*/ 0 w 453"/>
                      <a:gd name="T3" fmla="*/ 121 h 589"/>
                      <a:gd name="T4" fmla="*/ 453 w 453"/>
                      <a:gd name="T5" fmla="*/ 0 h 589"/>
                      <a:gd name="T6" fmla="*/ 453 w 453"/>
                      <a:gd name="T7" fmla="*/ 468 h 589"/>
                      <a:gd name="T8" fmla="*/ 0 w 453"/>
                      <a:gd name="T9" fmla="*/ 589 h 5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3" h="589">
                        <a:moveTo>
                          <a:pt x="0" y="589"/>
                        </a:moveTo>
                        <a:lnTo>
                          <a:pt x="0" y="121"/>
                        </a:lnTo>
                        <a:lnTo>
                          <a:pt x="453" y="0"/>
                        </a:lnTo>
                        <a:lnTo>
                          <a:pt x="453" y="468"/>
                        </a:lnTo>
                        <a:lnTo>
                          <a:pt x="0" y="589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5" name="Freeform 231"/>
                  <p:cNvSpPr>
                    <a:spLocks/>
                  </p:cNvSpPr>
                  <p:nvPr/>
                </p:nvSpPr>
                <p:spPr bwMode="gray">
                  <a:xfrm>
                    <a:off x="1315" y="1589"/>
                    <a:ext cx="297" cy="388"/>
                  </a:xfrm>
                  <a:custGeom>
                    <a:avLst/>
                    <a:gdLst>
                      <a:gd name="T0" fmla="*/ 0 w 451"/>
                      <a:gd name="T1" fmla="*/ 0 h 589"/>
                      <a:gd name="T2" fmla="*/ 0 w 451"/>
                      <a:gd name="T3" fmla="*/ 468 h 589"/>
                      <a:gd name="T4" fmla="*/ 451 w 451"/>
                      <a:gd name="T5" fmla="*/ 589 h 589"/>
                      <a:gd name="T6" fmla="*/ 451 w 451"/>
                      <a:gd name="T7" fmla="*/ 121 h 589"/>
                      <a:gd name="T8" fmla="*/ 0 w 451"/>
                      <a:gd name="T9" fmla="*/ 0 h 5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1" h="589">
                        <a:moveTo>
                          <a:pt x="0" y="0"/>
                        </a:moveTo>
                        <a:lnTo>
                          <a:pt x="0" y="468"/>
                        </a:lnTo>
                        <a:lnTo>
                          <a:pt x="451" y="589"/>
                        </a:lnTo>
                        <a:lnTo>
                          <a:pt x="451" y="1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244" name="Group 232"/>
            <p:cNvGrpSpPr>
              <a:grpSpLocks/>
            </p:cNvGrpSpPr>
            <p:nvPr/>
          </p:nvGrpSpPr>
          <p:grpSpPr bwMode="auto">
            <a:xfrm flipH="1">
              <a:off x="2680818" y="4874387"/>
              <a:ext cx="388097" cy="115748"/>
              <a:chOff x="1728" y="-938"/>
              <a:chExt cx="3134" cy="936"/>
            </a:xfrm>
          </p:grpSpPr>
          <p:sp>
            <p:nvSpPr>
              <p:cNvPr id="245" name="Freeform 233"/>
              <p:cNvSpPr>
                <a:spLocks/>
              </p:cNvSpPr>
              <p:nvPr/>
            </p:nvSpPr>
            <p:spPr bwMode="gray">
              <a:xfrm>
                <a:off x="1728" y="-699"/>
                <a:ext cx="196" cy="630"/>
              </a:xfrm>
              <a:custGeom>
                <a:avLst/>
                <a:gdLst>
                  <a:gd name="T0" fmla="*/ 0 w 196"/>
                  <a:gd name="T1" fmla="*/ 0 h 630"/>
                  <a:gd name="T2" fmla="*/ 0 w 196"/>
                  <a:gd name="T3" fmla="*/ 97 h 630"/>
                  <a:gd name="T4" fmla="*/ 196 w 196"/>
                  <a:gd name="T5" fmla="*/ 630 h 630"/>
                  <a:gd name="T6" fmla="*/ 196 w 196"/>
                  <a:gd name="T7" fmla="*/ 534 h 630"/>
                  <a:gd name="T8" fmla="*/ 0 w 196"/>
                  <a:gd name="T9" fmla="*/ 0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630">
                    <a:moveTo>
                      <a:pt x="0" y="0"/>
                    </a:moveTo>
                    <a:lnTo>
                      <a:pt x="0" y="97"/>
                    </a:lnTo>
                    <a:lnTo>
                      <a:pt x="196" y="630"/>
                    </a:lnTo>
                    <a:lnTo>
                      <a:pt x="196" y="5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63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246" name="Freeform 234"/>
              <p:cNvSpPr>
                <a:spLocks/>
              </p:cNvSpPr>
              <p:nvPr/>
            </p:nvSpPr>
            <p:spPr bwMode="gray">
              <a:xfrm>
                <a:off x="1924" y="-165"/>
                <a:ext cx="2043" cy="163"/>
              </a:xfrm>
              <a:custGeom>
                <a:avLst/>
                <a:gdLst>
                  <a:gd name="T0" fmla="*/ 2043 w 2043"/>
                  <a:gd name="T1" fmla="*/ 163 h 163"/>
                  <a:gd name="T2" fmla="*/ 2043 w 2043"/>
                  <a:gd name="T3" fmla="*/ 68 h 163"/>
                  <a:gd name="T4" fmla="*/ 0 w 2043"/>
                  <a:gd name="T5" fmla="*/ 0 h 163"/>
                  <a:gd name="T6" fmla="*/ 0 w 2043"/>
                  <a:gd name="T7" fmla="*/ 96 h 163"/>
                  <a:gd name="T8" fmla="*/ 2043 w 2043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3" h="163">
                    <a:moveTo>
                      <a:pt x="2043" y="163"/>
                    </a:moveTo>
                    <a:lnTo>
                      <a:pt x="2043" y="68"/>
                    </a:lnTo>
                    <a:lnTo>
                      <a:pt x="0" y="0"/>
                    </a:lnTo>
                    <a:lnTo>
                      <a:pt x="0" y="96"/>
                    </a:lnTo>
                    <a:lnTo>
                      <a:pt x="2043" y="163"/>
                    </a:lnTo>
                    <a:close/>
                  </a:path>
                </a:pathLst>
              </a:custGeom>
              <a:solidFill>
                <a:srgbClr val="808080"/>
              </a:solidFill>
              <a:ln w="63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247" name="Freeform 235"/>
              <p:cNvSpPr>
                <a:spLocks/>
              </p:cNvSpPr>
              <p:nvPr/>
            </p:nvSpPr>
            <p:spPr bwMode="gray">
              <a:xfrm>
                <a:off x="3518" y="-579"/>
                <a:ext cx="1344" cy="456"/>
              </a:xfrm>
              <a:custGeom>
                <a:avLst/>
                <a:gdLst>
                  <a:gd name="T0" fmla="*/ 1344 w 1344"/>
                  <a:gd name="T1" fmla="*/ 0 h 456"/>
                  <a:gd name="T2" fmla="*/ 1344 w 1344"/>
                  <a:gd name="T3" fmla="*/ 95 h 456"/>
                  <a:gd name="T4" fmla="*/ 0 w 1344"/>
                  <a:gd name="T5" fmla="*/ 456 h 456"/>
                  <a:gd name="T6" fmla="*/ 0 w 1344"/>
                  <a:gd name="T7" fmla="*/ 362 h 456"/>
                  <a:gd name="T8" fmla="*/ 1344 w 1344"/>
                  <a:gd name="T9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4" h="456">
                    <a:moveTo>
                      <a:pt x="1344" y="0"/>
                    </a:moveTo>
                    <a:lnTo>
                      <a:pt x="1344" y="95"/>
                    </a:lnTo>
                    <a:lnTo>
                      <a:pt x="0" y="456"/>
                    </a:lnTo>
                    <a:lnTo>
                      <a:pt x="0" y="362"/>
                    </a:lnTo>
                    <a:lnTo>
                      <a:pt x="1344" y="0"/>
                    </a:lnTo>
                    <a:close/>
                  </a:path>
                </a:pathLst>
              </a:custGeom>
              <a:solidFill>
                <a:srgbClr val="808080"/>
              </a:solidFill>
              <a:ln w="63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248" name="Freeform 236"/>
              <p:cNvSpPr>
                <a:spLocks/>
              </p:cNvSpPr>
              <p:nvPr/>
            </p:nvSpPr>
            <p:spPr bwMode="gray">
              <a:xfrm>
                <a:off x="1728" y="-938"/>
                <a:ext cx="3134" cy="841"/>
              </a:xfrm>
              <a:custGeom>
                <a:avLst/>
                <a:gdLst>
                  <a:gd name="T0" fmla="*/ 196 w 3134"/>
                  <a:gd name="T1" fmla="*/ 773 h 841"/>
                  <a:gd name="T2" fmla="*/ 0 w 3134"/>
                  <a:gd name="T3" fmla="*/ 239 h 841"/>
                  <a:gd name="T4" fmla="*/ 446 w 3134"/>
                  <a:gd name="T5" fmla="*/ 359 h 841"/>
                  <a:gd name="T6" fmla="*/ 1790 w 3134"/>
                  <a:gd name="T7" fmla="*/ 0 h 841"/>
                  <a:gd name="T8" fmla="*/ 3134 w 3134"/>
                  <a:gd name="T9" fmla="*/ 359 h 841"/>
                  <a:gd name="T10" fmla="*/ 1790 w 3134"/>
                  <a:gd name="T11" fmla="*/ 721 h 841"/>
                  <a:gd name="T12" fmla="*/ 2239 w 3134"/>
                  <a:gd name="T13" fmla="*/ 841 h 841"/>
                  <a:gd name="T14" fmla="*/ 196 w 3134"/>
                  <a:gd name="T15" fmla="*/ 773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34" h="841">
                    <a:moveTo>
                      <a:pt x="196" y="773"/>
                    </a:moveTo>
                    <a:lnTo>
                      <a:pt x="0" y="239"/>
                    </a:lnTo>
                    <a:lnTo>
                      <a:pt x="446" y="359"/>
                    </a:lnTo>
                    <a:lnTo>
                      <a:pt x="1790" y="0"/>
                    </a:lnTo>
                    <a:lnTo>
                      <a:pt x="3134" y="359"/>
                    </a:lnTo>
                    <a:lnTo>
                      <a:pt x="1790" y="721"/>
                    </a:lnTo>
                    <a:lnTo>
                      <a:pt x="2239" y="841"/>
                    </a:lnTo>
                    <a:lnTo>
                      <a:pt x="196" y="773"/>
                    </a:lnTo>
                    <a:close/>
                  </a:path>
                </a:pathLst>
              </a:custGeom>
              <a:solidFill>
                <a:srgbClr val="333333"/>
              </a:solidFill>
              <a:ln w="63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249" name="Group 712"/>
            <p:cNvGrpSpPr>
              <a:grpSpLocks/>
            </p:cNvGrpSpPr>
            <p:nvPr/>
          </p:nvGrpSpPr>
          <p:grpSpPr bwMode="auto">
            <a:xfrm>
              <a:off x="1618658" y="5190992"/>
              <a:ext cx="1461605" cy="391501"/>
              <a:chOff x="189" y="2707"/>
              <a:chExt cx="1288" cy="345"/>
            </a:xfrm>
          </p:grpSpPr>
          <p:sp>
            <p:nvSpPr>
              <p:cNvPr id="250" name="Freeform 238"/>
              <p:cNvSpPr>
                <a:spLocks/>
              </p:cNvSpPr>
              <p:nvPr/>
            </p:nvSpPr>
            <p:spPr bwMode="gray">
              <a:xfrm>
                <a:off x="189" y="2707"/>
                <a:ext cx="1288" cy="345"/>
              </a:xfrm>
              <a:custGeom>
                <a:avLst/>
                <a:gdLst>
                  <a:gd name="T0" fmla="*/ 0 w 161"/>
                  <a:gd name="T1" fmla="*/ 22 h 44"/>
                  <a:gd name="T2" fmla="*/ 81 w 161"/>
                  <a:gd name="T3" fmla="*/ 0 h 44"/>
                  <a:gd name="T4" fmla="*/ 161 w 161"/>
                  <a:gd name="T5" fmla="*/ 22 h 44"/>
                  <a:gd name="T6" fmla="*/ 81 w 161"/>
                  <a:gd name="T7" fmla="*/ 44 h 44"/>
                  <a:gd name="T8" fmla="*/ 0 w 161"/>
                  <a:gd name="T9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44">
                    <a:moveTo>
                      <a:pt x="0" y="22"/>
                    </a:moveTo>
                    <a:lnTo>
                      <a:pt x="81" y="0"/>
                    </a:lnTo>
                    <a:lnTo>
                      <a:pt x="161" y="22"/>
                    </a:lnTo>
                    <a:lnTo>
                      <a:pt x="81" y="44"/>
                    </a:lnTo>
                    <a:lnTo>
                      <a:pt x="0" y="2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2B2B2">
                      <a:gamma/>
                      <a:tint val="68627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190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25400" dir="54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grpSp>
            <p:nvGrpSpPr>
              <p:cNvPr id="251" name="Group 239"/>
              <p:cNvGrpSpPr>
                <a:grpSpLocks/>
              </p:cNvGrpSpPr>
              <p:nvPr/>
            </p:nvGrpSpPr>
            <p:grpSpPr bwMode="auto">
              <a:xfrm>
                <a:off x="567" y="2742"/>
                <a:ext cx="428" cy="215"/>
                <a:chOff x="1519" y="2659"/>
                <a:chExt cx="1295" cy="649"/>
              </a:xfrm>
            </p:grpSpPr>
            <p:grpSp>
              <p:nvGrpSpPr>
                <p:cNvPr id="252" name="Group 240"/>
                <p:cNvGrpSpPr>
                  <a:grpSpLocks/>
                </p:cNvGrpSpPr>
                <p:nvPr/>
              </p:nvGrpSpPr>
              <p:grpSpPr bwMode="auto">
                <a:xfrm>
                  <a:off x="1898" y="2659"/>
                  <a:ext cx="312" cy="532"/>
                  <a:chOff x="1924" y="1129"/>
                  <a:chExt cx="312" cy="532"/>
                </a:xfrm>
              </p:grpSpPr>
              <p:sp>
                <p:nvSpPr>
                  <p:cNvPr id="286" name="Freeform 241"/>
                  <p:cNvSpPr>
                    <a:spLocks noEditPoints="1"/>
                  </p:cNvSpPr>
                  <p:nvPr/>
                </p:nvSpPr>
                <p:spPr bwMode="gray">
                  <a:xfrm>
                    <a:off x="1924" y="1216"/>
                    <a:ext cx="312" cy="245"/>
                  </a:xfrm>
                  <a:custGeom>
                    <a:avLst/>
                    <a:gdLst>
                      <a:gd name="T0" fmla="*/ 235 w 237"/>
                      <a:gd name="T1" fmla="*/ 113 h 186"/>
                      <a:gd name="T2" fmla="*/ 235 w 237"/>
                      <a:gd name="T3" fmla="*/ 113 h 186"/>
                      <a:gd name="T4" fmla="*/ 225 w 237"/>
                      <a:gd name="T5" fmla="*/ 49 h 186"/>
                      <a:gd name="T6" fmla="*/ 199 w 237"/>
                      <a:gd name="T7" fmla="*/ 24 h 186"/>
                      <a:gd name="T8" fmla="*/ 156 w 237"/>
                      <a:gd name="T9" fmla="*/ 12 h 186"/>
                      <a:gd name="T10" fmla="*/ 116 w 237"/>
                      <a:gd name="T11" fmla="*/ 2 h 186"/>
                      <a:gd name="T12" fmla="*/ 87 w 237"/>
                      <a:gd name="T13" fmla="*/ 12 h 186"/>
                      <a:gd name="T14" fmla="*/ 73 w 237"/>
                      <a:gd name="T15" fmla="*/ 85 h 186"/>
                      <a:gd name="T16" fmla="*/ 73 w 237"/>
                      <a:gd name="T17" fmla="*/ 85 h 186"/>
                      <a:gd name="T18" fmla="*/ 72 w 237"/>
                      <a:gd name="T19" fmla="*/ 90 h 186"/>
                      <a:gd name="T20" fmla="*/ 21 w 237"/>
                      <a:gd name="T21" fmla="*/ 104 h 186"/>
                      <a:gd name="T22" fmla="*/ 26 w 237"/>
                      <a:gd name="T23" fmla="*/ 135 h 186"/>
                      <a:gd name="T24" fmla="*/ 80 w 237"/>
                      <a:gd name="T25" fmla="*/ 122 h 186"/>
                      <a:gd name="T26" fmla="*/ 80 w 237"/>
                      <a:gd name="T27" fmla="*/ 122 h 186"/>
                      <a:gd name="T28" fmla="*/ 86 w 237"/>
                      <a:gd name="T29" fmla="*/ 120 h 186"/>
                      <a:gd name="T30" fmla="*/ 99 w 237"/>
                      <a:gd name="T31" fmla="*/ 112 h 186"/>
                      <a:gd name="T32" fmla="*/ 104 w 237"/>
                      <a:gd name="T33" fmla="*/ 92 h 186"/>
                      <a:gd name="T34" fmla="*/ 104 w 237"/>
                      <a:gd name="T35" fmla="*/ 92 h 186"/>
                      <a:gd name="T36" fmla="*/ 110 w 237"/>
                      <a:gd name="T37" fmla="*/ 47 h 186"/>
                      <a:gd name="T38" fmla="*/ 109 w 237"/>
                      <a:gd name="T39" fmla="*/ 160 h 186"/>
                      <a:gd name="T40" fmla="*/ 119 w 237"/>
                      <a:gd name="T41" fmla="*/ 170 h 186"/>
                      <a:gd name="T42" fmla="*/ 169 w 237"/>
                      <a:gd name="T43" fmla="*/ 184 h 186"/>
                      <a:gd name="T44" fmla="*/ 196 w 237"/>
                      <a:gd name="T45" fmla="*/ 165 h 186"/>
                      <a:gd name="T46" fmla="*/ 196 w 237"/>
                      <a:gd name="T47" fmla="*/ 160 h 186"/>
                      <a:gd name="T48" fmla="*/ 216 w 237"/>
                      <a:gd name="T49" fmla="*/ 155 h 186"/>
                      <a:gd name="T50" fmla="*/ 219 w 237"/>
                      <a:gd name="T51" fmla="*/ 154 h 186"/>
                      <a:gd name="T52" fmla="*/ 232 w 237"/>
                      <a:gd name="T53" fmla="*/ 146 h 186"/>
                      <a:gd name="T54" fmla="*/ 237 w 237"/>
                      <a:gd name="T55" fmla="*/ 124 h 186"/>
                      <a:gd name="T56" fmla="*/ 235 w 237"/>
                      <a:gd name="T57" fmla="*/ 113 h 186"/>
                      <a:gd name="T58" fmla="*/ 193 w 237"/>
                      <a:gd name="T59" fmla="*/ 75 h 186"/>
                      <a:gd name="T60" fmla="*/ 194 w 237"/>
                      <a:gd name="T61" fmla="*/ 87 h 186"/>
                      <a:gd name="T62" fmla="*/ 200 w 237"/>
                      <a:gd name="T63" fmla="*/ 123 h 186"/>
                      <a:gd name="T64" fmla="*/ 196 w 237"/>
                      <a:gd name="T65" fmla="*/ 124 h 186"/>
                      <a:gd name="T66" fmla="*/ 194 w 237"/>
                      <a:gd name="T67" fmla="*/ 87 h 186"/>
                      <a:gd name="T68" fmla="*/ 193 w 237"/>
                      <a:gd name="T69" fmla="*/ 75 h 186"/>
                      <a:gd name="T70" fmla="*/ 192 w 237"/>
                      <a:gd name="T71" fmla="*/ 70 h 186"/>
                      <a:gd name="T72" fmla="*/ 193 w 237"/>
                      <a:gd name="T73" fmla="*/ 75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237" h="186">
                        <a:moveTo>
                          <a:pt x="235" y="113"/>
                        </a:moveTo>
                        <a:cubicBezTo>
                          <a:pt x="235" y="113"/>
                          <a:pt x="235" y="113"/>
                          <a:pt x="235" y="113"/>
                        </a:cubicBezTo>
                        <a:cubicBezTo>
                          <a:pt x="230" y="84"/>
                          <a:pt x="226" y="57"/>
                          <a:pt x="225" y="49"/>
                        </a:cubicBezTo>
                        <a:cubicBezTo>
                          <a:pt x="223" y="32"/>
                          <a:pt x="207" y="26"/>
                          <a:pt x="199" y="24"/>
                        </a:cubicBezTo>
                        <a:cubicBezTo>
                          <a:pt x="192" y="21"/>
                          <a:pt x="169" y="16"/>
                          <a:pt x="156" y="12"/>
                        </a:cubicBezTo>
                        <a:cubicBezTo>
                          <a:pt x="145" y="9"/>
                          <a:pt x="125" y="3"/>
                          <a:pt x="116" y="2"/>
                        </a:cubicBezTo>
                        <a:cubicBezTo>
                          <a:pt x="107" y="0"/>
                          <a:pt x="90" y="4"/>
                          <a:pt x="87" y="12"/>
                        </a:cubicBezTo>
                        <a:cubicBezTo>
                          <a:pt x="86" y="14"/>
                          <a:pt x="79" y="50"/>
                          <a:pt x="73" y="85"/>
                        </a:cubicBezTo>
                        <a:cubicBezTo>
                          <a:pt x="73" y="85"/>
                          <a:pt x="73" y="85"/>
                          <a:pt x="73" y="85"/>
                        </a:cubicBez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9" y="96"/>
                          <a:pt x="29" y="102"/>
                          <a:pt x="21" y="104"/>
                        </a:cubicBezTo>
                        <a:cubicBezTo>
                          <a:pt x="0" y="108"/>
                          <a:pt x="9" y="137"/>
                          <a:pt x="26" y="135"/>
                        </a:cubicBezTo>
                        <a:cubicBezTo>
                          <a:pt x="31" y="135"/>
                          <a:pt x="55" y="129"/>
                          <a:pt x="80" y="122"/>
                        </a:cubicBezTo>
                        <a:cubicBezTo>
                          <a:pt x="80" y="122"/>
                          <a:pt x="80" y="122"/>
                          <a:pt x="80" y="122"/>
                        </a:cubicBezTo>
                        <a:cubicBezTo>
                          <a:pt x="86" y="120"/>
                          <a:pt x="86" y="120"/>
                          <a:pt x="86" y="120"/>
                        </a:cubicBezTo>
                        <a:cubicBezTo>
                          <a:pt x="92" y="118"/>
                          <a:pt x="96" y="116"/>
                          <a:pt x="99" y="112"/>
                        </a:cubicBezTo>
                        <a:cubicBezTo>
                          <a:pt x="102" y="108"/>
                          <a:pt x="104" y="102"/>
                          <a:pt x="104" y="92"/>
                        </a:cubicBezTo>
                        <a:cubicBezTo>
                          <a:pt x="104" y="92"/>
                          <a:pt x="104" y="92"/>
                          <a:pt x="104" y="92"/>
                        </a:cubicBezTo>
                        <a:cubicBezTo>
                          <a:pt x="108" y="65"/>
                          <a:pt x="111" y="43"/>
                          <a:pt x="110" y="47"/>
                        </a:cubicBezTo>
                        <a:cubicBezTo>
                          <a:pt x="110" y="53"/>
                          <a:pt x="109" y="117"/>
                          <a:pt x="109" y="160"/>
                        </a:cubicBezTo>
                        <a:cubicBezTo>
                          <a:pt x="110" y="165"/>
                          <a:pt x="112" y="170"/>
                          <a:pt x="119" y="170"/>
                        </a:cubicBezTo>
                        <a:cubicBezTo>
                          <a:pt x="131" y="173"/>
                          <a:pt x="162" y="183"/>
                          <a:pt x="169" y="184"/>
                        </a:cubicBezTo>
                        <a:cubicBezTo>
                          <a:pt x="178" y="186"/>
                          <a:pt x="193" y="176"/>
                          <a:pt x="196" y="165"/>
                        </a:cubicBezTo>
                        <a:cubicBezTo>
                          <a:pt x="196" y="163"/>
                          <a:pt x="196" y="162"/>
                          <a:pt x="196" y="160"/>
                        </a:cubicBezTo>
                        <a:cubicBezTo>
                          <a:pt x="202" y="158"/>
                          <a:pt x="209" y="157"/>
                          <a:pt x="216" y="155"/>
                        </a:cubicBezTo>
                        <a:cubicBezTo>
                          <a:pt x="217" y="154"/>
                          <a:pt x="218" y="154"/>
                          <a:pt x="219" y="154"/>
                        </a:cubicBezTo>
                        <a:cubicBezTo>
                          <a:pt x="225" y="152"/>
                          <a:pt x="229" y="150"/>
                          <a:pt x="232" y="146"/>
                        </a:cubicBezTo>
                        <a:cubicBezTo>
                          <a:pt x="235" y="141"/>
                          <a:pt x="237" y="135"/>
                          <a:pt x="237" y="124"/>
                        </a:cubicBezTo>
                        <a:lnTo>
                          <a:pt x="235" y="113"/>
                        </a:lnTo>
                        <a:close/>
                        <a:moveTo>
                          <a:pt x="193" y="75"/>
                        </a:moveTo>
                        <a:cubicBezTo>
                          <a:pt x="194" y="79"/>
                          <a:pt x="194" y="83"/>
                          <a:pt x="194" y="87"/>
                        </a:cubicBezTo>
                        <a:cubicBezTo>
                          <a:pt x="196" y="96"/>
                          <a:pt x="198" y="108"/>
                          <a:pt x="200" y="123"/>
                        </a:cubicBezTo>
                        <a:cubicBezTo>
                          <a:pt x="199" y="123"/>
                          <a:pt x="197" y="123"/>
                          <a:pt x="196" y="124"/>
                        </a:cubicBezTo>
                        <a:cubicBezTo>
                          <a:pt x="196" y="111"/>
                          <a:pt x="195" y="99"/>
                          <a:pt x="194" y="87"/>
                        </a:cubicBezTo>
                        <a:cubicBezTo>
                          <a:pt x="194" y="82"/>
                          <a:pt x="193" y="78"/>
                          <a:pt x="193" y="75"/>
                        </a:cubicBezTo>
                        <a:cubicBezTo>
                          <a:pt x="192" y="73"/>
                          <a:pt x="192" y="72"/>
                          <a:pt x="192" y="70"/>
                        </a:cubicBezTo>
                        <a:cubicBezTo>
                          <a:pt x="192" y="72"/>
                          <a:pt x="193" y="73"/>
                          <a:pt x="193" y="75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/>
                      </a:gs>
                      <a:gs pos="50000">
                        <a:schemeClr val="bg1">
                          <a:gamma/>
                          <a:shade val="85882"/>
                          <a:invGamma/>
                        </a:schemeClr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87" name="Freeform 242"/>
                  <p:cNvSpPr>
                    <a:spLocks/>
                  </p:cNvSpPr>
                  <p:nvPr/>
                </p:nvSpPr>
                <p:spPr bwMode="gray">
                  <a:xfrm>
                    <a:off x="2079" y="1200"/>
                    <a:ext cx="87" cy="54"/>
                  </a:xfrm>
                  <a:custGeom>
                    <a:avLst/>
                    <a:gdLst>
                      <a:gd name="T0" fmla="*/ 30 w 66"/>
                      <a:gd name="T1" fmla="*/ 39 h 41"/>
                      <a:gd name="T2" fmla="*/ 10 w 66"/>
                      <a:gd name="T3" fmla="*/ 23 h 41"/>
                      <a:gd name="T4" fmla="*/ 16 w 66"/>
                      <a:gd name="T5" fmla="*/ 13 h 41"/>
                      <a:gd name="T6" fmla="*/ 54 w 66"/>
                      <a:gd name="T7" fmla="*/ 16 h 41"/>
                      <a:gd name="T8" fmla="*/ 57 w 66"/>
                      <a:gd name="T9" fmla="*/ 29 h 41"/>
                      <a:gd name="T10" fmla="*/ 30 w 66"/>
                      <a:gd name="T11" fmla="*/ 39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6" h="41">
                        <a:moveTo>
                          <a:pt x="30" y="39"/>
                        </a:moveTo>
                        <a:cubicBezTo>
                          <a:pt x="14" y="37"/>
                          <a:pt x="0" y="25"/>
                          <a:pt x="10" y="23"/>
                        </a:cubicBezTo>
                        <a:cubicBezTo>
                          <a:pt x="17" y="21"/>
                          <a:pt x="13" y="15"/>
                          <a:pt x="16" y="13"/>
                        </a:cubicBezTo>
                        <a:cubicBezTo>
                          <a:pt x="19" y="10"/>
                          <a:pt x="54" y="0"/>
                          <a:pt x="54" y="16"/>
                        </a:cubicBezTo>
                        <a:cubicBezTo>
                          <a:pt x="54" y="21"/>
                          <a:pt x="48" y="25"/>
                          <a:pt x="57" y="29"/>
                        </a:cubicBezTo>
                        <a:cubicBezTo>
                          <a:pt x="66" y="33"/>
                          <a:pt x="46" y="41"/>
                          <a:pt x="30" y="3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88" name="Freeform 243"/>
                  <p:cNvSpPr>
                    <a:spLocks/>
                  </p:cNvSpPr>
                  <p:nvPr/>
                </p:nvSpPr>
                <p:spPr bwMode="gray">
                  <a:xfrm>
                    <a:off x="1973" y="1424"/>
                    <a:ext cx="209" cy="237"/>
                  </a:xfrm>
                  <a:custGeom>
                    <a:avLst/>
                    <a:gdLst>
                      <a:gd name="T0" fmla="*/ 159 w 159"/>
                      <a:gd name="T1" fmla="*/ 6 h 180"/>
                      <a:gd name="T2" fmla="*/ 132 w 159"/>
                      <a:gd name="T3" fmla="*/ 21 h 180"/>
                      <a:gd name="T4" fmla="*/ 81 w 159"/>
                      <a:gd name="T5" fmla="*/ 11 h 180"/>
                      <a:gd name="T6" fmla="*/ 72 w 159"/>
                      <a:gd name="T7" fmla="*/ 0 h 180"/>
                      <a:gd name="T8" fmla="*/ 68 w 159"/>
                      <a:gd name="T9" fmla="*/ 19 h 180"/>
                      <a:gd name="T10" fmla="*/ 17 w 159"/>
                      <a:gd name="T11" fmla="*/ 32 h 180"/>
                      <a:gd name="T12" fmla="*/ 1 w 159"/>
                      <a:gd name="T13" fmla="*/ 55 h 180"/>
                      <a:gd name="T14" fmla="*/ 1 w 159"/>
                      <a:gd name="T15" fmla="*/ 145 h 180"/>
                      <a:gd name="T16" fmla="*/ 36 w 159"/>
                      <a:gd name="T17" fmla="*/ 156 h 180"/>
                      <a:gd name="T18" fmla="*/ 43 w 159"/>
                      <a:gd name="T19" fmla="*/ 145 h 180"/>
                      <a:gd name="T20" fmla="*/ 42 w 159"/>
                      <a:gd name="T21" fmla="*/ 73 h 180"/>
                      <a:gd name="T22" fmla="*/ 42 w 159"/>
                      <a:gd name="T23" fmla="*/ 73 h 180"/>
                      <a:gd name="T24" fmla="*/ 42 w 159"/>
                      <a:gd name="T25" fmla="*/ 72 h 180"/>
                      <a:gd name="T26" fmla="*/ 42 w 159"/>
                      <a:gd name="T27" fmla="*/ 66 h 180"/>
                      <a:gd name="T28" fmla="*/ 42 w 159"/>
                      <a:gd name="T29" fmla="*/ 64 h 180"/>
                      <a:gd name="T30" fmla="*/ 42 w 159"/>
                      <a:gd name="T31" fmla="*/ 63 h 180"/>
                      <a:gd name="T32" fmla="*/ 59 w 159"/>
                      <a:gd name="T33" fmla="*/ 41 h 180"/>
                      <a:gd name="T34" fmla="*/ 103 w 159"/>
                      <a:gd name="T35" fmla="*/ 30 h 180"/>
                      <a:gd name="T36" fmla="*/ 103 w 159"/>
                      <a:gd name="T37" fmla="*/ 30 h 180"/>
                      <a:gd name="T38" fmla="*/ 59 w 159"/>
                      <a:gd name="T39" fmla="*/ 41 h 180"/>
                      <a:gd name="T40" fmla="*/ 42 w 159"/>
                      <a:gd name="T41" fmla="*/ 63 h 180"/>
                      <a:gd name="T42" fmla="*/ 42 w 159"/>
                      <a:gd name="T43" fmla="*/ 71 h 180"/>
                      <a:gd name="T44" fmla="*/ 42 w 159"/>
                      <a:gd name="T45" fmla="*/ 72 h 180"/>
                      <a:gd name="T46" fmla="*/ 42 w 159"/>
                      <a:gd name="T47" fmla="*/ 77 h 180"/>
                      <a:gd name="T48" fmla="*/ 42 w 159"/>
                      <a:gd name="T49" fmla="*/ 77 h 180"/>
                      <a:gd name="T50" fmla="*/ 43 w 159"/>
                      <a:gd name="T51" fmla="*/ 154 h 180"/>
                      <a:gd name="T52" fmla="*/ 43 w 159"/>
                      <a:gd name="T53" fmla="*/ 154 h 180"/>
                      <a:gd name="T54" fmla="*/ 43 w 159"/>
                      <a:gd name="T55" fmla="*/ 157 h 180"/>
                      <a:gd name="T56" fmla="*/ 84 w 159"/>
                      <a:gd name="T57" fmla="*/ 157 h 180"/>
                      <a:gd name="T58" fmla="*/ 85 w 159"/>
                      <a:gd name="T59" fmla="*/ 77 h 180"/>
                      <a:gd name="T60" fmla="*/ 89 w 159"/>
                      <a:gd name="T61" fmla="*/ 69 h 180"/>
                      <a:gd name="T62" fmla="*/ 141 w 159"/>
                      <a:gd name="T63" fmla="*/ 55 h 180"/>
                      <a:gd name="T64" fmla="*/ 159 w 159"/>
                      <a:gd name="T65" fmla="*/ 25 h 180"/>
                      <a:gd name="T66" fmla="*/ 159 w 159"/>
                      <a:gd name="T67" fmla="*/ 8 h 180"/>
                      <a:gd name="T68" fmla="*/ 159 w 159"/>
                      <a:gd name="T69" fmla="*/ 6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59" h="180">
                        <a:moveTo>
                          <a:pt x="159" y="6"/>
                        </a:moveTo>
                        <a:cubicBezTo>
                          <a:pt x="156" y="17"/>
                          <a:pt x="140" y="23"/>
                          <a:pt x="132" y="21"/>
                        </a:cubicBezTo>
                        <a:cubicBezTo>
                          <a:pt x="124" y="20"/>
                          <a:pt x="94" y="14"/>
                          <a:pt x="81" y="11"/>
                        </a:cubicBezTo>
                        <a:cubicBezTo>
                          <a:pt x="75" y="10"/>
                          <a:pt x="73" y="5"/>
                          <a:pt x="72" y="0"/>
                        </a:cubicBezTo>
                        <a:cubicBezTo>
                          <a:pt x="72" y="19"/>
                          <a:pt x="72" y="18"/>
                          <a:pt x="68" y="19"/>
                        </a:cubicBezTo>
                        <a:cubicBezTo>
                          <a:pt x="68" y="19"/>
                          <a:pt x="28" y="28"/>
                          <a:pt x="17" y="32"/>
                        </a:cubicBezTo>
                        <a:cubicBezTo>
                          <a:pt x="7" y="36"/>
                          <a:pt x="2" y="42"/>
                          <a:pt x="1" y="55"/>
                        </a:cubicBezTo>
                        <a:cubicBezTo>
                          <a:pt x="1" y="55"/>
                          <a:pt x="0" y="135"/>
                          <a:pt x="1" y="145"/>
                        </a:cubicBezTo>
                        <a:cubicBezTo>
                          <a:pt x="2" y="163"/>
                          <a:pt x="25" y="165"/>
                          <a:pt x="36" y="156"/>
                        </a:cubicBezTo>
                        <a:cubicBezTo>
                          <a:pt x="39" y="153"/>
                          <a:pt x="43" y="149"/>
                          <a:pt x="43" y="145"/>
                        </a:cubicBezTo>
                        <a:cubicBezTo>
                          <a:pt x="42" y="130"/>
                          <a:pt x="42" y="102"/>
                          <a:pt x="42" y="73"/>
                        </a:cubicBezTo>
                        <a:cubicBezTo>
                          <a:pt x="42" y="73"/>
                          <a:pt x="42" y="73"/>
                          <a:pt x="42" y="73"/>
                        </a:cubicBezTo>
                        <a:cubicBezTo>
                          <a:pt x="42" y="73"/>
                          <a:pt x="42" y="72"/>
                          <a:pt x="42" y="72"/>
                        </a:cubicBezTo>
                        <a:cubicBezTo>
                          <a:pt x="42" y="70"/>
                          <a:pt x="42" y="68"/>
                          <a:pt x="42" y="66"/>
                        </a:cubicBezTo>
                        <a:cubicBezTo>
                          <a:pt x="42" y="65"/>
                          <a:pt x="42" y="65"/>
                          <a:pt x="42" y="64"/>
                        </a:cubicBezTo>
                        <a:cubicBezTo>
                          <a:pt x="42" y="64"/>
                          <a:pt x="42" y="63"/>
                          <a:pt x="42" y="63"/>
                        </a:cubicBezTo>
                        <a:cubicBezTo>
                          <a:pt x="43" y="50"/>
                          <a:pt x="48" y="44"/>
                          <a:pt x="59" y="41"/>
                        </a:cubicBezTo>
                        <a:cubicBezTo>
                          <a:pt x="68" y="37"/>
                          <a:pt x="101" y="30"/>
                          <a:pt x="103" y="30"/>
                        </a:cubicBezTo>
                        <a:cubicBezTo>
                          <a:pt x="107" y="28"/>
                          <a:pt x="107" y="28"/>
                          <a:pt x="103" y="30"/>
                        </a:cubicBezTo>
                        <a:cubicBezTo>
                          <a:pt x="101" y="30"/>
                          <a:pt x="68" y="37"/>
                          <a:pt x="59" y="41"/>
                        </a:cubicBezTo>
                        <a:cubicBezTo>
                          <a:pt x="48" y="44"/>
                          <a:pt x="43" y="50"/>
                          <a:pt x="42" y="63"/>
                        </a:cubicBezTo>
                        <a:cubicBezTo>
                          <a:pt x="42" y="64"/>
                          <a:pt x="42" y="70"/>
                          <a:pt x="42" y="71"/>
                        </a:cubicBezTo>
                        <a:cubicBezTo>
                          <a:pt x="42" y="71"/>
                          <a:pt x="42" y="71"/>
                          <a:pt x="42" y="72"/>
                        </a:cubicBezTo>
                        <a:cubicBezTo>
                          <a:pt x="42" y="72"/>
                          <a:pt x="42" y="74"/>
                          <a:pt x="42" y="77"/>
                        </a:cubicBezTo>
                        <a:cubicBezTo>
                          <a:pt x="42" y="77"/>
                          <a:pt x="42" y="77"/>
                          <a:pt x="42" y="77"/>
                        </a:cubicBezTo>
                        <a:cubicBezTo>
                          <a:pt x="43" y="154"/>
                          <a:pt x="43" y="154"/>
                          <a:pt x="43" y="154"/>
                        </a:cubicBezTo>
                        <a:cubicBezTo>
                          <a:pt x="42" y="154"/>
                          <a:pt x="43" y="154"/>
                          <a:pt x="43" y="154"/>
                        </a:cubicBezTo>
                        <a:cubicBezTo>
                          <a:pt x="43" y="155"/>
                          <a:pt x="43" y="156"/>
                          <a:pt x="43" y="157"/>
                        </a:cubicBezTo>
                        <a:cubicBezTo>
                          <a:pt x="44" y="180"/>
                          <a:pt x="84" y="177"/>
                          <a:pt x="84" y="157"/>
                        </a:cubicBezTo>
                        <a:cubicBezTo>
                          <a:pt x="84" y="142"/>
                          <a:pt x="85" y="80"/>
                          <a:pt x="85" y="77"/>
                        </a:cubicBezTo>
                        <a:cubicBezTo>
                          <a:pt x="85" y="74"/>
                          <a:pt x="87" y="70"/>
                          <a:pt x="89" y="69"/>
                        </a:cubicBezTo>
                        <a:cubicBezTo>
                          <a:pt x="91" y="69"/>
                          <a:pt x="136" y="57"/>
                          <a:pt x="141" y="55"/>
                        </a:cubicBezTo>
                        <a:cubicBezTo>
                          <a:pt x="153" y="52"/>
                          <a:pt x="159" y="47"/>
                          <a:pt x="159" y="25"/>
                        </a:cubicBezTo>
                        <a:cubicBezTo>
                          <a:pt x="159" y="8"/>
                          <a:pt x="159" y="8"/>
                          <a:pt x="159" y="8"/>
                        </a:cubicBezTo>
                        <a:cubicBezTo>
                          <a:pt x="159" y="7"/>
                          <a:pt x="159" y="7"/>
                          <a:pt x="159" y="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/>
                      </a:gs>
                      <a:gs pos="50000">
                        <a:schemeClr val="bg1">
                          <a:gamma/>
                          <a:shade val="85882"/>
                          <a:invGamma/>
                        </a:schemeClr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89" name="Freeform 244"/>
                  <p:cNvSpPr>
                    <a:spLocks/>
                  </p:cNvSpPr>
                  <p:nvPr/>
                </p:nvSpPr>
                <p:spPr bwMode="gray">
                  <a:xfrm>
                    <a:off x="2089" y="1378"/>
                    <a:ext cx="119" cy="71"/>
                  </a:xfrm>
                  <a:custGeom>
                    <a:avLst/>
                    <a:gdLst>
                      <a:gd name="T0" fmla="*/ 75 w 91"/>
                      <a:gd name="T1" fmla="*/ 0 h 54"/>
                      <a:gd name="T2" fmla="*/ 28 w 91"/>
                      <a:gd name="T3" fmla="*/ 14 h 54"/>
                      <a:gd name="T4" fmla="*/ 40 w 91"/>
                      <a:gd name="T5" fmla="*/ 46 h 54"/>
                      <a:gd name="T6" fmla="*/ 91 w 91"/>
                      <a:gd name="T7" fmla="*/ 32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1" h="54">
                        <a:moveTo>
                          <a:pt x="75" y="0"/>
                        </a:moveTo>
                        <a:cubicBezTo>
                          <a:pt x="61" y="4"/>
                          <a:pt x="45" y="8"/>
                          <a:pt x="28" y="14"/>
                        </a:cubicBezTo>
                        <a:cubicBezTo>
                          <a:pt x="0" y="22"/>
                          <a:pt x="17" y="54"/>
                          <a:pt x="40" y="46"/>
                        </a:cubicBezTo>
                        <a:cubicBezTo>
                          <a:pt x="44" y="44"/>
                          <a:pt x="66" y="38"/>
                          <a:pt x="91" y="32"/>
                        </a:cubicBezTo>
                      </a:path>
                    </a:pathLst>
                  </a:custGeom>
                  <a:noFill/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90" name="Oval 245"/>
                  <p:cNvSpPr>
                    <a:spLocks noChangeArrowheads="1"/>
                  </p:cNvSpPr>
                  <p:nvPr/>
                </p:nvSpPr>
                <p:spPr bwMode="gray">
                  <a:xfrm flipH="1">
                    <a:off x="2069" y="1129"/>
                    <a:ext cx="105" cy="105"/>
                  </a:xfrm>
                  <a:prstGeom prst="ellipse">
                    <a:avLst/>
                  </a:prstGeom>
                  <a:solidFill>
                    <a:schemeClr val="bg1"/>
                  </a:solidFill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253" name="Group 246"/>
                <p:cNvGrpSpPr>
                  <a:grpSpLocks/>
                </p:cNvGrpSpPr>
                <p:nvPr/>
              </p:nvGrpSpPr>
              <p:grpSpPr bwMode="auto">
                <a:xfrm flipH="1">
                  <a:off x="2162" y="2853"/>
                  <a:ext cx="652" cy="398"/>
                  <a:chOff x="1977" y="2705"/>
                  <a:chExt cx="897" cy="548"/>
                </a:xfrm>
              </p:grpSpPr>
              <p:sp>
                <p:nvSpPr>
                  <p:cNvPr id="274" name="Freeform 247"/>
                  <p:cNvSpPr>
                    <a:spLocks/>
                  </p:cNvSpPr>
                  <p:nvPr/>
                </p:nvSpPr>
                <p:spPr bwMode="gray">
                  <a:xfrm>
                    <a:off x="1977" y="2787"/>
                    <a:ext cx="45" cy="321"/>
                  </a:xfrm>
                  <a:custGeom>
                    <a:avLst/>
                    <a:gdLst>
                      <a:gd name="T0" fmla="*/ 12 w 12"/>
                      <a:gd name="T1" fmla="*/ 87 h 87"/>
                      <a:gd name="T2" fmla="*/ 0 w 12"/>
                      <a:gd name="T3" fmla="*/ 83 h 87"/>
                      <a:gd name="T4" fmla="*/ 0 w 12"/>
                      <a:gd name="T5" fmla="*/ 0 h 87"/>
                      <a:gd name="T6" fmla="*/ 12 w 12"/>
                      <a:gd name="T7" fmla="*/ 3 h 87"/>
                      <a:gd name="T8" fmla="*/ 12 w 12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7">
                        <a:moveTo>
                          <a:pt x="12" y="87"/>
                        </a:moveTo>
                        <a:lnTo>
                          <a:pt x="0" y="83"/>
                        </a:lnTo>
                        <a:lnTo>
                          <a:pt x="0" y="0"/>
                        </a:lnTo>
                        <a:lnTo>
                          <a:pt x="12" y="3"/>
                        </a:lnTo>
                        <a:lnTo>
                          <a:pt x="12" y="87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75" name="Freeform 248"/>
                  <p:cNvSpPr>
                    <a:spLocks/>
                  </p:cNvSpPr>
                  <p:nvPr/>
                </p:nvSpPr>
                <p:spPr bwMode="gray">
                  <a:xfrm>
                    <a:off x="2022" y="2787"/>
                    <a:ext cx="46" cy="321"/>
                  </a:xfrm>
                  <a:custGeom>
                    <a:avLst/>
                    <a:gdLst>
                      <a:gd name="T0" fmla="*/ 0 w 12"/>
                      <a:gd name="T1" fmla="*/ 87 h 87"/>
                      <a:gd name="T2" fmla="*/ 12 w 12"/>
                      <a:gd name="T3" fmla="*/ 83 h 87"/>
                      <a:gd name="T4" fmla="*/ 12 w 12"/>
                      <a:gd name="T5" fmla="*/ 0 h 87"/>
                      <a:gd name="T6" fmla="*/ 0 w 12"/>
                      <a:gd name="T7" fmla="*/ 3 h 87"/>
                      <a:gd name="T8" fmla="*/ 0 w 12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7">
                        <a:moveTo>
                          <a:pt x="0" y="87"/>
                        </a:moveTo>
                        <a:lnTo>
                          <a:pt x="12" y="83"/>
                        </a:lnTo>
                        <a:lnTo>
                          <a:pt x="12" y="0"/>
                        </a:lnTo>
                        <a:lnTo>
                          <a:pt x="0" y="3"/>
                        </a:lnTo>
                        <a:lnTo>
                          <a:pt x="0" y="87"/>
                        </a:lnTo>
                        <a:close/>
                      </a:path>
                    </a:pathLst>
                  </a:custGeom>
                  <a:solidFill>
                    <a:srgbClr val="4824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76" name="Freeform 249"/>
                  <p:cNvSpPr>
                    <a:spLocks/>
                  </p:cNvSpPr>
                  <p:nvPr/>
                </p:nvSpPr>
                <p:spPr bwMode="gray">
                  <a:xfrm>
                    <a:off x="2574" y="2932"/>
                    <a:ext cx="45" cy="321"/>
                  </a:xfrm>
                  <a:custGeom>
                    <a:avLst/>
                    <a:gdLst>
                      <a:gd name="T0" fmla="*/ 0 w 12"/>
                      <a:gd name="T1" fmla="*/ 87 h 87"/>
                      <a:gd name="T2" fmla="*/ 12 w 12"/>
                      <a:gd name="T3" fmla="*/ 84 h 87"/>
                      <a:gd name="T4" fmla="*/ 12 w 12"/>
                      <a:gd name="T5" fmla="*/ 0 h 87"/>
                      <a:gd name="T6" fmla="*/ 0 w 12"/>
                      <a:gd name="T7" fmla="*/ 3 h 87"/>
                      <a:gd name="T8" fmla="*/ 0 w 12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7">
                        <a:moveTo>
                          <a:pt x="0" y="87"/>
                        </a:moveTo>
                        <a:lnTo>
                          <a:pt x="12" y="84"/>
                        </a:lnTo>
                        <a:lnTo>
                          <a:pt x="12" y="0"/>
                        </a:lnTo>
                        <a:lnTo>
                          <a:pt x="0" y="3"/>
                        </a:lnTo>
                        <a:lnTo>
                          <a:pt x="0" y="87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77" name="Freeform 250"/>
                  <p:cNvSpPr>
                    <a:spLocks/>
                  </p:cNvSpPr>
                  <p:nvPr/>
                </p:nvSpPr>
                <p:spPr bwMode="gray">
                  <a:xfrm>
                    <a:off x="2529" y="2932"/>
                    <a:ext cx="45" cy="321"/>
                  </a:xfrm>
                  <a:custGeom>
                    <a:avLst/>
                    <a:gdLst>
                      <a:gd name="T0" fmla="*/ 12 w 12"/>
                      <a:gd name="T1" fmla="*/ 87 h 87"/>
                      <a:gd name="T2" fmla="*/ 0 w 12"/>
                      <a:gd name="T3" fmla="*/ 84 h 87"/>
                      <a:gd name="T4" fmla="*/ 0 w 12"/>
                      <a:gd name="T5" fmla="*/ 0 h 87"/>
                      <a:gd name="T6" fmla="*/ 12 w 12"/>
                      <a:gd name="T7" fmla="*/ 3 h 87"/>
                      <a:gd name="T8" fmla="*/ 12 w 12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7">
                        <a:moveTo>
                          <a:pt x="12" y="87"/>
                        </a:moveTo>
                        <a:lnTo>
                          <a:pt x="0" y="84"/>
                        </a:lnTo>
                        <a:lnTo>
                          <a:pt x="0" y="0"/>
                        </a:lnTo>
                        <a:lnTo>
                          <a:pt x="12" y="3"/>
                        </a:lnTo>
                        <a:lnTo>
                          <a:pt x="12" y="87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78" name="Freeform 251"/>
                  <p:cNvSpPr>
                    <a:spLocks/>
                  </p:cNvSpPr>
                  <p:nvPr/>
                </p:nvSpPr>
                <p:spPr bwMode="gray">
                  <a:xfrm>
                    <a:off x="2829" y="2866"/>
                    <a:ext cx="45" cy="321"/>
                  </a:xfrm>
                  <a:custGeom>
                    <a:avLst/>
                    <a:gdLst>
                      <a:gd name="T0" fmla="*/ 0 w 12"/>
                      <a:gd name="T1" fmla="*/ 87 h 87"/>
                      <a:gd name="T2" fmla="*/ 12 w 12"/>
                      <a:gd name="T3" fmla="*/ 84 h 87"/>
                      <a:gd name="T4" fmla="*/ 12 w 12"/>
                      <a:gd name="T5" fmla="*/ 0 h 87"/>
                      <a:gd name="T6" fmla="*/ 0 w 12"/>
                      <a:gd name="T7" fmla="*/ 4 h 87"/>
                      <a:gd name="T8" fmla="*/ 0 w 12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7">
                        <a:moveTo>
                          <a:pt x="0" y="87"/>
                        </a:moveTo>
                        <a:lnTo>
                          <a:pt x="12" y="84"/>
                        </a:lnTo>
                        <a:lnTo>
                          <a:pt x="12" y="0"/>
                        </a:lnTo>
                        <a:lnTo>
                          <a:pt x="0" y="4"/>
                        </a:lnTo>
                        <a:lnTo>
                          <a:pt x="0" y="87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79" name="Freeform 252"/>
                  <p:cNvSpPr>
                    <a:spLocks/>
                  </p:cNvSpPr>
                  <p:nvPr/>
                </p:nvSpPr>
                <p:spPr bwMode="gray">
                  <a:xfrm>
                    <a:off x="2780" y="2866"/>
                    <a:ext cx="49" cy="321"/>
                  </a:xfrm>
                  <a:custGeom>
                    <a:avLst/>
                    <a:gdLst>
                      <a:gd name="T0" fmla="*/ 13 w 13"/>
                      <a:gd name="T1" fmla="*/ 87 h 87"/>
                      <a:gd name="T2" fmla="*/ 0 w 13"/>
                      <a:gd name="T3" fmla="*/ 84 h 87"/>
                      <a:gd name="T4" fmla="*/ 0 w 13"/>
                      <a:gd name="T5" fmla="*/ 0 h 87"/>
                      <a:gd name="T6" fmla="*/ 13 w 13"/>
                      <a:gd name="T7" fmla="*/ 4 h 87"/>
                      <a:gd name="T8" fmla="*/ 13 w 13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87">
                        <a:moveTo>
                          <a:pt x="13" y="87"/>
                        </a:moveTo>
                        <a:lnTo>
                          <a:pt x="0" y="84"/>
                        </a:lnTo>
                        <a:lnTo>
                          <a:pt x="0" y="0"/>
                        </a:lnTo>
                        <a:lnTo>
                          <a:pt x="13" y="4"/>
                        </a:lnTo>
                        <a:lnTo>
                          <a:pt x="13" y="87"/>
                        </a:lnTo>
                        <a:close/>
                      </a:path>
                    </a:pathLst>
                  </a:custGeom>
                  <a:solidFill>
                    <a:srgbClr val="4824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80" name="Freeform 253"/>
                  <p:cNvSpPr>
                    <a:spLocks/>
                  </p:cNvSpPr>
                  <p:nvPr/>
                </p:nvSpPr>
                <p:spPr bwMode="gray">
                  <a:xfrm>
                    <a:off x="2277" y="2705"/>
                    <a:ext cx="45" cy="322"/>
                  </a:xfrm>
                  <a:custGeom>
                    <a:avLst/>
                    <a:gdLst>
                      <a:gd name="T0" fmla="*/ 12 w 12"/>
                      <a:gd name="T1" fmla="*/ 87 h 87"/>
                      <a:gd name="T2" fmla="*/ 0 w 12"/>
                      <a:gd name="T3" fmla="*/ 84 h 87"/>
                      <a:gd name="T4" fmla="*/ 0 w 12"/>
                      <a:gd name="T5" fmla="*/ 0 h 87"/>
                      <a:gd name="T6" fmla="*/ 12 w 12"/>
                      <a:gd name="T7" fmla="*/ 3 h 87"/>
                      <a:gd name="T8" fmla="*/ 12 w 12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7">
                        <a:moveTo>
                          <a:pt x="12" y="87"/>
                        </a:moveTo>
                        <a:lnTo>
                          <a:pt x="0" y="84"/>
                        </a:lnTo>
                        <a:lnTo>
                          <a:pt x="0" y="0"/>
                        </a:lnTo>
                        <a:lnTo>
                          <a:pt x="12" y="3"/>
                        </a:lnTo>
                        <a:lnTo>
                          <a:pt x="12" y="8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81" name="Freeform 254"/>
                  <p:cNvSpPr>
                    <a:spLocks/>
                  </p:cNvSpPr>
                  <p:nvPr/>
                </p:nvSpPr>
                <p:spPr bwMode="gray">
                  <a:xfrm>
                    <a:off x="2277" y="2717"/>
                    <a:ext cx="45" cy="322"/>
                  </a:xfrm>
                  <a:custGeom>
                    <a:avLst/>
                    <a:gdLst>
                      <a:gd name="T0" fmla="*/ 0 w 12"/>
                      <a:gd name="T1" fmla="*/ 87 h 87"/>
                      <a:gd name="T2" fmla="*/ 12 w 12"/>
                      <a:gd name="T3" fmla="*/ 84 h 87"/>
                      <a:gd name="T4" fmla="*/ 12 w 12"/>
                      <a:gd name="T5" fmla="*/ 0 h 87"/>
                      <a:gd name="T6" fmla="*/ 0 w 12"/>
                      <a:gd name="T7" fmla="*/ 4 h 87"/>
                      <a:gd name="T8" fmla="*/ 0 w 12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7">
                        <a:moveTo>
                          <a:pt x="0" y="87"/>
                        </a:moveTo>
                        <a:lnTo>
                          <a:pt x="12" y="84"/>
                        </a:lnTo>
                        <a:lnTo>
                          <a:pt x="12" y="0"/>
                        </a:lnTo>
                        <a:lnTo>
                          <a:pt x="0" y="4"/>
                        </a:lnTo>
                        <a:lnTo>
                          <a:pt x="0" y="87"/>
                        </a:lnTo>
                        <a:close/>
                      </a:path>
                    </a:pathLst>
                  </a:custGeom>
                  <a:solidFill>
                    <a:srgbClr val="4824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82" name="Freeform 255"/>
                  <p:cNvSpPr>
                    <a:spLocks/>
                  </p:cNvSpPr>
                  <p:nvPr/>
                </p:nvSpPr>
                <p:spPr bwMode="gray">
                  <a:xfrm>
                    <a:off x="2235" y="2717"/>
                    <a:ext cx="42" cy="322"/>
                  </a:xfrm>
                  <a:custGeom>
                    <a:avLst/>
                    <a:gdLst>
                      <a:gd name="T0" fmla="*/ 12 w 12"/>
                      <a:gd name="T1" fmla="*/ 87 h 87"/>
                      <a:gd name="T2" fmla="*/ 0 w 12"/>
                      <a:gd name="T3" fmla="*/ 84 h 87"/>
                      <a:gd name="T4" fmla="*/ 0 w 12"/>
                      <a:gd name="T5" fmla="*/ 0 h 87"/>
                      <a:gd name="T6" fmla="*/ 12 w 12"/>
                      <a:gd name="T7" fmla="*/ 4 h 87"/>
                      <a:gd name="T8" fmla="*/ 12 w 12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7">
                        <a:moveTo>
                          <a:pt x="12" y="87"/>
                        </a:moveTo>
                        <a:lnTo>
                          <a:pt x="0" y="84"/>
                        </a:lnTo>
                        <a:lnTo>
                          <a:pt x="0" y="0"/>
                        </a:lnTo>
                        <a:lnTo>
                          <a:pt x="12" y="4"/>
                        </a:lnTo>
                        <a:lnTo>
                          <a:pt x="12" y="87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83" name="Freeform 256"/>
                  <p:cNvSpPr>
                    <a:spLocks/>
                  </p:cNvSpPr>
                  <p:nvPr/>
                </p:nvSpPr>
                <p:spPr bwMode="gray">
                  <a:xfrm>
                    <a:off x="1977" y="2787"/>
                    <a:ext cx="597" cy="206"/>
                  </a:xfrm>
                  <a:custGeom>
                    <a:avLst/>
                    <a:gdLst>
                      <a:gd name="T0" fmla="*/ 161 w 161"/>
                      <a:gd name="T1" fmla="*/ 43 h 56"/>
                      <a:gd name="T2" fmla="*/ 161 w 161"/>
                      <a:gd name="T3" fmla="*/ 56 h 56"/>
                      <a:gd name="T4" fmla="*/ 0 w 161"/>
                      <a:gd name="T5" fmla="*/ 12 h 56"/>
                      <a:gd name="T6" fmla="*/ 0 w 161"/>
                      <a:gd name="T7" fmla="*/ 0 h 56"/>
                      <a:gd name="T8" fmla="*/ 161 w 161"/>
                      <a:gd name="T9" fmla="*/ 43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1" h="56">
                        <a:moveTo>
                          <a:pt x="161" y="43"/>
                        </a:moveTo>
                        <a:lnTo>
                          <a:pt x="161" y="56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161" y="43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84" name="Freeform 257"/>
                  <p:cNvSpPr>
                    <a:spLocks/>
                  </p:cNvSpPr>
                  <p:nvPr/>
                </p:nvSpPr>
                <p:spPr bwMode="gray">
                  <a:xfrm>
                    <a:off x="2574" y="2866"/>
                    <a:ext cx="300" cy="127"/>
                  </a:xfrm>
                  <a:custGeom>
                    <a:avLst/>
                    <a:gdLst>
                      <a:gd name="T0" fmla="*/ 81 w 81"/>
                      <a:gd name="T1" fmla="*/ 0 h 35"/>
                      <a:gd name="T2" fmla="*/ 81 w 81"/>
                      <a:gd name="T3" fmla="*/ 13 h 35"/>
                      <a:gd name="T4" fmla="*/ 0 w 81"/>
                      <a:gd name="T5" fmla="*/ 35 h 35"/>
                      <a:gd name="T6" fmla="*/ 0 w 81"/>
                      <a:gd name="T7" fmla="*/ 22 h 35"/>
                      <a:gd name="T8" fmla="*/ 81 w 81"/>
                      <a:gd name="T9" fmla="*/ 0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1" h="35">
                        <a:moveTo>
                          <a:pt x="81" y="0"/>
                        </a:moveTo>
                        <a:lnTo>
                          <a:pt x="81" y="13"/>
                        </a:lnTo>
                        <a:lnTo>
                          <a:pt x="0" y="35"/>
                        </a:lnTo>
                        <a:lnTo>
                          <a:pt x="0" y="22"/>
                        </a:lnTo>
                        <a:lnTo>
                          <a:pt x="81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85" name="Freeform 258"/>
                  <p:cNvSpPr>
                    <a:spLocks/>
                  </p:cNvSpPr>
                  <p:nvPr/>
                </p:nvSpPr>
                <p:spPr bwMode="gray">
                  <a:xfrm>
                    <a:off x="1977" y="2705"/>
                    <a:ext cx="897" cy="240"/>
                  </a:xfrm>
                  <a:custGeom>
                    <a:avLst/>
                    <a:gdLst>
                      <a:gd name="T0" fmla="*/ 242 w 242"/>
                      <a:gd name="T1" fmla="*/ 43 h 65"/>
                      <a:gd name="T2" fmla="*/ 161 w 242"/>
                      <a:gd name="T3" fmla="*/ 22 h 65"/>
                      <a:gd name="T4" fmla="*/ 161 w 242"/>
                      <a:gd name="T5" fmla="*/ 22 h 65"/>
                      <a:gd name="T6" fmla="*/ 81 w 242"/>
                      <a:gd name="T7" fmla="*/ 0 h 65"/>
                      <a:gd name="T8" fmla="*/ 0 w 242"/>
                      <a:gd name="T9" fmla="*/ 22 h 65"/>
                      <a:gd name="T10" fmla="*/ 81 w 242"/>
                      <a:gd name="T11" fmla="*/ 44 h 65"/>
                      <a:gd name="T12" fmla="*/ 81 w 242"/>
                      <a:gd name="T13" fmla="*/ 44 h 65"/>
                      <a:gd name="T14" fmla="*/ 161 w 242"/>
                      <a:gd name="T15" fmla="*/ 65 h 65"/>
                      <a:gd name="T16" fmla="*/ 242 w 242"/>
                      <a:gd name="T17" fmla="*/ 43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42" h="65">
                        <a:moveTo>
                          <a:pt x="242" y="43"/>
                        </a:moveTo>
                        <a:lnTo>
                          <a:pt x="161" y="22"/>
                        </a:lnTo>
                        <a:lnTo>
                          <a:pt x="161" y="22"/>
                        </a:lnTo>
                        <a:lnTo>
                          <a:pt x="81" y="0"/>
                        </a:lnTo>
                        <a:lnTo>
                          <a:pt x="0" y="22"/>
                        </a:lnTo>
                        <a:lnTo>
                          <a:pt x="81" y="44"/>
                        </a:lnTo>
                        <a:lnTo>
                          <a:pt x="81" y="44"/>
                        </a:lnTo>
                        <a:lnTo>
                          <a:pt x="161" y="65"/>
                        </a:lnTo>
                        <a:lnTo>
                          <a:pt x="242" y="43"/>
                        </a:lnTo>
                        <a:close/>
                      </a:path>
                    </a:pathLst>
                  </a:custGeom>
                  <a:solidFill>
                    <a:srgbClr val="8E47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254" name="Group 259"/>
                <p:cNvGrpSpPr>
                  <a:grpSpLocks/>
                </p:cNvGrpSpPr>
                <p:nvPr/>
              </p:nvGrpSpPr>
              <p:grpSpPr bwMode="auto">
                <a:xfrm flipH="1">
                  <a:off x="1519" y="2847"/>
                  <a:ext cx="866" cy="461"/>
                  <a:chOff x="790" y="1889"/>
                  <a:chExt cx="866" cy="461"/>
                </a:xfrm>
              </p:grpSpPr>
              <p:sp>
                <p:nvSpPr>
                  <p:cNvPr id="263" name="Freeform 260"/>
                  <p:cNvSpPr>
                    <a:spLocks/>
                  </p:cNvSpPr>
                  <p:nvPr/>
                </p:nvSpPr>
                <p:spPr bwMode="gray">
                  <a:xfrm>
                    <a:off x="1625" y="1949"/>
                    <a:ext cx="31" cy="234"/>
                  </a:xfrm>
                  <a:custGeom>
                    <a:avLst/>
                    <a:gdLst>
                      <a:gd name="T0" fmla="*/ 0 w 12"/>
                      <a:gd name="T1" fmla="*/ 87 h 87"/>
                      <a:gd name="T2" fmla="*/ 12 w 12"/>
                      <a:gd name="T3" fmla="*/ 84 h 87"/>
                      <a:gd name="T4" fmla="*/ 12 w 12"/>
                      <a:gd name="T5" fmla="*/ 0 h 87"/>
                      <a:gd name="T6" fmla="*/ 0 w 12"/>
                      <a:gd name="T7" fmla="*/ 3 h 87"/>
                      <a:gd name="T8" fmla="*/ 0 w 12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7">
                        <a:moveTo>
                          <a:pt x="0" y="87"/>
                        </a:moveTo>
                        <a:lnTo>
                          <a:pt x="12" y="84"/>
                        </a:lnTo>
                        <a:lnTo>
                          <a:pt x="12" y="0"/>
                        </a:lnTo>
                        <a:lnTo>
                          <a:pt x="0" y="3"/>
                        </a:lnTo>
                        <a:lnTo>
                          <a:pt x="0" y="87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64" name="Freeform 261"/>
                  <p:cNvSpPr>
                    <a:spLocks/>
                  </p:cNvSpPr>
                  <p:nvPr/>
                </p:nvSpPr>
                <p:spPr bwMode="gray">
                  <a:xfrm>
                    <a:off x="1592" y="1949"/>
                    <a:ext cx="33" cy="234"/>
                  </a:xfrm>
                  <a:custGeom>
                    <a:avLst/>
                    <a:gdLst>
                      <a:gd name="T0" fmla="*/ 12 w 12"/>
                      <a:gd name="T1" fmla="*/ 87 h 87"/>
                      <a:gd name="T2" fmla="*/ 0 w 12"/>
                      <a:gd name="T3" fmla="*/ 84 h 87"/>
                      <a:gd name="T4" fmla="*/ 0 w 12"/>
                      <a:gd name="T5" fmla="*/ 0 h 87"/>
                      <a:gd name="T6" fmla="*/ 12 w 12"/>
                      <a:gd name="T7" fmla="*/ 3 h 87"/>
                      <a:gd name="T8" fmla="*/ 12 w 12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7">
                        <a:moveTo>
                          <a:pt x="12" y="87"/>
                        </a:moveTo>
                        <a:lnTo>
                          <a:pt x="0" y="84"/>
                        </a:lnTo>
                        <a:lnTo>
                          <a:pt x="0" y="0"/>
                        </a:lnTo>
                        <a:lnTo>
                          <a:pt x="12" y="3"/>
                        </a:lnTo>
                        <a:lnTo>
                          <a:pt x="12" y="87"/>
                        </a:lnTo>
                        <a:close/>
                      </a:path>
                    </a:pathLst>
                  </a:custGeom>
                  <a:solidFill>
                    <a:srgbClr val="4824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65" name="Freeform 262"/>
                  <p:cNvSpPr>
                    <a:spLocks/>
                  </p:cNvSpPr>
                  <p:nvPr/>
                </p:nvSpPr>
                <p:spPr bwMode="gray">
                  <a:xfrm>
                    <a:off x="973" y="2116"/>
                    <a:ext cx="34" cy="234"/>
                  </a:xfrm>
                  <a:custGeom>
                    <a:avLst/>
                    <a:gdLst>
                      <a:gd name="T0" fmla="*/ 12 w 12"/>
                      <a:gd name="T1" fmla="*/ 87 h 87"/>
                      <a:gd name="T2" fmla="*/ 0 w 12"/>
                      <a:gd name="T3" fmla="*/ 84 h 87"/>
                      <a:gd name="T4" fmla="*/ 0 w 12"/>
                      <a:gd name="T5" fmla="*/ 0 h 87"/>
                      <a:gd name="T6" fmla="*/ 12 w 12"/>
                      <a:gd name="T7" fmla="*/ 4 h 87"/>
                      <a:gd name="T8" fmla="*/ 12 w 12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7">
                        <a:moveTo>
                          <a:pt x="12" y="87"/>
                        </a:moveTo>
                        <a:lnTo>
                          <a:pt x="0" y="84"/>
                        </a:lnTo>
                        <a:lnTo>
                          <a:pt x="0" y="0"/>
                        </a:lnTo>
                        <a:lnTo>
                          <a:pt x="12" y="4"/>
                        </a:lnTo>
                        <a:lnTo>
                          <a:pt x="12" y="87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66" name="Freeform 263"/>
                  <p:cNvSpPr>
                    <a:spLocks/>
                  </p:cNvSpPr>
                  <p:nvPr/>
                </p:nvSpPr>
                <p:spPr bwMode="gray">
                  <a:xfrm>
                    <a:off x="1007" y="2116"/>
                    <a:ext cx="30" cy="234"/>
                  </a:xfrm>
                  <a:custGeom>
                    <a:avLst/>
                    <a:gdLst>
                      <a:gd name="T0" fmla="*/ 0 w 12"/>
                      <a:gd name="T1" fmla="*/ 87 h 87"/>
                      <a:gd name="T2" fmla="*/ 12 w 12"/>
                      <a:gd name="T3" fmla="*/ 84 h 87"/>
                      <a:gd name="T4" fmla="*/ 12 w 12"/>
                      <a:gd name="T5" fmla="*/ 0 h 87"/>
                      <a:gd name="T6" fmla="*/ 0 w 12"/>
                      <a:gd name="T7" fmla="*/ 4 h 87"/>
                      <a:gd name="T8" fmla="*/ 0 w 12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7">
                        <a:moveTo>
                          <a:pt x="0" y="87"/>
                        </a:moveTo>
                        <a:lnTo>
                          <a:pt x="12" y="84"/>
                        </a:lnTo>
                        <a:lnTo>
                          <a:pt x="12" y="0"/>
                        </a:lnTo>
                        <a:lnTo>
                          <a:pt x="0" y="4"/>
                        </a:lnTo>
                        <a:lnTo>
                          <a:pt x="0" y="87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67" name="Freeform 264"/>
                  <p:cNvSpPr>
                    <a:spLocks/>
                  </p:cNvSpPr>
                  <p:nvPr/>
                </p:nvSpPr>
                <p:spPr bwMode="gray">
                  <a:xfrm>
                    <a:off x="790" y="2066"/>
                    <a:ext cx="33" cy="234"/>
                  </a:xfrm>
                  <a:custGeom>
                    <a:avLst/>
                    <a:gdLst>
                      <a:gd name="T0" fmla="*/ 12 w 12"/>
                      <a:gd name="T1" fmla="*/ 87 h 87"/>
                      <a:gd name="T2" fmla="*/ 0 w 12"/>
                      <a:gd name="T3" fmla="*/ 84 h 87"/>
                      <a:gd name="T4" fmla="*/ 0 w 12"/>
                      <a:gd name="T5" fmla="*/ 0 h 87"/>
                      <a:gd name="T6" fmla="*/ 12 w 12"/>
                      <a:gd name="T7" fmla="*/ 3 h 87"/>
                      <a:gd name="T8" fmla="*/ 12 w 12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7">
                        <a:moveTo>
                          <a:pt x="12" y="87"/>
                        </a:moveTo>
                        <a:lnTo>
                          <a:pt x="0" y="84"/>
                        </a:lnTo>
                        <a:lnTo>
                          <a:pt x="0" y="0"/>
                        </a:lnTo>
                        <a:lnTo>
                          <a:pt x="12" y="3"/>
                        </a:lnTo>
                        <a:lnTo>
                          <a:pt x="12" y="87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68" name="Freeform 265"/>
                  <p:cNvSpPr>
                    <a:spLocks/>
                  </p:cNvSpPr>
                  <p:nvPr/>
                </p:nvSpPr>
                <p:spPr bwMode="gray">
                  <a:xfrm>
                    <a:off x="823" y="2066"/>
                    <a:ext cx="31" cy="234"/>
                  </a:xfrm>
                  <a:custGeom>
                    <a:avLst/>
                    <a:gdLst>
                      <a:gd name="T0" fmla="*/ 0 w 12"/>
                      <a:gd name="T1" fmla="*/ 87 h 87"/>
                      <a:gd name="T2" fmla="*/ 12 w 12"/>
                      <a:gd name="T3" fmla="*/ 84 h 87"/>
                      <a:gd name="T4" fmla="*/ 12 w 12"/>
                      <a:gd name="T5" fmla="*/ 0 h 87"/>
                      <a:gd name="T6" fmla="*/ 0 w 12"/>
                      <a:gd name="T7" fmla="*/ 3 h 87"/>
                      <a:gd name="T8" fmla="*/ 0 w 12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7">
                        <a:moveTo>
                          <a:pt x="0" y="87"/>
                        </a:moveTo>
                        <a:lnTo>
                          <a:pt x="12" y="84"/>
                        </a:lnTo>
                        <a:lnTo>
                          <a:pt x="12" y="0"/>
                        </a:lnTo>
                        <a:lnTo>
                          <a:pt x="0" y="3"/>
                        </a:lnTo>
                        <a:lnTo>
                          <a:pt x="0" y="87"/>
                        </a:lnTo>
                        <a:close/>
                      </a:path>
                    </a:pathLst>
                  </a:custGeom>
                  <a:solidFill>
                    <a:srgbClr val="4824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69" name="Freeform 266"/>
                  <p:cNvSpPr>
                    <a:spLocks/>
                  </p:cNvSpPr>
                  <p:nvPr/>
                </p:nvSpPr>
                <p:spPr bwMode="gray">
                  <a:xfrm>
                    <a:off x="1406" y="1902"/>
                    <a:ext cx="31" cy="234"/>
                  </a:xfrm>
                  <a:custGeom>
                    <a:avLst/>
                    <a:gdLst>
                      <a:gd name="T0" fmla="*/ 12 w 12"/>
                      <a:gd name="T1" fmla="*/ 87 h 87"/>
                      <a:gd name="T2" fmla="*/ 0 w 12"/>
                      <a:gd name="T3" fmla="*/ 84 h 87"/>
                      <a:gd name="T4" fmla="*/ 0 w 12"/>
                      <a:gd name="T5" fmla="*/ 0 h 87"/>
                      <a:gd name="T6" fmla="*/ 12 w 12"/>
                      <a:gd name="T7" fmla="*/ 4 h 87"/>
                      <a:gd name="T8" fmla="*/ 12 w 12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7">
                        <a:moveTo>
                          <a:pt x="12" y="87"/>
                        </a:moveTo>
                        <a:lnTo>
                          <a:pt x="0" y="84"/>
                        </a:lnTo>
                        <a:lnTo>
                          <a:pt x="0" y="0"/>
                        </a:lnTo>
                        <a:lnTo>
                          <a:pt x="12" y="4"/>
                        </a:lnTo>
                        <a:lnTo>
                          <a:pt x="12" y="87"/>
                        </a:lnTo>
                        <a:close/>
                      </a:path>
                    </a:pathLst>
                  </a:custGeom>
                  <a:solidFill>
                    <a:srgbClr val="4824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70" name="Freeform 267"/>
                  <p:cNvSpPr>
                    <a:spLocks/>
                  </p:cNvSpPr>
                  <p:nvPr/>
                </p:nvSpPr>
                <p:spPr bwMode="gray">
                  <a:xfrm>
                    <a:off x="1437" y="1902"/>
                    <a:ext cx="33" cy="234"/>
                  </a:xfrm>
                  <a:custGeom>
                    <a:avLst/>
                    <a:gdLst>
                      <a:gd name="T0" fmla="*/ 0 w 12"/>
                      <a:gd name="T1" fmla="*/ 87 h 87"/>
                      <a:gd name="T2" fmla="*/ 12 w 12"/>
                      <a:gd name="T3" fmla="*/ 84 h 87"/>
                      <a:gd name="T4" fmla="*/ 12 w 12"/>
                      <a:gd name="T5" fmla="*/ 0 h 87"/>
                      <a:gd name="T6" fmla="*/ 0 w 12"/>
                      <a:gd name="T7" fmla="*/ 4 h 87"/>
                      <a:gd name="T8" fmla="*/ 0 w 12"/>
                      <a:gd name="T9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7">
                        <a:moveTo>
                          <a:pt x="0" y="87"/>
                        </a:moveTo>
                        <a:lnTo>
                          <a:pt x="12" y="84"/>
                        </a:lnTo>
                        <a:lnTo>
                          <a:pt x="12" y="0"/>
                        </a:lnTo>
                        <a:lnTo>
                          <a:pt x="0" y="4"/>
                        </a:lnTo>
                        <a:lnTo>
                          <a:pt x="0" y="87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71" name="Freeform 268"/>
                  <p:cNvSpPr>
                    <a:spLocks/>
                  </p:cNvSpPr>
                  <p:nvPr/>
                </p:nvSpPr>
                <p:spPr bwMode="gray">
                  <a:xfrm>
                    <a:off x="1007" y="1949"/>
                    <a:ext cx="649" cy="207"/>
                  </a:xfrm>
                  <a:custGeom>
                    <a:avLst/>
                    <a:gdLst>
                      <a:gd name="T0" fmla="*/ 0 w 241"/>
                      <a:gd name="T1" fmla="*/ 65 h 77"/>
                      <a:gd name="T2" fmla="*/ 0 w 241"/>
                      <a:gd name="T3" fmla="*/ 77 h 77"/>
                      <a:gd name="T4" fmla="*/ 241 w 241"/>
                      <a:gd name="T5" fmla="*/ 12 h 77"/>
                      <a:gd name="T6" fmla="*/ 241 w 241"/>
                      <a:gd name="T7" fmla="*/ 0 h 77"/>
                      <a:gd name="T8" fmla="*/ 0 w 241"/>
                      <a:gd name="T9" fmla="*/ 65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1" h="77">
                        <a:moveTo>
                          <a:pt x="0" y="65"/>
                        </a:moveTo>
                        <a:lnTo>
                          <a:pt x="0" y="77"/>
                        </a:lnTo>
                        <a:lnTo>
                          <a:pt x="241" y="12"/>
                        </a:lnTo>
                        <a:lnTo>
                          <a:pt x="241" y="0"/>
                        </a:lnTo>
                        <a:lnTo>
                          <a:pt x="0" y="65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72" name="Freeform 269"/>
                  <p:cNvSpPr>
                    <a:spLocks/>
                  </p:cNvSpPr>
                  <p:nvPr/>
                </p:nvSpPr>
                <p:spPr bwMode="gray">
                  <a:xfrm>
                    <a:off x="790" y="2066"/>
                    <a:ext cx="217" cy="90"/>
                  </a:xfrm>
                  <a:custGeom>
                    <a:avLst/>
                    <a:gdLst>
                      <a:gd name="T0" fmla="*/ 0 w 80"/>
                      <a:gd name="T1" fmla="*/ 0 h 34"/>
                      <a:gd name="T2" fmla="*/ 0 w 80"/>
                      <a:gd name="T3" fmla="*/ 13 h 34"/>
                      <a:gd name="T4" fmla="*/ 80 w 80"/>
                      <a:gd name="T5" fmla="*/ 34 h 34"/>
                      <a:gd name="T6" fmla="*/ 80 w 80"/>
                      <a:gd name="T7" fmla="*/ 22 h 34"/>
                      <a:gd name="T8" fmla="*/ 0 w 80"/>
                      <a:gd name="T9" fmla="*/ 0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34">
                        <a:moveTo>
                          <a:pt x="0" y="0"/>
                        </a:moveTo>
                        <a:lnTo>
                          <a:pt x="0" y="13"/>
                        </a:lnTo>
                        <a:lnTo>
                          <a:pt x="80" y="34"/>
                        </a:lnTo>
                        <a:lnTo>
                          <a:pt x="80" y="2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73" name="Freeform 270"/>
                  <p:cNvSpPr>
                    <a:spLocks/>
                  </p:cNvSpPr>
                  <p:nvPr/>
                </p:nvSpPr>
                <p:spPr bwMode="gray">
                  <a:xfrm>
                    <a:off x="790" y="1889"/>
                    <a:ext cx="866" cy="236"/>
                  </a:xfrm>
                  <a:custGeom>
                    <a:avLst/>
                    <a:gdLst>
                      <a:gd name="T0" fmla="*/ 0 w 321"/>
                      <a:gd name="T1" fmla="*/ 65 h 87"/>
                      <a:gd name="T2" fmla="*/ 160 w 321"/>
                      <a:gd name="T3" fmla="*/ 22 h 87"/>
                      <a:gd name="T4" fmla="*/ 160 w 321"/>
                      <a:gd name="T5" fmla="*/ 22 h 87"/>
                      <a:gd name="T6" fmla="*/ 240 w 321"/>
                      <a:gd name="T7" fmla="*/ 0 h 87"/>
                      <a:gd name="T8" fmla="*/ 321 w 321"/>
                      <a:gd name="T9" fmla="*/ 22 h 87"/>
                      <a:gd name="T10" fmla="*/ 240 w 321"/>
                      <a:gd name="T11" fmla="*/ 44 h 87"/>
                      <a:gd name="T12" fmla="*/ 240 w 321"/>
                      <a:gd name="T13" fmla="*/ 44 h 87"/>
                      <a:gd name="T14" fmla="*/ 81 w 321"/>
                      <a:gd name="T15" fmla="*/ 87 h 87"/>
                      <a:gd name="T16" fmla="*/ 0 w 321"/>
                      <a:gd name="T17" fmla="*/ 65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21" h="87">
                        <a:moveTo>
                          <a:pt x="0" y="65"/>
                        </a:moveTo>
                        <a:lnTo>
                          <a:pt x="160" y="22"/>
                        </a:lnTo>
                        <a:lnTo>
                          <a:pt x="160" y="22"/>
                        </a:lnTo>
                        <a:lnTo>
                          <a:pt x="240" y="0"/>
                        </a:lnTo>
                        <a:lnTo>
                          <a:pt x="321" y="22"/>
                        </a:lnTo>
                        <a:lnTo>
                          <a:pt x="240" y="44"/>
                        </a:lnTo>
                        <a:lnTo>
                          <a:pt x="240" y="44"/>
                        </a:lnTo>
                        <a:lnTo>
                          <a:pt x="81" y="87"/>
                        </a:lnTo>
                        <a:lnTo>
                          <a:pt x="0" y="65"/>
                        </a:lnTo>
                        <a:close/>
                      </a:path>
                    </a:pathLst>
                  </a:custGeom>
                  <a:solidFill>
                    <a:srgbClr val="8E4700"/>
                  </a:solidFill>
                  <a:ln w="6350" cap="flat" cmpd="sng">
                    <a:solidFill>
                      <a:srgbClr val="6633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255" name="Group 271"/>
                <p:cNvGrpSpPr>
                  <a:grpSpLocks/>
                </p:cNvGrpSpPr>
                <p:nvPr/>
              </p:nvGrpSpPr>
              <p:grpSpPr bwMode="auto">
                <a:xfrm>
                  <a:off x="1827" y="2823"/>
                  <a:ext cx="270" cy="180"/>
                  <a:chOff x="1859" y="2279"/>
                  <a:chExt cx="372" cy="247"/>
                </a:xfrm>
              </p:grpSpPr>
              <p:sp>
                <p:nvSpPr>
                  <p:cNvPr id="256" name="Freeform 272"/>
                  <p:cNvSpPr>
                    <a:spLocks/>
                  </p:cNvSpPr>
                  <p:nvPr/>
                </p:nvSpPr>
                <p:spPr bwMode="gray">
                  <a:xfrm>
                    <a:off x="1859" y="2412"/>
                    <a:ext cx="372" cy="100"/>
                  </a:xfrm>
                  <a:custGeom>
                    <a:avLst/>
                    <a:gdLst>
                      <a:gd name="T0" fmla="*/ 0 w 25173"/>
                      <a:gd name="T1" fmla="*/ 3378 h 6756"/>
                      <a:gd name="T2" fmla="*/ 12585 w 25173"/>
                      <a:gd name="T3" fmla="*/ 0 h 6756"/>
                      <a:gd name="T4" fmla="*/ 25173 w 25173"/>
                      <a:gd name="T5" fmla="*/ 3378 h 6756"/>
                      <a:gd name="T6" fmla="*/ 12585 w 25173"/>
                      <a:gd name="T7" fmla="*/ 6756 h 6756"/>
                      <a:gd name="T8" fmla="*/ 0 w 25173"/>
                      <a:gd name="T9" fmla="*/ 3378 h 67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173" h="6756">
                        <a:moveTo>
                          <a:pt x="0" y="3378"/>
                        </a:moveTo>
                        <a:lnTo>
                          <a:pt x="12585" y="0"/>
                        </a:lnTo>
                        <a:lnTo>
                          <a:pt x="25173" y="3378"/>
                        </a:lnTo>
                        <a:lnTo>
                          <a:pt x="12585" y="6756"/>
                        </a:lnTo>
                        <a:lnTo>
                          <a:pt x="0" y="3378"/>
                        </a:lnTo>
                        <a:close/>
                      </a:path>
                    </a:pathLst>
                  </a:custGeom>
                  <a:solidFill>
                    <a:srgbClr val="969696"/>
                  </a:solidFill>
                  <a:ln w="6350" cap="flat" cmpd="sng">
                    <a:solidFill>
                      <a:srgbClr val="969696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57" name="Freeform 273"/>
                  <p:cNvSpPr>
                    <a:spLocks/>
                  </p:cNvSpPr>
                  <p:nvPr/>
                </p:nvSpPr>
                <p:spPr bwMode="gray">
                  <a:xfrm>
                    <a:off x="2045" y="2462"/>
                    <a:ext cx="186" cy="64"/>
                  </a:xfrm>
                  <a:custGeom>
                    <a:avLst/>
                    <a:gdLst>
                      <a:gd name="T0" fmla="*/ 0 w 12588"/>
                      <a:gd name="T1" fmla="*/ 3378 h 4342"/>
                      <a:gd name="T2" fmla="*/ 0 w 12588"/>
                      <a:gd name="T3" fmla="*/ 4342 h 4342"/>
                      <a:gd name="T4" fmla="*/ 12588 w 12588"/>
                      <a:gd name="T5" fmla="*/ 964 h 4342"/>
                      <a:gd name="T6" fmla="*/ 12588 w 12588"/>
                      <a:gd name="T7" fmla="*/ 0 h 4342"/>
                      <a:gd name="T8" fmla="*/ 0 w 12588"/>
                      <a:gd name="T9" fmla="*/ 3378 h 4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88" h="4342">
                        <a:moveTo>
                          <a:pt x="0" y="3378"/>
                        </a:moveTo>
                        <a:lnTo>
                          <a:pt x="0" y="4342"/>
                        </a:lnTo>
                        <a:lnTo>
                          <a:pt x="12588" y="964"/>
                        </a:lnTo>
                        <a:lnTo>
                          <a:pt x="12588" y="0"/>
                        </a:lnTo>
                        <a:lnTo>
                          <a:pt x="0" y="337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6350" cap="flat" cmpd="sng">
                    <a:solidFill>
                      <a:srgbClr val="80808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58" name="Freeform 274"/>
                  <p:cNvSpPr>
                    <a:spLocks/>
                  </p:cNvSpPr>
                  <p:nvPr/>
                </p:nvSpPr>
                <p:spPr bwMode="gray">
                  <a:xfrm>
                    <a:off x="1859" y="2462"/>
                    <a:ext cx="186" cy="64"/>
                  </a:xfrm>
                  <a:custGeom>
                    <a:avLst/>
                    <a:gdLst>
                      <a:gd name="T0" fmla="*/ 12585 w 12585"/>
                      <a:gd name="T1" fmla="*/ 4342 h 4342"/>
                      <a:gd name="T2" fmla="*/ 0 w 12585"/>
                      <a:gd name="T3" fmla="*/ 964 h 4342"/>
                      <a:gd name="T4" fmla="*/ 0 w 12585"/>
                      <a:gd name="T5" fmla="*/ 0 h 4342"/>
                      <a:gd name="T6" fmla="*/ 12585 w 12585"/>
                      <a:gd name="T7" fmla="*/ 3378 h 4342"/>
                      <a:gd name="T8" fmla="*/ 12585 w 12585"/>
                      <a:gd name="T9" fmla="*/ 4342 h 4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85" h="4342">
                        <a:moveTo>
                          <a:pt x="12585" y="4342"/>
                        </a:moveTo>
                        <a:lnTo>
                          <a:pt x="0" y="964"/>
                        </a:lnTo>
                        <a:lnTo>
                          <a:pt x="0" y="0"/>
                        </a:lnTo>
                        <a:lnTo>
                          <a:pt x="12585" y="3378"/>
                        </a:lnTo>
                        <a:lnTo>
                          <a:pt x="12585" y="434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59" name="Freeform 275"/>
                  <p:cNvSpPr>
                    <a:spLocks/>
                  </p:cNvSpPr>
                  <p:nvPr/>
                </p:nvSpPr>
                <p:spPr bwMode="gray">
                  <a:xfrm>
                    <a:off x="1912" y="2428"/>
                    <a:ext cx="252" cy="68"/>
                  </a:xfrm>
                  <a:custGeom>
                    <a:avLst/>
                    <a:gdLst>
                      <a:gd name="T0" fmla="*/ 0 w 17020"/>
                      <a:gd name="T1" fmla="*/ 1711 h 4567"/>
                      <a:gd name="T2" fmla="*/ 10647 w 17020"/>
                      <a:gd name="T3" fmla="*/ 4567 h 4567"/>
                      <a:gd name="T4" fmla="*/ 17020 w 17020"/>
                      <a:gd name="T5" fmla="*/ 2859 h 4567"/>
                      <a:gd name="T6" fmla="*/ 6371 w 17020"/>
                      <a:gd name="T7" fmla="*/ 0 h 4567"/>
                      <a:gd name="T8" fmla="*/ 0 w 17020"/>
                      <a:gd name="T9" fmla="*/ 1711 h 45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020" h="4567">
                        <a:moveTo>
                          <a:pt x="0" y="1711"/>
                        </a:moveTo>
                        <a:lnTo>
                          <a:pt x="10647" y="4567"/>
                        </a:lnTo>
                        <a:lnTo>
                          <a:pt x="17020" y="2859"/>
                        </a:lnTo>
                        <a:lnTo>
                          <a:pt x="6371" y="0"/>
                        </a:lnTo>
                        <a:lnTo>
                          <a:pt x="0" y="1711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6350" cap="flat" cmpd="sng">
                    <a:solidFill>
                      <a:srgbClr val="C0C0C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60" name="Freeform 276"/>
                  <p:cNvSpPr>
                    <a:spLocks/>
                  </p:cNvSpPr>
                  <p:nvPr/>
                </p:nvSpPr>
                <p:spPr bwMode="gray">
                  <a:xfrm>
                    <a:off x="1859" y="2283"/>
                    <a:ext cx="186" cy="243"/>
                  </a:xfrm>
                  <a:custGeom>
                    <a:avLst/>
                    <a:gdLst>
                      <a:gd name="T0" fmla="*/ 0 w 12585"/>
                      <a:gd name="T1" fmla="*/ 0 h 16411"/>
                      <a:gd name="T2" fmla="*/ 0 w 12585"/>
                      <a:gd name="T3" fmla="*/ 13033 h 16411"/>
                      <a:gd name="T4" fmla="*/ 12585 w 12585"/>
                      <a:gd name="T5" fmla="*/ 16411 h 16411"/>
                      <a:gd name="T6" fmla="*/ 12585 w 12585"/>
                      <a:gd name="T7" fmla="*/ 3378 h 16411"/>
                      <a:gd name="T8" fmla="*/ 0 w 12585"/>
                      <a:gd name="T9" fmla="*/ 0 h 164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85" h="16411">
                        <a:moveTo>
                          <a:pt x="0" y="0"/>
                        </a:moveTo>
                        <a:lnTo>
                          <a:pt x="0" y="13033"/>
                        </a:lnTo>
                        <a:lnTo>
                          <a:pt x="12585" y="16411"/>
                        </a:lnTo>
                        <a:lnTo>
                          <a:pt x="12585" y="337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69696"/>
                  </a:solidFill>
                  <a:ln w="6350" cap="flat" cmpd="sng">
                    <a:solidFill>
                      <a:srgbClr val="969696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61" name="Freeform 277"/>
                  <p:cNvSpPr>
                    <a:spLocks/>
                  </p:cNvSpPr>
                  <p:nvPr/>
                </p:nvSpPr>
                <p:spPr bwMode="gray">
                  <a:xfrm>
                    <a:off x="2045" y="2329"/>
                    <a:ext cx="14" cy="197"/>
                  </a:xfrm>
                  <a:custGeom>
                    <a:avLst/>
                    <a:gdLst>
                      <a:gd name="T0" fmla="*/ 0 w 971"/>
                      <a:gd name="T1" fmla="*/ 13293 h 13293"/>
                      <a:gd name="T2" fmla="*/ 971 w 971"/>
                      <a:gd name="T3" fmla="*/ 13030 h 13293"/>
                      <a:gd name="T4" fmla="*/ 971 w 971"/>
                      <a:gd name="T5" fmla="*/ 0 h 13293"/>
                      <a:gd name="T6" fmla="*/ 0 w 971"/>
                      <a:gd name="T7" fmla="*/ 260 h 13293"/>
                      <a:gd name="T8" fmla="*/ 0 w 971"/>
                      <a:gd name="T9" fmla="*/ 13293 h 132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71" h="13293">
                        <a:moveTo>
                          <a:pt x="0" y="13293"/>
                        </a:moveTo>
                        <a:lnTo>
                          <a:pt x="971" y="13030"/>
                        </a:lnTo>
                        <a:lnTo>
                          <a:pt x="971" y="0"/>
                        </a:lnTo>
                        <a:lnTo>
                          <a:pt x="0" y="260"/>
                        </a:lnTo>
                        <a:lnTo>
                          <a:pt x="0" y="13293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6350" cap="flat" cmpd="sng">
                    <a:solidFill>
                      <a:srgbClr val="80808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62" name="Freeform 278"/>
                  <p:cNvSpPr>
                    <a:spLocks/>
                  </p:cNvSpPr>
                  <p:nvPr/>
                </p:nvSpPr>
                <p:spPr bwMode="gray">
                  <a:xfrm>
                    <a:off x="1859" y="2279"/>
                    <a:ext cx="200" cy="54"/>
                  </a:xfrm>
                  <a:custGeom>
                    <a:avLst/>
                    <a:gdLst>
                      <a:gd name="T0" fmla="*/ 13556 w 13556"/>
                      <a:gd name="T1" fmla="*/ 3378 h 3638"/>
                      <a:gd name="T2" fmla="*/ 12585 w 13556"/>
                      <a:gd name="T3" fmla="*/ 3638 h 3638"/>
                      <a:gd name="T4" fmla="*/ 0 w 13556"/>
                      <a:gd name="T5" fmla="*/ 260 h 3638"/>
                      <a:gd name="T6" fmla="*/ 971 w 13556"/>
                      <a:gd name="T7" fmla="*/ 0 h 3638"/>
                      <a:gd name="T8" fmla="*/ 13556 w 13556"/>
                      <a:gd name="T9" fmla="*/ 3378 h 36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556" h="3638">
                        <a:moveTo>
                          <a:pt x="13556" y="3378"/>
                        </a:moveTo>
                        <a:lnTo>
                          <a:pt x="12585" y="3638"/>
                        </a:lnTo>
                        <a:lnTo>
                          <a:pt x="0" y="260"/>
                        </a:lnTo>
                        <a:lnTo>
                          <a:pt x="971" y="0"/>
                        </a:lnTo>
                        <a:lnTo>
                          <a:pt x="13556" y="3378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6350" cap="flat" cmpd="sng">
                    <a:solidFill>
                      <a:srgbClr val="C0C0C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291" name="Group 711"/>
            <p:cNvGrpSpPr>
              <a:grpSpLocks/>
            </p:cNvGrpSpPr>
            <p:nvPr/>
          </p:nvGrpSpPr>
          <p:grpSpPr bwMode="auto">
            <a:xfrm>
              <a:off x="2763657" y="4825591"/>
              <a:ext cx="1461605" cy="447106"/>
              <a:chOff x="1198" y="2385"/>
              <a:chExt cx="1288" cy="394"/>
            </a:xfrm>
          </p:grpSpPr>
          <p:sp>
            <p:nvSpPr>
              <p:cNvPr id="292" name="Freeform 280"/>
              <p:cNvSpPr>
                <a:spLocks/>
              </p:cNvSpPr>
              <p:nvPr/>
            </p:nvSpPr>
            <p:spPr bwMode="gray">
              <a:xfrm>
                <a:off x="1198" y="2433"/>
                <a:ext cx="1288" cy="346"/>
              </a:xfrm>
              <a:custGeom>
                <a:avLst/>
                <a:gdLst>
                  <a:gd name="T0" fmla="*/ 0 w 161"/>
                  <a:gd name="T1" fmla="*/ 22 h 44"/>
                  <a:gd name="T2" fmla="*/ 81 w 161"/>
                  <a:gd name="T3" fmla="*/ 0 h 44"/>
                  <a:gd name="T4" fmla="*/ 161 w 161"/>
                  <a:gd name="T5" fmla="*/ 22 h 44"/>
                  <a:gd name="T6" fmla="*/ 81 w 161"/>
                  <a:gd name="T7" fmla="*/ 44 h 44"/>
                  <a:gd name="T8" fmla="*/ 0 w 161"/>
                  <a:gd name="T9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44">
                    <a:moveTo>
                      <a:pt x="0" y="22"/>
                    </a:moveTo>
                    <a:lnTo>
                      <a:pt x="81" y="0"/>
                    </a:lnTo>
                    <a:lnTo>
                      <a:pt x="161" y="22"/>
                    </a:lnTo>
                    <a:lnTo>
                      <a:pt x="81" y="44"/>
                    </a:lnTo>
                    <a:lnTo>
                      <a:pt x="0" y="2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2B2B2">
                      <a:gamma/>
                      <a:tint val="68627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190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25400" dir="54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grpSp>
            <p:nvGrpSpPr>
              <p:cNvPr id="293" name="Group 281"/>
              <p:cNvGrpSpPr>
                <a:grpSpLocks/>
              </p:cNvGrpSpPr>
              <p:nvPr/>
            </p:nvGrpSpPr>
            <p:grpSpPr bwMode="auto">
              <a:xfrm>
                <a:off x="1700" y="2385"/>
                <a:ext cx="359" cy="282"/>
                <a:chOff x="1721" y="2466"/>
                <a:chExt cx="1088" cy="853"/>
              </a:xfrm>
            </p:grpSpPr>
            <p:grpSp>
              <p:nvGrpSpPr>
                <p:cNvPr id="294" name="Group 282"/>
                <p:cNvGrpSpPr>
                  <a:grpSpLocks/>
                </p:cNvGrpSpPr>
                <p:nvPr/>
              </p:nvGrpSpPr>
              <p:grpSpPr bwMode="auto">
                <a:xfrm>
                  <a:off x="1794" y="2466"/>
                  <a:ext cx="459" cy="646"/>
                  <a:chOff x="244" y="3248"/>
                  <a:chExt cx="459" cy="646"/>
                </a:xfrm>
              </p:grpSpPr>
              <p:sp>
                <p:nvSpPr>
                  <p:cNvPr id="324" name="Freeform 283"/>
                  <p:cNvSpPr>
                    <a:spLocks/>
                  </p:cNvSpPr>
                  <p:nvPr/>
                </p:nvSpPr>
                <p:spPr bwMode="gray">
                  <a:xfrm>
                    <a:off x="279" y="3641"/>
                    <a:ext cx="262" cy="253"/>
                  </a:xfrm>
                  <a:custGeom>
                    <a:avLst/>
                    <a:gdLst>
                      <a:gd name="T0" fmla="*/ 0 w 240"/>
                      <a:gd name="T1" fmla="*/ 0 h 232"/>
                      <a:gd name="T2" fmla="*/ 0 w 240"/>
                      <a:gd name="T3" fmla="*/ 200 h 232"/>
                      <a:gd name="T4" fmla="*/ 120 w 240"/>
                      <a:gd name="T5" fmla="*/ 232 h 232"/>
                      <a:gd name="T6" fmla="*/ 240 w 240"/>
                      <a:gd name="T7" fmla="*/ 200 h 232"/>
                      <a:gd name="T8" fmla="*/ 240 w 240"/>
                      <a:gd name="T9" fmla="*/ 0 h 232"/>
                      <a:gd name="T10" fmla="*/ 0 w 240"/>
                      <a:gd name="T11" fmla="*/ 0 h 2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40" h="232">
                        <a:moveTo>
                          <a:pt x="0" y="0"/>
                        </a:moveTo>
                        <a:cubicBezTo>
                          <a:pt x="0" y="200"/>
                          <a:pt x="0" y="200"/>
                          <a:pt x="0" y="200"/>
                        </a:cubicBezTo>
                        <a:cubicBezTo>
                          <a:pt x="0" y="218"/>
                          <a:pt x="54" y="232"/>
                          <a:pt x="120" y="232"/>
                        </a:cubicBezTo>
                        <a:cubicBezTo>
                          <a:pt x="186" y="232"/>
                          <a:pt x="240" y="218"/>
                          <a:pt x="240" y="200"/>
                        </a:cubicBezTo>
                        <a:cubicBezTo>
                          <a:pt x="240" y="0"/>
                          <a:pt x="240" y="0"/>
                          <a:pt x="240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 w="6350" cap="flat" cmpd="sng">
                    <a:solidFill>
                      <a:srgbClr val="C0C0C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25" name="Oval 284"/>
                  <p:cNvSpPr>
                    <a:spLocks noChangeArrowheads="1"/>
                  </p:cNvSpPr>
                  <p:nvPr/>
                </p:nvSpPr>
                <p:spPr bwMode="gray">
                  <a:xfrm>
                    <a:off x="279" y="3606"/>
                    <a:ext cx="262" cy="70"/>
                  </a:xfrm>
                  <a:prstGeom prst="ellipse">
                    <a:avLst/>
                  </a:prstGeom>
                  <a:solidFill>
                    <a:srgbClr val="5F5F5F"/>
                  </a:solidFill>
                  <a:ln w="6350" algn="ctr">
                    <a:solidFill>
                      <a:srgbClr val="C0C0C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26" name="Freeform 285"/>
                  <p:cNvSpPr>
                    <a:spLocks/>
                  </p:cNvSpPr>
                  <p:nvPr/>
                </p:nvSpPr>
                <p:spPr bwMode="gray">
                  <a:xfrm>
                    <a:off x="416" y="3497"/>
                    <a:ext cx="138" cy="169"/>
                  </a:xfrm>
                  <a:custGeom>
                    <a:avLst/>
                    <a:gdLst>
                      <a:gd name="T0" fmla="*/ 74 w 126"/>
                      <a:gd name="T1" fmla="*/ 5 h 155"/>
                      <a:gd name="T2" fmla="*/ 74 w 126"/>
                      <a:gd name="T3" fmla="*/ 5 h 155"/>
                      <a:gd name="T4" fmla="*/ 74 w 126"/>
                      <a:gd name="T5" fmla="*/ 5 h 155"/>
                      <a:gd name="T6" fmla="*/ 63 w 126"/>
                      <a:gd name="T7" fmla="*/ 8 h 155"/>
                      <a:gd name="T8" fmla="*/ 63 w 126"/>
                      <a:gd name="T9" fmla="*/ 9 h 155"/>
                      <a:gd name="T10" fmla="*/ 10 w 126"/>
                      <a:gd name="T11" fmla="*/ 23 h 155"/>
                      <a:gd name="T12" fmla="*/ 0 w 126"/>
                      <a:gd name="T13" fmla="*/ 155 h 155"/>
                      <a:gd name="T14" fmla="*/ 65 w 126"/>
                      <a:gd name="T15" fmla="*/ 137 h 155"/>
                      <a:gd name="T16" fmla="*/ 126 w 126"/>
                      <a:gd name="T17" fmla="*/ 63 h 155"/>
                      <a:gd name="T18" fmla="*/ 74 w 126"/>
                      <a:gd name="T19" fmla="*/ 5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6" h="155">
                        <a:moveTo>
                          <a:pt x="74" y="5"/>
                        </a:moveTo>
                        <a:cubicBezTo>
                          <a:pt x="74" y="5"/>
                          <a:pt x="74" y="5"/>
                          <a:pt x="74" y="5"/>
                        </a:cubicBezTo>
                        <a:cubicBezTo>
                          <a:pt x="74" y="5"/>
                          <a:pt x="74" y="5"/>
                          <a:pt x="74" y="5"/>
                        </a:cubicBezTo>
                        <a:cubicBezTo>
                          <a:pt x="71" y="6"/>
                          <a:pt x="67" y="7"/>
                          <a:pt x="63" y="8"/>
                        </a:cubicBezTo>
                        <a:cubicBezTo>
                          <a:pt x="63" y="8"/>
                          <a:pt x="63" y="9"/>
                          <a:pt x="63" y="9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0" y="155"/>
                          <a:pt x="0" y="155"/>
                          <a:pt x="0" y="155"/>
                        </a:cubicBezTo>
                        <a:cubicBezTo>
                          <a:pt x="65" y="137"/>
                          <a:pt x="65" y="137"/>
                          <a:pt x="65" y="137"/>
                        </a:cubicBezTo>
                        <a:cubicBezTo>
                          <a:pt x="89" y="128"/>
                          <a:pt x="126" y="104"/>
                          <a:pt x="126" y="63"/>
                        </a:cubicBezTo>
                        <a:cubicBezTo>
                          <a:pt x="126" y="27"/>
                          <a:pt x="106" y="0"/>
                          <a:pt x="74" y="5"/>
                        </a:cubicBezTo>
                        <a:close/>
                      </a:path>
                    </a:pathLst>
                  </a:custGeom>
                  <a:solidFill>
                    <a:srgbClr val="969696"/>
                  </a:solidFill>
                  <a:ln w="6350" cap="flat" cmpd="sng">
                    <a:solidFill>
                      <a:srgbClr val="C0C0C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27" name="Freeform 286"/>
                  <p:cNvSpPr>
                    <a:spLocks/>
                  </p:cNvSpPr>
                  <p:nvPr/>
                </p:nvSpPr>
                <p:spPr bwMode="gray">
                  <a:xfrm>
                    <a:off x="286" y="3510"/>
                    <a:ext cx="198" cy="156"/>
                  </a:xfrm>
                  <a:custGeom>
                    <a:avLst/>
                    <a:gdLst>
                      <a:gd name="T0" fmla="*/ 120 w 182"/>
                      <a:gd name="T1" fmla="*/ 143 h 143"/>
                      <a:gd name="T2" fmla="*/ 182 w 182"/>
                      <a:gd name="T3" fmla="*/ 69 h 143"/>
                      <a:gd name="T4" fmla="*/ 119 w 182"/>
                      <a:gd name="T5" fmla="*/ 14 h 143"/>
                      <a:gd name="T6" fmla="*/ 0 w 182"/>
                      <a:gd name="T7" fmla="*/ 82 h 143"/>
                      <a:gd name="T8" fmla="*/ 0 w 182"/>
                      <a:gd name="T9" fmla="*/ 110 h 143"/>
                      <a:gd name="T10" fmla="*/ 120 w 182"/>
                      <a:gd name="T11" fmla="*/ 143 h 1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82" h="143">
                        <a:moveTo>
                          <a:pt x="120" y="143"/>
                        </a:moveTo>
                        <a:cubicBezTo>
                          <a:pt x="144" y="134"/>
                          <a:pt x="182" y="109"/>
                          <a:pt x="182" y="69"/>
                        </a:cubicBezTo>
                        <a:cubicBezTo>
                          <a:pt x="182" y="28"/>
                          <a:pt x="157" y="0"/>
                          <a:pt x="119" y="14"/>
                        </a:cubicBezTo>
                        <a:cubicBezTo>
                          <a:pt x="80" y="28"/>
                          <a:pt x="9" y="80"/>
                          <a:pt x="0" y="82"/>
                        </a:cubicBezTo>
                        <a:cubicBezTo>
                          <a:pt x="0" y="110"/>
                          <a:pt x="0" y="110"/>
                          <a:pt x="0" y="110"/>
                        </a:cubicBezTo>
                        <a:lnTo>
                          <a:pt x="120" y="14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6350" cap="flat" cmpd="sng">
                    <a:solidFill>
                      <a:srgbClr val="C0C0C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28" name="Freeform 287"/>
                  <p:cNvSpPr>
                    <a:spLocks/>
                  </p:cNvSpPr>
                  <p:nvPr/>
                </p:nvSpPr>
                <p:spPr bwMode="gray">
                  <a:xfrm>
                    <a:off x="269" y="3248"/>
                    <a:ext cx="234" cy="272"/>
                  </a:xfrm>
                  <a:custGeom>
                    <a:avLst/>
                    <a:gdLst>
                      <a:gd name="T0" fmla="*/ 150 w 214"/>
                      <a:gd name="T1" fmla="*/ 249 h 249"/>
                      <a:gd name="T2" fmla="*/ 150 w 214"/>
                      <a:gd name="T3" fmla="*/ 249 h 249"/>
                      <a:gd name="T4" fmla="*/ 214 w 214"/>
                      <a:gd name="T5" fmla="*/ 233 h 249"/>
                      <a:gd name="T6" fmla="*/ 89 w 214"/>
                      <a:gd name="T7" fmla="*/ 12 h 249"/>
                      <a:gd name="T8" fmla="*/ 57 w 214"/>
                      <a:gd name="T9" fmla="*/ 4 h 249"/>
                      <a:gd name="T10" fmla="*/ 56 w 214"/>
                      <a:gd name="T11" fmla="*/ 4 h 249"/>
                      <a:gd name="T12" fmla="*/ 0 w 214"/>
                      <a:gd name="T13" fmla="*/ 15 h 249"/>
                      <a:gd name="T14" fmla="*/ 0 w 214"/>
                      <a:gd name="T15" fmla="*/ 15 h 249"/>
                      <a:gd name="T16" fmla="*/ 23 w 214"/>
                      <a:gd name="T17" fmla="*/ 26 h 249"/>
                      <a:gd name="T18" fmla="*/ 150 w 214"/>
                      <a:gd name="T19" fmla="*/ 249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14" h="249">
                        <a:moveTo>
                          <a:pt x="150" y="249"/>
                        </a:moveTo>
                        <a:cubicBezTo>
                          <a:pt x="150" y="249"/>
                          <a:pt x="150" y="249"/>
                          <a:pt x="150" y="249"/>
                        </a:cubicBezTo>
                        <a:cubicBezTo>
                          <a:pt x="214" y="233"/>
                          <a:pt x="214" y="233"/>
                          <a:pt x="214" y="233"/>
                        </a:cubicBezTo>
                        <a:cubicBezTo>
                          <a:pt x="89" y="12"/>
                          <a:pt x="89" y="12"/>
                          <a:pt x="89" y="12"/>
                        </a:cubicBezTo>
                        <a:cubicBezTo>
                          <a:pt x="79" y="2"/>
                          <a:pt x="66" y="0"/>
                          <a:pt x="57" y="4"/>
                        </a:cubicBezTo>
                        <a:cubicBezTo>
                          <a:pt x="56" y="4"/>
                          <a:pt x="56" y="4"/>
                          <a:pt x="56" y="4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7" y="15"/>
                          <a:pt x="16" y="18"/>
                          <a:pt x="23" y="26"/>
                        </a:cubicBezTo>
                        <a:lnTo>
                          <a:pt x="150" y="249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6350" cap="flat" cmpd="sng">
                    <a:solidFill>
                      <a:srgbClr val="C0C0C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29" name="Freeform 288"/>
                  <p:cNvSpPr>
                    <a:spLocks/>
                  </p:cNvSpPr>
                  <p:nvPr/>
                </p:nvSpPr>
                <p:spPr bwMode="gray">
                  <a:xfrm>
                    <a:off x="244" y="3254"/>
                    <a:ext cx="237" cy="384"/>
                  </a:xfrm>
                  <a:custGeom>
                    <a:avLst/>
                    <a:gdLst>
                      <a:gd name="T0" fmla="*/ 161 w 217"/>
                      <a:gd name="T1" fmla="*/ 336 h 351"/>
                      <a:gd name="T2" fmla="*/ 196 w 217"/>
                      <a:gd name="T3" fmla="*/ 283 h 351"/>
                      <a:gd name="T4" fmla="*/ 46 w 217"/>
                      <a:gd name="T5" fmla="*/ 20 h 351"/>
                      <a:gd name="T6" fmla="*/ 0 w 217"/>
                      <a:gd name="T7" fmla="*/ 27 h 351"/>
                      <a:gd name="T8" fmla="*/ 161 w 217"/>
                      <a:gd name="T9" fmla="*/ 336 h 3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7" h="351">
                        <a:moveTo>
                          <a:pt x="161" y="336"/>
                        </a:moveTo>
                        <a:cubicBezTo>
                          <a:pt x="176" y="351"/>
                          <a:pt x="217" y="313"/>
                          <a:pt x="196" y="283"/>
                        </a:cubicBezTo>
                        <a:cubicBezTo>
                          <a:pt x="179" y="256"/>
                          <a:pt x="46" y="20"/>
                          <a:pt x="46" y="20"/>
                        </a:cubicBezTo>
                        <a:cubicBezTo>
                          <a:pt x="26" y="0"/>
                          <a:pt x="0" y="12"/>
                          <a:pt x="0" y="27"/>
                        </a:cubicBezTo>
                        <a:cubicBezTo>
                          <a:pt x="0" y="41"/>
                          <a:pt x="146" y="321"/>
                          <a:pt x="161" y="33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6350" cap="flat" cmpd="sng">
                    <a:solidFill>
                      <a:srgbClr val="C0C0C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30" name="Freeform 289"/>
                  <p:cNvSpPr>
                    <a:spLocks/>
                  </p:cNvSpPr>
                  <p:nvPr/>
                </p:nvSpPr>
                <p:spPr bwMode="gray">
                  <a:xfrm>
                    <a:off x="292" y="3253"/>
                    <a:ext cx="68" cy="54"/>
                  </a:xfrm>
                  <a:custGeom>
                    <a:avLst/>
                    <a:gdLst>
                      <a:gd name="T0" fmla="*/ 31 w 62"/>
                      <a:gd name="T1" fmla="*/ 50 h 50"/>
                      <a:gd name="T2" fmla="*/ 10 w 62"/>
                      <a:gd name="T3" fmla="*/ 14 h 50"/>
                      <a:gd name="T4" fmla="*/ 0 w 62"/>
                      <a:gd name="T5" fmla="*/ 7 h 50"/>
                      <a:gd name="T6" fmla="*/ 32 w 62"/>
                      <a:gd name="T7" fmla="*/ 0 h 50"/>
                      <a:gd name="T8" fmla="*/ 42 w 62"/>
                      <a:gd name="T9" fmla="*/ 8 h 50"/>
                      <a:gd name="T10" fmla="*/ 62 w 62"/>
                      <a:gd name="T11" fmla="*/ 44 h 50"/>
                      <a:gd name="T12" fmla="*/ 31 w 62"/>
                      <a:gd name="T13" fmla="*/ 50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2" h="50">
                        <a:moveTo>
                          <a:pt x="31" y="50"/>
                        </a:moveTo>
                        <a:cubicBezTo>
                          <a:pt x="18" y="28"/>
                          <a:pt x="10" y="14"/>
                          <a:pt x="10" y="14"/>
                        </a:cubicBezTo>
                        <a:cubicBezTo>
                          <a:pt x="7" y="11"/>
                          <a:pt x="4" y="9"/>
                          <a:pt x="0" y="7"/>
                        </a:cubicBezTo>
                        <a:cubicBezTo>
                          <a:pt x="32" y="0"/>
                          <a:pt x="32" y="0"/>
                          <a:pt x="32" y="0"/>
                        </a:cubicBezTo>
                        <a:cubicBezTo>
                          <a:pt x="35" y="2"/>
                          <a:pt x="39" y="4"/>
                          <a:pt x="42" y="8"/>
                        </a:cubicBezTo>
                        <a:cubicBezTo>
                          <a:pt x="42" y="8"/>
                          <a:pt x="50" y="22"/>
                          <a:pt x="62" y="44"/>
                        </a:cubicBezTo>
                        <a:cubicBezTo>
                          <a:pt x="31" y="50"/>
                          <a:pt x="31" y="50"/>
                          <a:pt x="31" y="5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6350" cap="flat" cmpd="sng">
                    <a:solidFill>
                      <a:srgbClr val="C0C0C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31" name="Freeform 290"/>
                  <p:cNvSpPr>
                    <a:spLocks/>
                  </p:cNvSpPr>
                  <p:nvPr/>
                </p:nvSpPr>
                <p:spPr bwMode="gray">
                  <a:xfrm>
                    <a:off x="323" y="3276"/>
                    <a:ext cx="285" cy="111"/>
                  </a:xfrm>
                  <a:custGeom>
                    <a:avLst/>
                    <a:gdLst>
                      <a:gd name="T0" fmla="*/ 30 w 262"/>
                      <a:gd name="T1" fmla="*/ 2 h 101"/>
                      <a:gd name="T2" fmla="*/ 29 w 262"/>
                      <a:gd name="T3" fmla="*/ 2 h 101"/>
                      <a:gd name="T4" fmla="*/ 29 w 262"/>
                      <a:gd name="T5" fmla="*/ 2 h 101"/>
                      <a:gd name="T6" fmla="*/ 29 w 262"/>
                      <a:gd name="T7" fmla="*/ 2 h 101"/>
                      <a:gd name="T8" fmla="*/ 8 w 262"/>
                      <a:gd name="T9" fmla="*/ 11 h 101"/>
                      <a:gd name="T10" fmla="*/ 6 w 262"/>
                      <a:gd name="T11" fmla="*/ 37 h 101"/>
                      <a:gd name="T12" fmla="*/ 11 w 262"/>
                      <a:gd name="T13" fmla="*/ 39 h 101"/>
                      <a:gd name="T14" fmla="*/ 11 w 262"/>
                      <a:gd name="T15" fmla="*/ 39 h 101"/>
                      <a:gd name="T16" fmla="*/ 243 w 262"/>
                      <a:gd name="T17" fmla="*/ 101 h 101"/>
                      <a:gd name="T18" fmla="*/ 262 w 262"/>
                      <a:gd name="T19" fmla="*/ 64 h 101"/>
                      <a:gd name="T20" fmla="*/ 30 w 262"/>
                      <a:gd name="T21" fmla="*/ 2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62" h="101">
                        <a:moveTo>
                          <a:pt x="30" y="2"/>
                        </a:moveTo>
                        <a:cubicBezTo>
                          <a:pt x="30" y="2"/>
                          <a:pt x="29" y="2"/>
                          <a:pt x="29" y="2"/>
                        </a:cubicBezTo>
                        <a:cubicBezTo>
                          <a:pt x="29" y="2"/>
                          <a:pt x="29" y="2"/>
                          <a:pt x="29" y="2"/>
                        </a:cubicBezTo>
                        <a:cubicBezTo>
                          <a:pt x="29" y="2"/>
                          <a:pt x="29" y="2"/>
                          <a:pt x="29" y="2"/>
                        </a:cubicBezTo>
                        <a:cubicBezTo>
                          <a:pt x="22" y="0"/>
                          <a:pt x="14" y="4"/>
                          <a:pt x="8" y="11"/>
                        </a:cubicBezTo>
                        <a:cubicBezTo>
                          <a:pt x="1" y="21"/>
                          <a:pt x="0" y="32"/>
                          <a:pt x="6" y="37"/>
                        </a:cubicBezTo>
                        <a:cubicBezTo>
                          <a:pt x="8" y="38"/>
                          <a:pt x="9" y="39"/>
                          <a:pt x="11" y="39"/>
                        </a:cubicBezTo>
                        <a:cubicBezTo>
                          <a:pt x="11" y="39"/>
                          <a:pt x="11" y="39"/>
                          <a:pt x="11" y="39"/>
                        </a:cubicBezTo>
                        <a:cubicBezTo>
                          <a:pt x="243" y="101"/>
                          <a:pt x="243" y="101"/>
                          <a:pt x="243" y="101"/>
                        </a:cubicBezTo>
                        <a:cubicBezTo>
                          <a:pt x="262" y="64"/>
                          <a:pt x="262" y="64"/>
                          <a:pt x="262" y="64"/>
                        </a:cubicBezTo>
                        <a:lnTo>
                          <a:pt x="30" y="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6350" cap="flat" cmpd="sng">
                    <a:solidFill>
                      <a:srgbClr val="C0C0C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32" name="Freeform 291"/>
                  <p:cNvSpPr>
                    <a:spLocks/>
                  </p:cNvSpPr>
                  <p:nvPr/>
                </p:nvSpPr>
                <p:spPr bwMode="gray">
                  <a:xfrm>
                    <a:off x="579" y="3343"/>
                    <a:ext cx="41" cy="48"/>
                  </a:xfrm>
                  <a:custGeom>
                    <a:avLst/>
                    <a:gdLst>
                      <a:gd name="T0" fmla="*/ 6 w 38"/>
                      <a:gd name="T1" fmla="*/ 39 h 44"/>
                      <a:gd name="T2" fmla="*/ 31 w 38"/>
                      <a:gd name="T3" fmla="*/ 31 h 44"/>
                      <a:gd name="T4" fmla="*/ 32 w 38"/>
                      <a:gd name="T5" fmla="*/ 5 h 44"/>
                      <a:gd name="T6" fmla="*/ 7 w 38"/>
                      <a:gd name="T7" fmla="*/ 13 h 44"/>
                      <a:gd name="T8" fmla="*/ 6 w 38"/>
                      <a:gd name="T9" fmla="*/ 39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8" h="44">
                        <a:moveTo>
                          <a:pt x="6" y="39"/>
                        </a:moveTo>
                        <a:cubicBezTo>
                          <a:pt x="13" y="44"/>
                          <a:pt x="24" y="40"/>
                          <a:pt x="31" y="31"/>
                        </a:cubicBezTo>
                        <a:cubicBezTo>
                          <a:pt x="38" y="22"/>
                          <a:pt x="38" y="10"/>
                          <a:pt x="32" y="5"/>
                        </a:cubicBezTo>
                        <a:cubicBezTo>
                          <a:pt x="26" y="0"/>
                          <a:pt x="15" y="4"/>
                          <a:pt x="7" y="13"/>
                        </a:cubicBezTo>
                        <a:cubicBezTo>
                          <a:pt x="0" y="23"/>
                          <a:pt x="0" y="34"/>
                          <a:pt x="6" y="39"/>
                        </a:cubicBezTo>
                        <a:close/>
                      </a:path>
                    </a:pathLst>
                  </a:custGeom>
                  <a:solidFill>
                    <a:srgbClr val="C0C0C0"/>
                  </a:solidFill>
                  <a:ln w="6350" cap="flat" cmpd="sng">
                    <a:solidFill>
                      <a:srgbClr val="C0C0C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33" name="Freeform 292"/>
                  <p:cNvSpPr>
                    <a:spLocks/>
                  </p:cNvSpPr>
                  <p:nvPr/>
                </p:nvSpPr>
                <p:spPr bwMode="gray">
                  <a:xfrm>
                    <a:off x="609" y="3352"/>
                    <a:ext cx="32" cy="40"/>
                  </a:xfrm>
                  <a:custGeom>
                    <a:avLst/>
                    <a:gdLst>
                      <a:gd name="T0" fmla="*/ 0 w 69"/>
                      <a:gd name="T1" fmla="*/ 88 h 88"/>
                      <a:gd name="T2" fmla="*/ 0 w 69"/>
                      <a:gd name="T3" fmla="*/ 19 h 88"/>
                      <a:gd name="T4" fmla="*/ 69 w 69"/>
                      <a:gd name="T5" fmla="*/ 0 h 88"/>
                      <a:gd name="T6" fmla="*/ 69 w 69"/>
                      <a:gd name="T7" fmla="*/ 71 h 88"/>
                      <a:gd name="T8" fmla="*/ 0 w 69"/>
                      <a:gd name="T9" fmla="*/ 88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9" h="88">
                        <a:moveTo>
                          <a:pt x="0" y="88"/>
                        </a:moveTo>
                        <a:lnTo>
                          <a:pt x="0" y="19"/>
                        </a:lnTo>
                        <a:lnTo>
                          <a:pt x="69" y="0"/>
                        </a:lnTo>
                        <a:lnTo>
                          <a:pt x="69" y="71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6350" cap="flat" cmpd="sng">
                    <a:solidFill>
                      <a:srgbClr val="C0C0C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34" name="Freeform 293"/>
                  <p:cNvSpPr>
                    <a:spLocks/>
                  </p:cNvSpPr>
                  <p:nvPr/>
                </p:nvSpPr>
                <p:spPr bwMode="gray">
                  <a:xfrm>
                    <a:off x="672" y="3352"/>
                    <a:ext cx="31" cy="40"/>
                  </a:xfrm>
                  <a:custGeom>
                    <a:avLst/>
                    <a:gdLst>
                      <a:gd name="T0" fmla="*/ 0 w 68"/>
                      <a:gd name="T1" fmla="*/ 88 h 88"/>
                      <a:gd name="T2" fmla="*/ 0 w 68"/>
                      <a:gd name="T3" fmla="*/ 19 h 88"/>
                      <a:gd name="T4" fmla="*/ 68 w 68"/>
                      <a:gd name="T5" fmla="*/ 0 h 88"/>
                      <a:gd name="T6" fmla="*/ 68 w 68"/>
                      <a:gd name="T7" fmla="*/ 71 h 88"/>
                      <a:gd name="T8" fmla="*/ 0 w 68"/>
                      <a:gd name="T9" fmla="*/ 88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8" h="88">
                        <a:moveTo>
                          <a:pt x="0" y="88"/>
                        </a:moveTo>
                        <a:lnTo>
                          <a:pt x="0" y="19"/>
                        </a:lnTo>
                        <a:lnTo>
                          <a:pt x="68" y="0"/>
                        </a:lnTo>
                        <a:lnTo>
                          <a:pt x="68" y="71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6350" cap="flat" cmpd="sng">
                    <a:solidFill>
                      <a:srgbClr val="C0C0C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35" name="Freeform 294"/>
                  <p:cNvSpPr>
                    <a:spLocks/>
                  </p:cNvSpPr>
                  <p:nvPr/>
                </p:nvSpPr>
                <p:spPr bwMode="gray">
                  <a:xfrm>
                    <a:off x="641" y="3352"/>
                    <a:ext cx="31" cy="40"/>
                  </a:xfrm>
                  <a:custGeom>
                    <a:avLst/>
                    <a:gdLst>
                      <a:gd name="T0" fmla="*/ 0 w 66"/>
                      <a:gd name="T1" fmla="*/ 0 h 88"/>
                      <a:gd name="T2" fmla="*/ 0 w 66"/>
                      <a:gd name="T3" fmla="*/ 71 h 88"/>
                      <a:gd name="T4" fmla="*/ 66 w 66"/>
                      <a:gd name="T5" fmla="*/ 88 h 88"/>
                      <a:gd name="T6" fmla="*/ 66 w 66"/>
                      <a:gd name="T7" fmla="*/ 19 h 88"/>
                      <a:gd name="T8" fmla="*/ 0 w 66"/>
                      <a:gd name="T9" fmla="*/ 0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" h="88">
                        <a:moveTo>
                          <a:pt x="0" y="0"/>
                        </a:moveTo>
                        <a:lnTo>
                          <a:pt x="0" y="71"/>
                        </a:lnTo>
                        <a:lnTo>
                          <a:pt x="66" y="88"/>
                        </a:lnTo>
                        <a:lnTo>
                          <a:pt x="66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6350" cap="flat" cmpd="sng">
                    <a:solidFill>
                      <a:srgbClr val="C0C0C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36" name="Freeform 295"/>
                  <p:cNvSpPr>
                    <a:spLocks/>
                  </p:cNvSpPr>
                  <p:nvPr/>
                </p:nvSpPr>
                <p:spPr bwMode="gray">
                  <a:xfrm>
                    <a:off x="609" y="3368"/>
                    <a:ext cx="32" cy="42"/>
                  </a:xfrm>
                  <a:custGeom>
                    <a:avLst/>
                    <a:gdLst>
                      <a:gd name="T0" fmla="*/ 0 w 69"/>
                      <a:gd name="T1" fmla="*/ 90 h 90"/>
                      <a:gd name="T2" fmla="*/ 0 w 69"/>
                      <a:gd name="T3" fmla="*/ 19 h 90"/>
                      <a:gd name="T4" fmla="*/ 69 w 69"/>
                      <a:gd name="T5" fmla="*/ 0 h 90"/>
                      <a:gd name="T6" fmla="*/ 69 w 69"/>
                      <a:gd name="T7" fmla="*/ 71 h 90"/>
                      <a:gd name="T8" fmla="*/ 0 w 69"/>
                      <a:gd name="T9" fmla="*/ 90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9" h="90">
                        <a:moveTo>
                          <a:pt x="0" y="90"/>
                        </a:moveTo>
                        <a:lnTo>
                          <a:pt x="0" y="19"/>
                        </a:lnTo>
                        <a:lnTo>
                          <a:pt x="69" y="0"/>
                        </a:lnTo>
                        <a:lnTo>
                          <a:pt x="69" y="71"/>
                        </a:lnTo>
                        <a:lnTo>
                          <a:pt x="0" y="9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6350" cap="flat" cmpd="sng">
                    <a:solidFill>
                      <a:srgbClr val="C0C0C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37" name="Freeform 296"/>
                  <p:cNvSpPr>
                    <a:spLocks/>
                  </p:cNvSpPr>
                  <p:nvPr/>
                </p:nvSpPr>
                <p:spPr bwMode="gray">
                  <a:xfrm>
                    <a:off x="578" y="3368"/>
                    <a:ext cx="31" cy="42"/>
                  </a:xfrm>
                  <a:custGeom>
                    <a:avLst/>
                    <a:gdLst>
                      <a:gd name="T0" fmla="*/ 0 w 68"/>
                      <a:gd name="T1" fmla="*/ 0 h 90"/>
                      <a:gd name="T2" fmla="*/ 0 w 68"/>
                      <a:gd name="T3" fmla="*/ 71 h 90"/>
                      <a:gd name="T4" fmla="*/ 68 w 68"/>
                      <a:gd name="T5" fmla="*/ 90 h 90"/>
                      <a:gd name="T6" fmla="*/ 68 w 68"/>
                      <a:gd name="T7" fmla="*/ 19 h 90"/>
                      <a:gd name="T8" fmla="*/ 0 w 68"/>
                      <a:gd name="T9" fmla="*/ 0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8" h="90">
                        <a:moveTo>
                          <a:pt x="0" y="0"/>
                        </a:moveTo>
                        <a:lnTo>
                          <a:pt x="0" y="71"/>
                        </a:lnTo>
                        <a:lnTo>
                          <a:pt x="68" y="90"/>
                        </a:lnTo>
                        <a:lnTo>
                          <a:pt x="68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6350" cap="flat" cmpd="sng">
                    <a:solidFill>
                      <a:srgbClr val="C0C0C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38" name="Freeform 297"/>
                  <p:cNvSpPr>
                    <a:spLocks/>
                  </p:cNvSpPr>
                  <p:nvPr/>
                </p:nvSpPr>
                <p:spPr bwMode="gray">
                  <a:xfrm>
                    <a:off x="578" y="3343"/>
                    <a:ext cx="125" cy="34"/>
                  </a:xfrm>
                  <a:custGeom>
                    <a:avLst/>
                    <a:gdLst>
                      <a:gd name="T0" fmla="*/ 203 w 271"/>
                      <a:gd name="T1" fmla="*/ 0 h 73"/>
                      <a:gd name="T2" fmla="*/ 68 w 271"/>
                      <a:gd name="T3" fmla="*/ 0 h 73"/>
                      <a:gd name="T4" fmla="*/ 0 w 271"/>
                      <a:gd name="T5" fmla="*/ 18 h 73"/>
                      <a:gd name="T6" fmla="*/ 0 w 271"/>
                      <a:gd name="T7" fmla="*/ 54 h 73"/>
                      <a:gd name="T8" fmla="*/ 68 w 271"/>
                      <a:gd name="T9" fmla="*/ 73 h 73"/>
                      <a:gd name="T10" fmla="*/ 137 w 271"/>
                      <a:gd name="T11" fmla="*/ 54 h 73"/>
                      <a:gd name="T12" fmla="*/ 68 w 271"/>
                      <a:gd name="T13" fmla="*/ 37 h 73"/>
                      <a:gd name="T14" fmla="*/ 137 w 271"/>
                      <a:gd name="T15" fmla="*/ 18 h 73"/>
                      <a:gd name="T16" fmla="*/ 203 w 271"/>
                      <a:gd name="T17" fmla="*/ 37 h 73"/>
                      <a:gd name="T18" fmla="*/ 271 w 271"/>
                      <a:gd name="T19" fmla="*/ 18 h 73"/>
                      <a:gd name="T20" fmla="*/ 203 w 271"/>
                      <a:gd name="T21" fmla="*/ 0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71" h="73">
                        <a:moveTo>
                          <a:pt x="203" y="0"/>
                        </a:moveTo>
                        <a:lnTo>
                          <a:pt x="68" y="0"/>
                        </a:lnTo>
                        <a:lnTo>
                          <a:pt x="0" y="18"/>
                        </a:lnTo>
                        <a:lnTo>
                          <a:pt x="0" y="54"/>
                        </a:lnTo>
                        <a:lnTo>
                          <a:pt x="68" y="73"/>
                        </a:lnTo>
                        <a:lnTo>
                          <a:pt x="137" y="54"/>
                        </a:lnTo>
                        <a:lnTo>
                          <a:pt x="68" y="37"/>
                        </a:lnTo>
                        <a:lnTo>
                          <a:pt x="137" y="18"/>
                        </a:lnTo>
                        <a:lnTo>
                          <a:pt x="203" y="37"/>
                        </a:lnTo>
                        <a:lnTo>
                          <a:pt x="271" y="18"/>
                        </a:lnTo>
                        <a:lnTo>
                          <a:pt x="20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6350" cap="flat" cmpd="sng">
                    <a:solidFill>
                      <a:srgbClr val="C0C0C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295" name="Group 298"/>
                <p:cNvGrpSpPr>
                  <a:grpSpLocks/>
                </p:cNvGrpSpPr>
                <p:nvPr/>
              </p:nvGrpSpPr>
              <p:grpSpPr bwMode="auto">
                <a:xfrm>
                  <a:off x="1721" y="2783"/>
                  <a:ext cx="1088" cy="536"/>
                  <a:chOff x="2368" y="2596"/>
                  <a:chExt cx="1088" cy="536"/>
                </a:xfrm>
              </p:grpSpPr>
              <p:grpSp>
                <p:nvGrpSpPr>
                  <p:cNvPr id="300" name="Group 299"/>
                  <p:cNvGrpSpPr>
                    <a:grpSpLocks/>
                  </p:cNvGrpSpPr>
                  <p:nvPr/>
                </p:nvGrpSpPr>
                <p:grpSpPr bwMode="auto">
                  <a:xfrm>
                    <a:off x="2372" y="2733"/>
                    <a:ext cx="1084" cy="399"/>
                    <a:chOff x="2372" y="2733"/>
                    <a:chExt cx="1084" cy="399"/>
                  </a:xfrm>
                </p:grpSpPr>
                <p:sp>
                  <p:nvSpPr>
                    <p:cNvPr id="318" name="Freeform 300"/>
                    <p:cNvSpPr>
                      <a:spLocks/>
                    </p:cNvSpPr>
                    <p:nvPr/>
                  </p:nvSpPr>
                  <p:spPr bwMode="gray">
                    <a:xfrm flipH="1">
                      <a:off x="2372" y="2789"/>
                      <a:ext cx="33" cy="235"/>
                    </a:xfrm>
                    <a:custGeom>
                      <a:avLst/>
                      <a:gdLst>
                        <a:gd name="T0" fmla="*/ 0 w 12"/>
                        <a:gd name="T1" fmla="*/ 87 h 87"/>
                        <a:gd name="T2" fmla="*/ 12 w 12"/>
                        <a:gd name="T3" fmla="*/ 84 h 87"/>
                        <a:gd name="T4" fmla="*/ 12 w 12"/>
                        <a:gd name="T5" fmla="*/ 0 h 87"/>
                        <a:gd name="T6" fmla="*/ 0 w 12"/>
                        <a:gd name="T7" fmla="*/ 3 h 87"/>
                        <a:gd name="T8" fmla="*/ 0 w 12"/>
                        <a:gd name="T9" fmla="*/ 87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87">
                          <a:moveTo>
                            <a:pt x="0" y="87"/>
                          </a:moveTo>
                          <a:lnTo>
                            <a:pt x="12" y="84"/>
                          </a:lnTo>
                          <a:lnTo>
                            <a:pt x="12" y="0"/>
                          </a:lnTo>
                          <a:lnTo>
                            <a:pt x="0" y="3"/>
                          </a:lnTo>
                          <a:lnTo>
                            <a:pt x="0" y="87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6350" cap="flat" cmpd="sng">
                      <a:solidFill>
                        <a:srgbClr val="80808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19" name="Freeform 301"/>
                    <p:cNvSpPr>
                      <a:spLocks/>
                    </p:cNvSpPr>
                    <p:nvPr/>
                  </p:nvSpPr>
                  <p:spPr bwMode="gray">
                    <a:xfrm flipH="1">
                      <a:off x="2405" y="2789"/>
                      <a:ext cx="31" cy="235"/>
                    </a:xfrm>
                    <a:custGeom>
                      <a:avLst/>
                      <a:gdLst>
                        <a:gd name="T0" fmla="*/ 12 w 12"/>
                        <a:gd name="T1" fmla="*/ 87 h 87"/>
                        <a:gd name="T2" fmla="*/ 0 w 12"/>
                        <a:gd name="T3" fmla="*/ 84 h 87"/>
                        <a:gd name="T4" fmla="*/ 0 w 12"/>
                        <a:gd name="T5" fmla="*/ 0 h 87"/>
                        <a:gd name="T6" fmla="*/ 12 w 12"/>
                        <a:gd name="T7" fmla="*/ 3 h 87"/>
                        <a:gd name="T8" fmla="*/ 12 w 12"/>
                        <a:gd name="T9" fmla="*/ 87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87">
                          <a:moveTo>
                            <a:pt x="12" y="87"/>
                          </a:moveTo>
                          <a:lnTo>
                            <a:pt x="0" y="84"/>
                          </a:lnTo>
                          <a:lnTo>
                            <a:pt x="0" y="0"/>
                          </a:lnTo>
                          <a:lnTo>
                            <a:pt x="12" y="3"/>
                          </a:lnTo>
                          <a:lnTo>
                            <a:pt x="12" y="87"/>
                          </a:lnTo>
                          <a:close/>
                        </a:path>
                      </a:pathLst>
                    </a:custGeom>
                    <a:solidFill>
                      <a:srgbClr val="4D4D4D"/>
                    </a:solidFill>
                    <a:ln w="6350" cap="flat" cmpd="sng">
                      <a:solidFill>
                        <a:srgbClr val="4D4D4D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20" name="Freeform 302"/>
                    <p:cNvSpPr>
                      <a:spLocks/>
                    </p:cNvSpPr>
                    <p:nvPr/>
                  </p:nvSpPr>
                  <p:spPr bwMode="gray">
                    <a:xfrm flipH="1">
                      <a:off x="3423" y="2733"/>
                      <a:ext cx="33" cy="235"/>
                    </a:xfrm>
                    <a:custGeom>
                      <a:avLst/>
                      <a:gdLst>
                        <a:gd name="T0" fmla="*/ 12 w 12"/>
                        <a:gd name="T1" fmla="*/ 87 h 87"/>
                        <a:gd name="T2" fmla="*/ 0 w 12"/>
                        <a:gd name="T3" fmla="*/ 84 h 87"/>
                        <a:gd name="T4" fmla="*/ 0 w 12"/>
                        <a:gd name="T5" fmla="*/ 0 h 87"/>
                        <a:gd name="T6" fmla="*/ 12 w 12"/>
                        <a:gd name="T7" fmla="*/ 4 h 87"/>
                        <a:gd name="T8" fmla="*/ 12 w 12"/>
                        <a:gd name="T9" fmla="*/ 87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87">
                          <a:moveTo>
                            <a:pt x="12" y="87"/>
                          </a:moveTo>
                          <a:lnTo>
                            <a:pt x="0" y="84"/>
                          </a:lnTo>
                          <a:lnTo>
                            <a:pt x="0" y="0"/>
                          </a:lnTo>
                          <a:lnTo>
                            <a:pt x="12" y="4"/>
                          </a:lnTo>
                          <a:lnTo>
                            <a:pt x="12" y="87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6350" cap="flat" cmpd="sng">
                      <a:solidFill>
                        <a:srgbClr val="80808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21" name="Freeform 303"/>
                    <p:cNvSpPr>
                      <a:spLocks/>
                    </p:cNvSpPr>
                    <p:nvPr/>
                  </p:nvSpPr>
                  <p:spPr bwMode="gray">
                    <a:xfrm flipH="1">
                      <a:off x="3392" y="2733"/>
                      <a:ext cx="31" cy="235"/>
                    </a:xfrm>
                    <a:custGeom>
                      <a:avLst/>
                      <a:gdLst>
                        <a:gd name="T0" fmla="*/ 0 w 12"/>
                        <a:gd name="T1" fmla="*/ 87 h 87"/>
                        <a:gd name="T2" fmla="*/ 12 w 12"/>
                        <a:gd name="T3" fmla="*/ 84 h 87"/>
                        <a:gd name="T4" fmla="*/ 12 w 12"/>
                        <a:gd name="T5" fmla="*/ 0 h 87"/>
                        <a:gd name="T6" fmla="*/ 0 w 12"/>
                        <a:gd name="T7" fmla="*/ 4 h 87"/>
                        <a:gd name="T8" fmla="*/ 0 w 12"/>
                        <a:gd name="T9" fmla="*/ 87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87">
                          <a:moveTo>
                            <a:pt x="0" y="87"/>
                          </a:moveTo>
                          <a:lnTo>
                            <a:pt x="12" y="84"/>
                          </a:lnTo>
                          <a:lnTo>
                            <a:pt x="12" y="0"/>
                          </a:lnTo>
                          <a:lnTo>
                            <a:pt x="0" y="4"/>
                          </a:lnTo>
                          <a:lnTo>
                            <a:pt x="0" y="87"/>
                          </a:lnTo>
                          <a:close/>
                        </a:path>
                      </a:pathLst>
                    </a:custGeom>
                    <a:solidFill>
                      <a:srgbClr val="4D4D4D"/>
                    </a:solidFill>
                    <a:ln w="6350" cap="flat" cmpd="sng">
                      <a:solidFill>
                        <a:srgbClr val="4D4D4D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22" name="Freeform 304"/>
                    <p:cNvSpPr>
                      <a:spLocks/>
                    </p:cNvSpPr>
                    <p:nvPr/>
                  </p:nvSpPr>
                  <p:spPr bwMode="gray">
                    <a:xfrm flipH="1">
                      <a:off x="2772" y="2898"/>
                      <a:ext cx="34" cy="234"/>
                    </a:xfrm>
                    <a:custGeom>
                      <a:avLst/>
                      <a:gdLst>
                        <a:gd name="T0" fmla="*/ 0 w 12"/>
                        <a:gd name="T1" fmla="*/ 87 h 87"/>
                        <a:gd name="T2" fmla="*/ 12 w 12"/>
                        <a:gd name="T3" fmla="*/ 84 h 87"/>
                        <a:gd name="T4" fmla="*/ 12 w 12"/>
                        <a:gd name="T5" fmla="*/ 0 h 87"/>
                        <a:gd name="T6" fmla="*/ 0 w 12"/>
                        <a:gd name="T7" fmla="*/ 3 h 87"/>
                        <a:gd name="T8" fmla="*/ 0 w 12"/>
                        <a:gd name="T9" fmla="*/ 87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87">
                          <a:moveTo>
                            <a:pt x="0" y="87"/>
                          </a:moveTo>
                          <a:lnTo>
                            <a:pt x="12" y="84"/>
                          </a:lnTo>
                          <a:lnTo>
                            <a:pt x="12" y="0"/>
                          </a:lnTo>
                          <a:lnTo>
                            <a:pt x="0" y="3"/>
                          </a:lnTo>
                          <a:lnTo>
                            <a:pt x="0" y="87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6350" cap="flat" cmpd="sng">
                      <a:solidFill>
                        <a:srgbClr val="80808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23" name="Freeform 305"/>
                    <p:cNvSpPr>
                      <a:spLocks/>
                    </p:cNvSpPr>
                    <p:nvPr/>
                  </p:nvSpPr>
                  <p:spPr bwMode="gray">
                    <a:xfrm flipH="1">
                      <a:off x="2806" y="2898"/>
                      <a:ext cx="30" cy="234"/>
                    </a:xfrm>
                    <a:custGeom>
                      <a:avLst/>
                      <a:gdLst>
                        <a:gd name="T0" fmla="*/ 12 w 12"/>
                        <a:gd name="T1" fmla="*/ 87 h 87"/>
                        <a:gd name="T2" fmla="*/ 0 w 12"/>
                        <a:gd name="T3" fmla="*/ 84 h 87"/>
                        <a:gd name="T4" fmla="*/ 0 w 12"/>
                        <a:gd name="T5" fmla="*/ 0 h 87"/>
                        <a:gd name="T6" fmla="*/ 12 w 12"/>
                        <a:gd name="T7" fmla="*/ 3 h 87"/>
                        <a:gd name="T8" fmla="*/ 12 w 12"/>
                        <a:gd name="T9" fmla="*/ 87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87">
                          <a:moveTo>
                            <a:pt x="12" y="87"/>
                          </a:moveTo>
                          <a:lnTo>
                            <a:pt x="0" y="84"/>
                          </a:lnTo>
                          <a:lnTo>
                            <a:pt x="0" y="0"/>
                          </a:lnTo>
                          <a:lnTo>
                            <a:pt x="12" y="3"/>
                          </a:lnTo>
                          <a:lnTo>
                            <a:pt x="12" y="87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6350" cap="flat" cmpd="sng">
                      <a:solidFill>
                        <a:srgbClr val="80808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301" name="Group 306"/>
                  <p:cNvGrpSpPr>
                    <a:grpSpLocks/>
                  </p:cNvGrpSpPr>
                  <p:nvPr/>
                </p:nvGrpSpPr>
                <p:grpSpPr bwMode="auto">
                  <a:xfrm>
                    <a:off x="2368" y="2596"/>
                    <a:ext cx="1088" cy="347"/>
                    <a:chOff x="-181" y="3580"/>
                    <a:chExt cx="2284" cy="730"/>
                  </a:xfrm>
                </p:grpSpPr>
                <p:sp>
                  <p:nvSpPr>
                    <p:cNvPr id="302" name="Freeform 307"/>
                    <p:cNvSpPr>
                      <a:spLocks/>
                    </p:cNvSpPr>
                    <p:nvPr/>
                  </p:nvSpPr>
                  <p:spPr bwMode="gray">
                    <a:xfrm>
                      <a:off x="714" y="3819"/>
                      <a:ext cx="1389" cy="491"/>
                    </a:xfrm>
                    <a:custGeom>
                      <a:avLst/>
                      <a:gdLst>
                        <a:gd name="T0" fmla="*/ 582 w 588"/>
                        <a:gd name="T1" fmla="*/ 4 h 208"/>
                        <a:gd name="T2" fmla="*/ 568 w 588"/>
                        <a:gd name="T3" fmla="*/ 1 h 208"/>
                        <a:gd name="T4" fmla="*/ 558 w 588"/>
                        <a:gd name="T5" fmla="*/ 3 h 208"/>
                        <a:gd name="T6" fmla="*/ 37 w 588"/>
                        <a:gd name="T7" fmla="*/ 143 h 208"/>
                        <a:gd name="T8" fmla="*/ 27 w 588"/>
                        <a:gd name="T9" fmla="*/ 146 h 208"/>
                        <a:gd name="T10" fmla="*/ 9 w 588"/>
                        <a:gd name="T11" fmla="*/ 161 h 208"/>
                        <a:gd name="T12" fmla="*/ 0 w 588"/>
                        <a:gd name="T13" fmla="*/ 179 h 208"/>
                        <a:gd name="T14" fmla="*/ 0 w 588"/>
                        <a:gd name="T15" fmla="*/ 194 h 208"/>
                        <a:gd name="T16" fmla="*/ 7 w 588"/>
                        <a:gd name="T17" fmla="*/ 204 h 208"/>
                        <a:gd name="T18" fmla="*/ 19 w 588"/>
                        <a:gd name="T19" fmla="*/ 208 h 208"/>
                        <a:gd name="T20" fmla="*/ 31 w 588"/>
                        <a:gd name="T21" fmla="*/ 204 h 208"/>
                        <a:gd name="T22" fmla="*/ 550 w 588"/>
                        <a:gd name="T23" fmla="*/ 65 h 208"/>
                        <a:gd name="T24" fmla="*/ 562 w 588"/>
                        <a:gd name="T25" fmla="*/ 62 h 208"/>
                        <a:gd name="T26" fmla="*/ 579 w 588"/>
                        <a:gd name="T27" fmla="*/ 48 h 208"/>
                        <a:gd name="T28" fmla="*/ 588 w 588"/>
                        <a:gd name="T29" fmla="*/ 30 h 208"/>
                        <a:gd name="T30" fmla="*/ 588 w 588"/>
                        <a:gd name="T31" fmla="*/ 14 h 208"/>
                        <a:gd name="T32" fmla="*/ 582 w 588"/>
                        <a:gd name="T33" fmla="*/ 4 h 2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588" h="208">
                          <a:moveTo>
                            <a:pt x="582" y="4"/>
                          </a:moveTo>
                          <a:cubicBezTo>
                            <a:pt x="578" y="1"/>
                            <a:pt x="573" y="0"/>
                            <a:pt x="568" y="1"/>
                          </a:cubicBezTo>
                          <a:cubicBezTo>
                            <a:pt x="558" y="3"/>
                            <a:pt x="558" y="3"/>
                            <a:pt x="558" y="3"/>
                          </a:cubicBezTo>
                          <a:cubicBezTo>
                            <a:pt x="37" y="143"/>
                            <a:pt x="37" y="143"/>
                            <a:pt x="37" y="143"/>
                          </a:cubicBezTo>
                          <a:cubicBezTo>
                            <a:pt x="27" y="146"/>
                            <a:pt x="27" y="146"/>
                            <a:pt x="27" y="146"/>
                          </a:cubicBezTo>
                          <a:cubicBezTo>
                            <a:pt x="21" y="149"/>
                            <a:pt x="14" y="154"/>
                            <a:pt x="9" y="161"/>
                          </a:cubicBezTo>
                          <a:cubicBezTo>
                            <a:pt x="4" y="167"/>
                            <a:pt x="2" y="173"/>
                            <a:pt x="0" y="179"/>
                          </a:cubicBezTo>
                          <a:cubicBezTo>
                            <a:pt x="0" y="194"/>
                            <a:pt x="0" y="194"/>
                            <a:pt x="0" y="194"/>
                          </a:cubicBezTo>
                          <a:cubicBezTo>
                            <a:pt x="1" y="198"/>
                            <a:pt x="3" y="202"/>
                            <a:pt x="7" y="204"/>
                          </a:cubicBezTo>
                          <a:cubicBezTo>
                            <a:pt x="10" y="207"/>
                            <a:pt x="15" y="208"/>
                            <a:pt x="19" y="208"/>
                          </a:cubicBezTo>
                          <a:cubicBezTo>
                            <a:pt x="31" y="204"/>
                            <a:pt x="31" y="204"/>
                            <a:pt x="31" y="204"/>
                          </a:cubicBezTo>
                          <a:cubicBezTo>
                            <a:pt x="550" y="65"/>
                            <a:pt x="550" y="65"/>
                            <a:pt x="550" y="65"/>
                          </a:cubicBezTo>
                          <a:cubicBezTo>
                            <a:pt x="562" y="62"/>
                            <a:pt x="562" y="62"/>
                            <a:pt x="562" y="62"/>
                          </a:cubicBezTo>
                          <a:cubicBezTo>
                            <a:pt x="568" y="59"/>
                            <a:pt x="574" y="54"/>
                            <a:pt x="579" y="48"/>
                          </a:cubicBezTo>
                          <a:cubicBezTo>
                            <a:pt x="584" y="42"/>
                            <a:pt x="587" y="36"/>
                            <a:pt x="588" y="30"/>
                          </a:cubicBezTo>
                          <a:cubicBezTo>
                            <a:pt x="588" y="14"/>
                            <a:pt x="588" y="14"/>
                            <a:pt x="588" y="14"/>
                          </a:cubicBezTo>
                          <a:cubicBezTo>
                            <a:pt x="587" y="10"/>
                            <a:pt x="585" y="7"/>
                            <a:pt x="582" y="4"/>
                          </a:cubicBez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6350" cap="flat" cmpd="sng">
                          <a:solidFill>
                            <a:srgbClr val="000000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03" name="Freeform 308"/>
                    <p:cNvSpPr>
                      <a:spLocks/>
                    </p:cNvSpPr>
                    <p:nvPr/>
                  </p:nvSpPr>
                  <p:spPr bwMode="gray">
                    <a:xfrm>
                      <a:off x="714" y="4156"/>
                      <a:ext cx="144" cy="154"/>
                    </a:xfrm>
                    <a:custGeom>
                      <a:avLst/>
                      <a:gdLst>
                        <a:gd name="T0" fmla="*/ 48 w 61"/>
                        <a:gd name="T1" fmla="*/ 47 h 65"/>
                        <a:gd name="T2" fmla="*/ 50 w 61"/>
                        <a:gd name="T3" fmla="*/ 4 h 65"/>
                        <a:gd name="T4" fmla="*/ 37 w 61"/>
                        <a:gd name="T5" fmla="*/ 0 h 65"/>
                        <a:gd name="T6" fmla="*/ 27 w 61"/>
                        <a:gd name="T7" fmla="*/ 3 h 65"/>
                        <a:gd name="T8" fmla="*/ 9 w 61"/>
                        <a:gd name="T9" fmla="*/ 18 h 65"/>
                        <a:gd name="T10" fmla="*/ 0 w 61"/>
                        <a:gd name="T11" fmla="*/ 36 h 65"/>
                        <a:gd name="T12" fmla="*/ 0 w 61"/>
                        <a:gd name="T13" fmla="*/ 51 h 65"/>
                        <a:gd name="T14" fmla="*/ 7 w 61"/>
                        <a:gd name="T15" fmla="*/ 61 h 65"/>
                        <a:gd name="T16" fmla="*/ 19 w 61"/>
                        <a:gd name="T17" fmla="*/ 65 h 65"/>
                        <a:gd name="T18" fmla="*/ 31 w 61"/>
                        <a:gd name="T19" fmla="*/ 61 h 65"/>
                        <a:gd name="T20" fmla="*/ 48 w 61"/>
                        <a:gd name="T21" fmla="*/ 47 h 6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61" h="65">
                          <a:moveTo>
                            <a:pt x="48" y="47"/>
                          </a:moveTo>
                          <a:cubicBezTo>
                            <a:pt x="60" y="31"/>
                            <a:pt x="61" y="12"/>
                            <a:pt x="50" y="4"/>
                          </a:cubicBezTo>
                          <a:cubicBezTo>
                            <a:pt x="47" y="1"/>
                            <a:pt x="42" y="0"/>
                            <a:pt x="37" y="0"/>
                          </a:cubicBezTo>
                          <a:cubicBezTo>
                            <a:pt x="27" y="3"/>
                            <a:pt x="27" y="3"/>
                            <a:pt x="27" y="3"/>
                          </a:cubicBezTo>
                          <a:cubicBezTo>
                            <a:pt x="21" y="6"/>
                            <a:pt x="14" y="11"/>
                            <a:pt x="9" y="18"/>
                          </a:cubicBezTo>
                          <a:cubicBezTo>
                            <a:pt x="4" y="24"/>
                            <a:pt x="2" y="30"/>
                            <a:pt x="0" y="36"/>
                          </a:cubicBezTo>
                          <a:cubicBezTo>
                            <a:pt x="0" y="51"/>
                            <a:pt x="0" y="51"/>
                            <a:pt x="0" y="51"/>
                          </a:cubicBezTo>
                          <a:cubicBezTo>
                            <a:pt x="1" y="55"/>
                            <a:pt x="3" y="59"/>
                            <a:pt x="7" y="61"/>
                          </a:cubicBezTo>
                          <a:cubicBezTo>
                            <a:pt x="10" y="64"/>
                            <a:pt x="15" y="65"/>
                            <a:pt x="19" y="65"/>
                          </a:cubicBezTo>
                          <a:cubicBezTo>
                            <a:pt x="31" y="61"/>
                            <a:pt x="31" y="61"/>
                            <a:pt x="31" y="61"/>
                          </a:cubicBezTo>
                          <a:cubicBezTo>
                            <a:pt x="37" y="58"/>
                            <a:pt x="43" y="54"/>
                            <a:pt x="48" y="47"/>
                          </a:cubicBezTo>
                          <a:close/>
                        </a:path>
                      </a:pathLst>
                    </a:custGeom>
                    <a:solidFill>
                      <a:srgbClr val="4D4D4D"/>
                    </a:solidFill>
                    <a:ln w="6350" cap="flat" cmpd="sng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04" name="Freeform 309"/>
                    <p:cNvSpPr>
                      <a:spLocks/>
                    </p:cNvSpPr>
                    <p:nvPr/>
                  </p:nvSpPr>
                  <p:spPr bwMode="gray">
                    <a:xfrm>
                      <a:off x="1959" y="3819"/>
                      <a:ext cx="144" cy="153"/>
                    </a:xfrm>
                    <a:custGeom>
                      <a:avLst/>
                      <a:gdLst>
                        <a:gd name="T0" fmla="*/ 13 w 61"/>
                        <a:gd name="T1" fmla="*/ 18 h 65"/>
                        <a:gd name="T2" fmla="*/ 11 w 61"/>
                        <a:gd name="T3" fmla="*/ 62 h 65"/>
                        <a:gd name="T4" fmla="*/ 23 w 61"/>
                        <a:gd name="T5" fmla="*/ 65 h 65"/>
                        <a:gd name="T6" fmla="*/ 35 w 61"/>
                        <a:gd name="T7" fmla="*/ 62 h 65"/>
                        <a:gd name="T8" fmla="*/ 52 w 61"/>
                        <a:gd name="T9" fmla="*/ 48 h 65"/>
                        <a:gd name="T10" fmla="*/ 61 w 61"/>
                        <a:gd name="T11" fmla="*/ 30 h 65"/>
                        <a:gd name="T12" fmla="*/ 61 w 61"/>
                        <a:gd name="T13" fmla="*/ 14 h 65"/>
                        <a:gd name="T14" fmla="*/ 55 w 61"/>
                        <a:gd name="T15" fmla="*/ 4 h 65"/>
                        <a:gd name="T16" fmla="*/ 41 w 61"/>
                        <a:gd name="T17" fmla="*/ 1 h 65"/>
                        <a:gd name="T18" fmla="*/ 31 w 61"/>
                        <a:gd name="T19" fmla="*/ 3 h 65"/>
                        <a:gd name="T20" fmla="*/ 13 w 61"/>
                        <a:gd name="T21" fmla="*/ 18 h 6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61" h="65">
                          <a:moveTo>
                            <a:pt x="13" y="18"/>
                          </a:moveTo>
                          <a:cubicBezTo>
                            <a:pt x="1" y="34"/>
                            <a:pt x="0" y="53"/>
                            <a:pt x="11" y="62"/>
                          </a:cubicBezTo>
                          <a:cubicBezTo>
                            <a:pt x="15" y="64"/>
                            <a:pt x="19" y="65"/>
                            <a:pt x="23" y="65"/>
                          </a:cubicBezTo>
                          <a:cubicBezTo>
                            <a:pt x="35" y="62"/>
                            <a:pt x="35" y="62"/>
                            <a:pt x="35" y="62"/>
                          </a:cubicBezTo>
                          <a:cubicBezTo>
                            <a:pt x="41" y="59"/>
                            <a:pt x="47" y="54"/>
                            <a:pt x="52" y="48"/>
                          </a:cubicBezTo>
                          <a:cubicBezTo>
                            <a:pt x="57" y="42"/>
                            <a:pt x="60" y="36"/>
                            <a:pt x="61" y="30"/>
                          </a:cubicBezTo>
                          <a:cubicBezTo>
                            <a:pt x="61" y="14"/>
                            <a:pt x="61" y="14"/>
                            <a:pt x="61" y="14"/>
                          </a:cubicBezTo>
                          <a:cubicBezTo>
                            <a:pt x="60" y="10"/>
                            <a:pt x="58" y="7"/>
                            <a:pt x="55" y="4"/>
                          </a:cubicBezTo>
                          <a:cubicBezTo>
                            <a:pt x="51" y="1"/>
                            <a:pt x="46" y="0"/>
                            <a:pt x="41" y="1"/>
                          </a:cubicBezTo>
                          <a:cubicBezTo>
                            <a:pt x="31" y="3"/>
                            <a:pt x="31" y="3"/>
                            <a:pt x="31" y="3"/>
                          </a:cubicBezTo>
                          <a:cubicBezTo>
                            <a:pt x="25" y="6"/>
                            <a:pt x="19" y="11"/>
                            <a:pt x="13" y="18"/>
                          </a:cubicBezTo>
                          <a:close/>
                        </a:path>
                      </a:pathLst>
                    </a:custGeom>
                    <a:solidFill>
                      <a:srgbClr val="4D4D4D"/>
                    </a:solidFill>
                    <a:ln w="6350" cap="flat" cmpd="sng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05" name="Freeform 310"/>
                    <p:cNvSpPr>
                      <a:spLocks/>
                    </p:cNvSpPr>
                    <p:nvPr/>
                  </p:nvSpPr>
                  <p:spPr bwMode="gray">
                    <a:xfrm>
                      <a:off x="1406" y="3958"/>
                      <a:ext cx="154" cy="172"/>
                    </a:xfrm>
                    <a:custGeom>
                      <a:avLst/>
                      <a:gdLst>
                        <a:gd name="T0" fmla="*/ 11 w 65"/>
                        <a:gd name="T1" fmla="*/ 65 h 73"/>
                        <a:gd name="T2" fmla="*/ 52 w 65"/>
                        <a:gd name="T3" fmla="*/ 51 h 73"/>
                        <a:gd name="T4" fmla="*/ 55 w 65"/>
                        <a:gd name="T5" fmla="*/ 8 h 73"/>
                        <a:gd name="T6" fmla="*/ 13 w 65"/>
                        <a:gd name="T7" fmla="*/ 22 h 73"/>
                        <a:gd name="T8" fmla="*/ 11 w 65"/>
                        <a:gd name="T9" fmla="*/ 65 h 7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65" h="73">
                          <a:moveTo>
                            <a:pt x="11" y="65"/>
                          </a:moveTo>
                          <a:cubicBezTo>
                            <a:pt x="22" y="73"/>
                            <a:pt x="40" y="67"/>
                            <a:pt x="52" y="51"/>
                          </a:cubicBezTo>
                          <a:cubicBezTo>
                            <a:pt x="64" y="36"/>
                            <a:pt x="65" y="16"/>
                            <a:pt x="55" y="8"/>
                          </a:cubicBezTo>
                          <a:cubicBezTo>
                            <a:pt x="44" y="0"/>
                            <a:pt x="25" y="6"/>
                            <a:pt x="13" y="22"/>
                          </a:cubicBezTo>
                          <a:cubicBezTo>
                            <a:pt x="1" y="38"/>
                            <a:pt x="0" y="57"/>
                            <a:pt x="11" y="65"/>
                          </a:cubicBezTo>
                          <a:close/>
                        </a:path>
                      </a:pathLst>
                    </a:custGeom>
                    <a:solidFill>
                      <a:srgbClr val="4D4D4D"/>
                    </a:solidFill>
                    <a:ln w="6350" cap="flat" cmpd="sng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06" name="Freeform 311"/>
                    <p:cNvSpPr>
                      <a:spLocks/>
                    </p:cNvSpPr>
                    <p:nvPr/>
                  </p:nvSpPr>
                  <p:spPr bwMode="gray">
                    <a:xfrm>
                      <a:off x="-118" y="3580"/>
                      <a:ext cx="2174" cy="584"/>
                    </a:xfrm>
                    <a:custGeom>
                      <a:avLst/>
                      <a:gdLst>
                        <a:gd name="T0" fmla="*/ 0 w 2174"/>
                        <a:gd name="T1" fmla="*/ 343 h 584"/>
                        <a:gd name="T2" fmla="*/ 1278 w 2174"/>
                        <a:gd name="T3" fmla="*/ 0 h 584"/>
                        <a:gd name="T4" fmla="*/ 2174 w 2174"/>
                        <a:gd name="T5" fmla="*/ 241 h 584"/>
                        <a:gd name="T6" fmla="*/ 896 w 2174"/>
                        <a:gd name="T7" fmla="*/ 584 h 584"/>
                        <a:gd name="T8" fmla="*/ 0 w 2174"/>
                        <a:gd name="T9" fmla="*/ 343 h 58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74" h="584">
                          <a:moveTo>
                            <a:pt x="0" y="343"/>
                          </a:moveTo>
                          <a:lnTo>
                            <a:pt x="1278" y="0"/>
                          </a:lnTo>
                          <a:lnTo>
                            <a:pt x="2174" y="241"/>
                          </a:lnTo>
                          <a:lnTo>
                            <a:pt x="896" y="584"/>
                          </a:lnTo>
                          <a:lnTo>
                            <a:pt x="0" y="343"/>
                          </a:lnTo>
                          <a:close/>
                        </a:path>
                      </a:pathLst>
                    </a:custGeom>
                    <a:solidFill>
                      <a:srgbClr val="4D4D4D"/>
                    </a:solidFill>
                    <a:ln w="6350" cap="flat" cmpd="sng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07" name="Freeform 312"/>
                    <p:cNvSpPr>
                      <a:spLocks/>
                    </p:cNvSpPr>
                    <p:nvPr/>
                  </p:nvSpPr>
                  <p:spPr bwMode="gray">
                    <a:xfrm>
                      <a:off x="-181" y="3923"/>
                      <a:ext cx="959" cy="380"/>
                    </a:xfrm>
                    <a:custGeom>
                      <a:avLst/>
                      <a:gdLst>
                        <a:gd name="T0" fmla="*/ 27 w 406"/>
                        <a:gd name="T1" fmla="*/ 0 h 161"/>
                        <a:gd name="T2" fmla="*/ 27 w 406"/>
                        <a:gd name="T3" fmla="*/ 0 h 161"/>
                        <a:gd name="T4" fmla="*/ 9 w 406"/>
                        <a:gd name="T5" fmla="*/ 15 h 161"/>
                        <a:gd name="T6" fmla="*/ 0 w 406"/>
                        <a:gd name="T7" fmla="*/ 34 h 161"/>
                        <a:gd name="T8" fmla="*/ 0 w 406"/>
                        <a:gd name="T9" fmla="*/ 48 h 161"/>
                        <a:gd name="T10" fmla="*/ 7 w 406"/>
                        <a:gd name="T11" fmla="*/ 58 h 161"/>
                        <a:gd name="T12" fmla="*/ 19 w 406"/>
                        <a:gd name="T13" fmla="*/ 62 h 161"/>
                        <a:gd name="T14" fmla="*/ 387 w 406"/>
                        <a:gd name="T15" fmla="*/ 161 h 161"/>
                        <a:gd name="T16" fmla="*/ 386 w 406"/>
                        <a:gd name="T17" fmla="*/ 160 h 161"/>
                        <a:gd name="T18" fmla="*/ 379 w 406"/>
                        <a:gd name="T19" fmla="*/ 150 h 161"/>
                        <a:gd name="T20" fmla="*/ 379 w 406"/>
                        <a:gd name="T21" fmla="*/ 135 h 161"/>
                        <a:gd name="T22" fmla="*/ 388 w 406"/>
                        <a:gd name="T23" fmla="*/ 117 h 161"/>
                        <a:gd name="T24" fmla="*/ 406 w 406"/>
                        <a:gd name="T25" fmla="*/ 102 h 161"/>
                        <a:gd name="T26" fmla="*/ 27 w 406"/>
                        <a:gd name="T27" fmla="*/ 0 h 16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</a:cxnLst>
                      <a:rect l="0" t="0" r="r" b="b"/>
                      <a:pathLst>
                        <a:path w="406" h="161">
                          <a:moveTo>
                            <a:pt x="27" y="0"/>
                          </a:moveTo>
                          <a:cubicBezTo>
                            <a:pt x="27" y="0"/>
                            <a:pt x="27" y="0"/>
                            <a:pt x="27" y="0"/>
                          </a:cubicBezTo>
                          <a:cubicBezTo>
                            <a:pt x="20" y="3"/>
                            <a:pt x="14" y="8"/>
                            <a:pt x="9" y="15"/>
                          </a:cubicBezTo>
                          <a:cubicBezTo>
                            <a:pt x="4" y="21"/>
                            <a:pt x="1" y="27"/>
                            <a:pt x="0" y="34"/>
                          </a:cubicBezTo>
                          <a:cubicBezTo>
                            <a:pt x="0" y="48"/>
                            <a:pt x="0" y="48"/>
                            <a:pt x="0" y="48"/>
                          </a:cubicBezTo>
                          <a:cubicBezTo>
                            <a:pt x="1" y="52"/>
                            <a:pt x="3" y="56"/>
                            <a:pt x="7" y="58"/>
                          </a:cubicBezTo>
                          <a:cubicBezTo>
                            <a:pt x="10" y="61"/>
                            <a:pt x="14" y="62"/>
                            <a:pt x="19" y="62"/>
                          </a:cubicBezTo>
                          <a:cubicBezTo>
                            <a:pt x="387" y="161"/>
                            <a:pt x="387" y="161"/>
                            <a:pt x="387" y="161"/>
                          </a:cubicBezTo>
                          <a:cubicBezTo>
                            <a:pt x="386" y="160"/>
                            <a:pt x="386" y="160"/>
                            <a:pt x="386" y="160"/>
                          </a:cubicBezTo>
                          <a:cubicBezTo>
                            <a:pt x="382" y="158"/>
                            <a:pt x="380" y="154"/>
                            <a:pt x="379" y="150"/>
                          </a:cubicBezTo>
                          <a:cubicBezTo>
                            <a:pt x="379" y="135"/>
                            <a:pt x="379" y="135"/>
                            <a:pt x="379" y="135"/>
                          </a:cubicBezTo>
                          <a:cubicBezTo>
                            <a:pt x="381" y="129"/>
                            <a:pt x="383" y="123"/>
                            <a:pt x="388" y="117"/>
                          </a:cubicBezTo>
                          <a:cubicBezTo>
                            <a:pt x="393" y="110"/>
                            <a:pt x="400" y="105"/>
                            <a:pt x="406" y="102"/>
                          </a:cubicBezTo>
                          <a:lnTo>
                            <a:pt x="27" y="0"/>
                          </a:lnTo>
                          <a:close/>
                        </a:path>
                      </a:pathLst>
                    </a:custGeom>
                    <a:solidFill>
                      <a:srgbClr val="4D4D4D"/>
                    </a:solidFill>
                    <a:ln w="6350" cap="flat" cmpd="sng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08" name="Freeform 313"/>
                    <p:cNvSpPr>
                      <a:spLocks/>
                    </p:cNvSpPr>
                    <p:nvPr/>
                  </p:nvSpPr>
                  <p:spPr bwMode="gray">
                    <a:xfrm>
                      <a:off x="733" y="3693"/>
                      <a:ext cx="897" cy="241"/>
                    </a:xfrm>
                    <a:custGeom>
                      <a:avLst/>
                      <a:gdLst>
                        <a:gd name="T0" fmla="*/ 897 w 897"/>
                        <a:gd name="T1" fmla="*/ 241 h 241"/>
                        <a:gd name="T2" fmla="*/ 0 w 897"/>
                        <a:gd name="T3" fmla="*/ 0 h 241"/>
                        <a:gd name="T4" fmla="*/ 897 w 897"/>
                        <a:gd name="T5" fmla="*/ 241 h 2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897" h="241">
                          <a:moveTo>
                            <a:pt x="897" y="241"/>
                          </a:moveTo>
                          <a:lnTo>
                            <a:pt x="0" y="0"/>
                          </a:lnTo>
                          <a:lnTo>
                            <a:pt x="897" y="24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09" name="Line 314"/>
                    <p:cNvSpPr>
                      <a:spLocks noChangeShapeType="1"/>
                    </p:cNvSpPr>
                    <p:nvPr/>
                  </p:nvSpPr>
                  <p:spPr bwMode="gray">
                    <a:xfrm flipH="1" flipV="1">
                      <a:off x="733" y="3693"/>
                      <a:ext cx="897" cy="241"/>
                    </a:xfrm>
                    <a:prstGeom prst="line">
                      <a:avLst/>
                    </a:prstGeom>
                    <a:noFill/>
                    <a:ln w="6350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10" name="Freeform 315"/>
                    <p:cNvSpPr>
                      <a:spLocks/>
                    </p:cNvSpPr>
                    <p:nvPr/>
                  </p:nvSpPr>
                  <p:spPr bwMode="gray">
                    <a:xfrm>
                      <a:off x="520" y="3753"/>
                      <a:ext cx="896" cy="238"/>
                    </a:xfrm>
                    <a:custGeom>
                      <a:avLst/>
                      <a:gdLst>
                        <a:gd name="T0" fmla="*/ 896 w 896"/>
                        <a:gd name="T1" fmla="*/ 238 h 238"/>
                        <a:gd name="T2" fmla="*/ 0 w 896"/>
                        <a:gd name="T3" fmla="*/ 0 h 238"/>
                        <a:gd name="T4" fmla="*/ 896 w 896"/>
                        <a:gd name="T5" fmla="*/ 238 h 23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896" h="238">
                          <a:moveTo>
                            <a:pt x="896" y="238"/>
                          </a:moveTo>
                          <a:lnTo>
                            <a:pt x="0" y="0"/>
                          </a:lnTo>
                          <a:lnTo>
                            <a:pt x="896" y="23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11" name="Line 316"/>
                    <p:cNvSpPr>
                      <a:spLocks noChangeShapeType="1"/>
                    </p:cNvSpPr>
                    <p:nvPr/>
                  </p:nvSpPr>
                  <p:spPr bwMode="gray">
                    <a:xfrm flipH="1" flipV="1">
                      <a:off x="520" y="3753"/>
                      <a:ext cx="896" cy="238"/>
                    </a:xfrm>
                    <a:prstGeom prst="line">
                      <a:avLst/>
                    </a:prstGeom>
                    <a:noFill/>
                    <a:ln w="6350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12" name="Freeform 317"/>
                    <p:cNvSpPr>
                      <a:spLocks/>
                    </p:cNvSpPr>
                    <p:nvPr/>
                  </p:nvSpPr>
                  <p:spPr bwMode="gray">
                    <a:xfrm>
                      <a:off x="308" y="3809"/>
                      <a:ext cx="895" cy="241"/>
                    </a:xfrm>
                    <a:custGeom>
                      <a:avLst/>
                      <a:gdLst>
                        <a:gd name="T0" fmla="*/ 895 w 895"/>
                        <a:gd name="T1" fmla="*/ 241 h 241"/>
                        <a:gd name="T2" fmla="*/ 0 w 895"/>
                        <a:gd name="T3" fmla="*/ 0 h 241"/>
                        <a:gd name="T4" fmla="*/ 895 w 895"/>
                        <a:gd name="T5" fmla="*/ 241 h 2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895" h="241">
                          <a:moveTo>
                            <a:pt x="895" y="241"/>
                          </a:moveTo>
                          <a:lnTo>
                            <a:pt x="0" y="0"/>
                          </a:lnTo>
                          <a:lnTo>
                            <a:pt x="895" y="24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13" name="Line 318"/>
                    <p:cNvSpPr>
                      <a:spLocks noChangeShapeType="1"/>
                    </p:cNvSpPr>
                    <p:nvPr/>
                  </p:nvSpPr>
                  <p:spPr bwMode="gray">
                    <a:xfrm flipH="1" flipV="1">
                      <a:off x="308" y="3809"/>
                      <a:ext cx="895" cy="241"/>
                    </a:xfrm>
                    <a:prstGeom prst="line">
                      <a:avLst/>
                    </a:prstGeom>
                    <a:noFill/>
                    <a:ln w="6350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14" name="Freeform 319"/>
                    <p:cNvSpPr>
                      <a:spLocks/>
                    </p:cNvSpPr>
                    <p:nvPr/>
                  </p:nvSpPr>
                  <p:spPr bwMode="gray">
                    <a:xfrm>
                      <a:off x="945" y="3637"/>
                      <a:ext cx="898" cy="241"/>
                    </a:xfrm>
                    <a:custGeom>
                      <a:avLst/>
                      <a:gdLst>
                        <a:gd name="T0" fmla="*/ 898 w 898"/>
                        <a:gd name="T1" fmla="*/ 241 h 241"/>
                        <a:gd name="T2" fmla="*/ 0 w 898"/>
                        <a:gd name="T3" fmla="*/ 0 h 241"/>
                        <a:gd name="T4" fmla="*/ 898 w 898"/>
                        <a:gd name="T5" fmla="*/ 241 h 2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898" h="241">
                          <a:moveTo>
                            <a:pt x="898" y="241"/>
                          </a:moveTo>
                          <a:lnTo>
                            <a:pt x="0" y="0"/>
                          </a:lnTo>
                          <a:lnTo>
                            <a:pt x="898" y="24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15" name="Line 320"/>
                    <p:cNvSpPr>
                      <a:spLocks noChangeShapeType="1"/>
                    </p:cNvSpPr>
                    <p:nvPr/>
                  </p:nvSpPr>
                  <p:spPr bwMode="gray">
                    <a:xfrm flipH="1" flipV="1">
                      <a:off x="945" y="3637"/>
                      <a:ext cx="898" cy="241"/>
                    </a:xfrm>
                    <a:prstGeom prst="line">
                      <a:avLst/>
                    </a:prstGeom>
                    <a:noFill/>
                    <a:ln w="6350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16" name="Freeform 321"/>
                    <p:cNvSpPr>
                      <a:spLocks/>
                    </p:cNvSpPr>
                    <p:nvPr/>
                  </p:nvSpPr>
                  <p:spPr bwMode="gray">
                    <a:xfrm>
                      <a:off x="95" y="3866"/>
                      <a:ext cx="895" cy="241"/>
                    </a:xfrm>
                    <a:custGeom>
                      <a:avLst/>
                      <a:gdLst>
                        <a:gd name="T0" fmla="*/ 895 w 895"/>
                        <a:gd name="T1" fmla="*/ 241 h 241"/>
                        <a:gd name="T2" fmla="*/ 0 w 895"/>
                        <a:gd name="T3" fmla="*/ 0 h 241"/>
                        <a:gd name="T4" fmla="*/ 895 w 895"/>
                        <a:gd name="T5" fmla="*/ 241 h 2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895" h="241">
                          <a:moveTo>
                            <a:pt x="895" y="241"/>
                          </a:moveTo>
                          <a:lnTo>
                            <a:pt x="0" y="0"/>
                          </a:lnTo>
                          <a:lnTo>
                            <a:pt x="895" y="24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17" name="Line 322"/>
                    <p:cNvSpPr>
                      <a:spLocks noChangeShapeType="1"/>
                    </p:cNvSpPr>
                    <p:nvPr/>
                  </p:nvSpPr>
                  <p:spPr bwMode="gray">
                    <a:xfrm flipH="1" flipV="1">
                      <a:off x="95" y="3866"/>
                      <a:ext cx="895" cy="241"/>
                    </a:xfrm>
                    <a:prstGeom prst="line">
                      <a:avLst/>
                    </a:prstGeom>
                    <a:noFill/>
                    <a:ln w="6350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</p:grpSp>
            </p:grpSp>
            <p:grpSp>
              <p:nvGrpSpPr>
                <p:cNvPr id="296" name="Group 323"/>
                <p:cNvGrpSpPr>
                  <a:grpSpLocks/>
                </p:cNvGrpSpPr>
                <p:nvPr/>
              </p:nvGrpSpPr>
              <p:grpSpPr bwMode="auto">
                <a:xfrm flipH="1">
                  <a:off x="2110" y="2766"/>
                  <a:ext cx="255" cy="200"/>
                  <a:chOff x="1315" y="1508"/>
                  <a:chExt cx="596" cy="469"/>
                </a:xfrm>
              </p:grpSpPr>
              <p:sp>
                <p:nvSpPr>
                  <p:cNvPr id="297" name="Freeform 324"/>
                  <p:cNvSpPr>
                    <a:spLocks/>
                  </p:cNvSpPr>
                  <p:nvPr/>
                </p:nvSpPr>
                <p:spPr bwMode="gray">
                  <a:xfrm>
                    <a:off x="1315" y="1508"/>
                    <a:ext cx="596" cy="161"/>
                  </a:xfrm>
                  <a:custGeom>
                    <a:avLst/>
                    <a:gdLst>
                      <a:gd name="T0" fmla="*/ 0 w 904"/>
                      <a:gd name="T1" fmla="*/ 123 h 244"/>
                      <a:gd name="T2" fmla="*/ 451 w 904"/>
                      <a:gd name="T3" fmla="*/ 0 h 244"/>
                      <a:gd name="T4" fmla="*/ 904 w 904"/>
                      <a:gd name="T5" fmla="*/ 123 h 244"/>
                      <a:gd name="T6" fmla="*/ 451 w 904"/>
                      <a:gd name="T7" fmla="*/ 244 h 244"/>
                      <a:gd name="T8" fmla="*/ 0 w 904"/>
                      <a:gd name="T9" fmla="*/ 123 h 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04" h="244">
                        <a:moveTo>
                          <a:pt x="0" y="123"/>
                        </a:moveTo>
                        <a:lnTo>
                          <a:pt x="451" y="0"/>
                        </a:lnTo>
                        <a:lnTo>
                          <a:pt x="904" y="123"/>
                        </a:lnTo>
                        <a:lnTo>
                          <a:pt x="451" y="244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98" name="Freeform 325"/>
                  <p:cNvSpPr>
                    <a:spLocks/>
                  </p:cNvSpPr>
                  <p:nvPr/>
                </p:nvSpPr>
                <p:spPr bwMode="gray">
                  <a:xfrm>
                    <a:off x="1612" y="1589"/>
                    <a:ext cx="299" cy="388"/>
                  </a:xfrm>
                  <a:custGeom>
                    <a:avLst/>
                    <a:gdLst>
                      <a:gd name="T0" fmla="*/ 0 w 453"/>
                      <a:gd name="T1" fmla="*/ 589 h 589"/>
                      <a:gd name="T2" fmla="*/ 0 w 453"/>
                      <a:gd name="T3" fmla="*/ 121 h 589"/>
                      <a:gd name="T4" fmla="*/ 453 w 453"/>
                      <a:gd name="T5" fmla="*/ 0 h 589"/>
                      <a:gd name="T6" fmla="*/ 453 w 453"/>
                      <a:gd name="T7" fmla="*/ 468 h 589"/>
                      <a:gd name="T8" fmla="*/ 0 w 453"/>
                      <a:gd name="T9" fmla="*/ 589 h 5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3" h="589">
                        <a:moveTo>
                          <a:pt x="0" y="589"/>
                        </a:moveTo>
                        <a:lnTo>
                          <a:pt x="0" y="121"/>
                        </a:lnTo>
                        <a:lnTo>
                          <a:pt x="453" y="0"/>
                        </a:lnTo>
                        <a:lnTo>
                          <a:pt x="453" y="468"/>
                        </a:lnTo>
                        <a:lnTo>
                          <a:pt x="0" y="589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299" name="Freeform 326"/>
                  <p:cNvSpPr>
                    <a:spLocks/>
                  </p:cNvSpPr>
                  <p:nvPr/>
                </p:nvSpPr>
                <p:spPr bwMode="gray">
                  <a:xfrm>
                    <a:off x="1315" y="1589"/>
                    <a:ext cx="297" cy="388"/>
                  </a:xfrm>
                  <a:custGeom>
                    <a:avLst/>
                    <a:gdLst>
                      <a:gd name="T0" fmla="*/ 0 w 451"/>
                      <a:gd name="T1" fmla="*/ 0 h 589"/>
                      <a:gd name="T2" fmla="*/ 0 w 451"/>
                      <a:gd name="T3" fmla="*/ 468 h 589"/>
                      <a:gd name="T4" fmla="*/ 451 w 451"/>
                      <a:gd name="T5" fmla="*/ 589 h 589"/>
                      <a:gd name="T6" fmla="*/ 451 w 451"/>
                      <a:gd name="T7" fmla="*/ 121 h 589"/>
                      <a:gd name="T8" fmla="*/ 0 w 451"/>
                      <a:gd name="T9" fmla="*/ 0 h 5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1" h="589">
                        <a:moveTo>
                          <a:pt x="0" y="0"/>
                        </a:moveTo>
                        <a:lnTo>
                          <a:pt x="0" y="468"/>
                        </a:lnTo>
                        <a:lnTo>
                          <a:pt x="451" y="589"/>
                        </a:lnTo>
                        <a:lnTo>
                          <a:pt x="451" y="1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339" name="Group 710"/>
            <p:cNvGrpSpPr>
              <a:grpSpLocks/>
            </p:cNvGrpSpPr>
            <p:nvPr/>
          </p:nvGrpSpPr>
          <p:grpSpPr bwMode="auto">
            <a:xfrm>
              <a:off x="3902983" y="4565725"/>
              <a:ext cx="1461605" cy="400580"/>
              <a:chOff x="2202" y="2156"/>
              <a:chExt cx="1288" cy="353"/>
            </a:xfrm>
          </p:grpSpPr>
          <p:sp>
            <p:nvSpPr>
              <p:cNvPr id="340" name="Freeform 328"/>
              <p:cNvSpPr>
                <a:spLocks noChangeAspect="1"/>
              </p:cNvSpPr>
              <p:nvPr/>
            </p:nvSpPr>
            <p:spPr bwMode="gray">
              <a:xfrm>
                <a:off x="2202" y="2164"/>
                <a:ext cx="1288" cy="345"/>
              </a:xfrm>
              <a:custGeom>
                <a:avLst/>
                <a:gdLst>
                  <a:gd name="T0" fmla="*/ 0 w 161"/>
                  <a:gd name="T1" fmla="*/ 22 h 44"/>
                  <a:gd name="T2" fmla="*/ 81 w 161"/>
                  <a:gd name="T3" fmla="*/ 0 h 44"/>
                  <a:gd name="T4" fmla="*/ 161 w 161"/>
                  <a:gd name="T5" fmla="*/ 22 h 44"/>
                  <a:gd name="T6" fmla="*/ 81 w 161"/>
                  <a:gd name="T7" fmla="*/ 44 h 44"/>
                  <a:gd name="T8" fmla="*/ 0 w 161"/>
                  <a:gd name="T9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44">
                    <a:moveTo>
                      <a:pt x="0" y="22"/>
                    </a:moveTo>
                    <a:lnTo>
                      <a:pt x="81" y="0"/>
                    </a:lnTo>
                    <a:lnTo>
                      <a:pt x="161" y="22"/>
                    </a:lnTo>
                    <a:lnTo>
                      <a:pt x="81" y="44"/>
                    </a:lnTo>
                    <a:lnTo>
                      <a:pt x="0" y="2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2B2B2">
                      <a:gamma/>
                      <a:tint val="68627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190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25400" dir="54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grpSp>
            <p:nvGrpSpPr>
              <p:cNvPr id="341" name="Group 329"/>
              <p:cNvGrpSpPr>
                <a:grpSpLocks noChangeAspect="1"/>
              </p:cNvGrpSpPr>
              <p:nvPr/>
            </p:nvGrpSpPr>
            <p:grpSpPr bwMode="auto">
              <a:xfrm>
                <a:off x="2563" y="2156"/>
                <a:ext cx="574" cy="258"/>
                <a:chOff x="1296" y="2586"/>
                <a:chExt cx="1739" cy="783"/>
              </a:xfrm>
            </p:grpSpPr>
            <p:grpSp>
              <p:nvGrpSpPr>
                <p:cNvPr id="342" name="Group 330"/>
                <p:cNvGrpSpPr>
                  <a:grpSpLocks noChangeAspect="1"/>
                </p:cNvGrpSpPr>
                <p:nvPr/>
              </p:nvGrpSpPr>
              <p:grpSpPr bwMode="auto">
                <a:xfrm>
                  <a:off x="2598" y="3190"/>
                  <a:ext cx="437" cy="179"/>
                  <a:chOff x="931" y="1370"/>
                  <a:chExt cx="904" cy="371"/>
                </a:xfrm>
              </p:grpSpPr>
              <p:sp>
                <p:nvSpPr>
                  <p:cNvPr id="409" name="Freeform 331"/>
                  <p:cNvSpPr>
                    <a:spLocks noChangeAspect="1"/>
                  </p:cNvSpPr>
                  <p:nvPr/>
                </p:nvSpPr>
                <p:spPr bwMode="gray">
                  <a:xfrm>
                    <a:off x="931" y="1497"/>
                    <a:ext cx="904" cy="244"/>
                  </a:xfrm>
                  <a:custGeom>
                    <a:avLst/>
                    <a:gdLst>
                      <a:gd name="T0" fmla="*/ 0 w 904"/>
                      <a:gd name="T1" fmla="*/ 121 h 244"/>
                      <a:gd name="T2" fmla="*/ 453 w 904"/>
                      <a:gd name="T3" fmla="*/ 0 h 244"/>
                      <a:gd name="T4" fmla="*/ 904 w 904"/>
                      <a:gd name="T5" fmla="*/ 121 h 244"/>
                      <a:gd name="T6" fmla="*/ 453 w 904"/>
                      <a:gd name="T7" fmla="*/ 244 h 244"/>
                      <a:gd name="T8" fmla="*/ 0 w 904"/>
                      <a:gd name="T9" fmla="*/ 121 h 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04" h="244">
                        <a:moveTo>
                          <a:pt x="0" y="121"/>
                        </a:moveTo>
                        <a:lnTo>
                          <a:pt x="453" y="0"/>
                        </a:lnTo>
                        <a:lnTo>
                          <a:pt x="904" y="121"/>
                        </a:lnTo>
                        <a:lnTo>
                          <a:pt x="453" y="244"/>
                        </a:lnTo>
                        <a:lnTo>
                          <a:pt x="0" y="12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10" name="Freeform 332"/>
                  <p:cNvSpPr>
                    <a:spLocks noChangeAspect="1"/>
                  </p:cNvSpPr>
                  <p:nvPr/>
                </p:nvSpPr>
                <p:spPr bwMode="gray">
                  <a:xfrm>
                    <a:off x="1384" y="1400"/>
                    <a:ext cx="451" cy="218"/>
                  </a:xfrm>
                  <a:custGeom>
                    <a:avLst/>
                    <a:gdLst>
                      <a:gd name="T0" fmla="*/ 0 w 451"/>
                      <a:gd name="T1" fmla="*/ 97 h 218"/>
                      <a:gd name="T2" fmla="*/ 0 w 451"/>
                      <a:gd name="T3" fmla="*/ 0 h 218"/>
                      <a:gd name="T4" fmla="*/ 451 w 451"/>
                      <a:gd name="T5" fmla="*/ 123 h 218"/>
                      <a:gd name="T6" fmla="*/ 451 w 451"/>
                      <a:gd name="T7" fmla="*/ 218 h 218"/>
                      <a:gd name="T8" fmla="*/ 0 w 451"/>
                      <a:gd name="T9" fmla="*/ 97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1" h="218">
                        <a:moveTo>
                          <a:pt x="0" y="97"/>
                        </a:moveTo>
                        <a:lnTo>
                          <a:pt x="0" y="0"/>
                        </a:lnTo>
                        <a:lnTo>
                          <a:pt x="451" y="123"/>
                        </a:lnTo>
                        <a:lnTo>
                          <a:pt x="451" y="218"/>
                        </a:lnTo>
                        <a:lnTo>
                          <a:pt x="0" y="9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 w="6350" cap="flat" cmpd="sng">
                    <a:solidFill>
                      <a:srgbClr val="0099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11" name="Freeform 333"/>
                  <p:cNvSpPr>
                    <a:spLocks noChangeAspect="1"/>
                  </p:cNvSpPr>
                  <p:nvPr/>
                </p:nvSpPr>
                <p:spPr bwMode="gray">
                  <a:xfrm>
                    <a:off x="931" y="1400"/>
                    <a:ext cx="453" cy="218"/>
                  </a:xfrm>
                  <a:custGeom>
                    <a:avLst/>
                    <a:gdLst>
                      <a:gd name="T0" fmla="*/ 453 w 453"/>
                      <a:gd name="T1" fmla="*/ 97 h 218"/>
                      <a:gd name="T2" fmla="*/ 453 w 453"/>
                      <a:gd name="T3" fmla="*/ 0 h 218"/>
                      <a:gd name="T4" fmla="*/ 0 w 453"/>
                      <a:gd name="T5" fmla="*/ 123 h 218"/>
                      <a:gd name="T6" fmla="*/ 0 w 453"/>
                      <a:gd name="T7" fmla="*/ 218 h 218"/>
                      <a:gd name="T8" fmla="*/ 453 w 453"/>
                      <a:gd name="T9" fmla="*/ 97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3" h="218">
                        <a:moveTo>
                          <a:pt x="453" y="97"/>
                        </a:moveTo>
                        <a:lnTo>
                          <a:pt x="453" y="0"/>
                        </a:lnTo>
                        <a:lnTo>
                          <a:pt x="0" y="123"/>
                        </a:lnTo>
                        <a:lnTo>
                          <a:pt x="0" y="218"/>
                        </a:lnTo>
                        <a:lnTo>
                          <a:pt x="453" y="9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 w="6350" cap="flat" cmpd="sng">
                    <a:solidFill>
                      <a:srgbClr val="0099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12" name="Freeform 334"/>
                  <p:cNvSpPr>
                    <a:spLocks noChangeAspect="1"/>
                  </p:cNvSpPr>
                  <p:nvPr/>
                </p:nvSpPr>
                <p:spPr bwMode="gray">
                  <a:xfrm>
                    <a:off x="1056" y="1502"/>
                    <a:ext cx="668" cy="180"/>
                  </a:xfrm>
                  <a:custGeom>
                    <a:avLst/>
                    <a:gdLst>
                      <a:gd name="T0" fmla="*/ 0 w 668"/>
                      <a:gd name="T1" fmla="*/ 78 h 180"/>
                      <a:gd name="T2" fmla="*/ 290 w 668"/>
                      <a:gd name="T3" fmla="*/ 0 h 180"/>
                      <a:gd name="T4" fmla="*/ 668 w 668"/>
                      <a:gd name="T5" fmla="*/ 102 h 180"/>
                      <a:gd name="T6" fmla="*/ 380 w 668"/>
                      <a:gd name="T7" fmla="*/ 180 h 180"/>
                      <a:gd name="T8" fmla="*/ 0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2"/>
                        </a:lnTo>
                        <a:lnTo>
                          <a:pt x="380" y="180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13" name="Freeform 335"/>
                  <p:cNvSpPr>
                    <a:spLocks noChangeAspect="1"/>
                  </p:cNvSpPr>
                  <p:nvPr/>
                </p:nvSpPr>
                <p:spPr bwMode="gray">
                  <a:xfrm>
                    <a:off x="1061" y="1493"/>
                    <a:ext cx="668" cy="179"/>
                  </a:xfrm>
                  <a:custGeom>
                    <a:avLst/>
                    <a:gdLst>
                      <a:gd name="T0" fmla="*/ 668 w 668"/>
                      <a:gd name="T1" fmla="*/ 78 h 179"/>
                      <a:gd name="T2" fmla="*/ 377 w 668"/>
                      <a:gd name="T3" fmla="*/ 0 h 179"/>
                      <a:gd name="T4" fmla="*/ 0 w 668"/>
                      <a:gd name="T5" fmla="*/ 101 h 179"/>
                      <a:gd name="T6" fmla="*/ 288 w 668"/>
                      <a:gd name="T7" fmla="*/ 179 h 179"/>
                      <a:gd name="T8" fmla="*/ 668 w 668"/>
                      <a:gd name="T9" fmla="*/ 78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79">
                        <a:moveTo>
                          <a:pt x="668" y="78"/>
                        </a:moveTo>
                        <a:lnTo>
                          <a:pt x="377" y="0"/>
                        </a:lnTo>
                        <a:lnTo>
                          <a:pt x="0" y="101"/>
                        </a:lnTo>
                        <a:lnTo>
                          <a:pt x="288" y="179"/>
                        </a:lnTo>
                        <a:lnTo>
                          <a:pt x="668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14" name="Freeform 336"/>
                  <p:cNvSpPr>
                    <a:spLocks noChangeAspect="1"/>
                  </p:cNvSpPr>
                  <p:nvPr/>
                </p:nvSpPr>
                <p:spPr bwMode="gray">
                  <a:xfrm>
                    <a:off x="1056" y="1481"/>
                    <a:ext cx="668" cy="180"/>
                  </a:xfrm>
                  <a:custGeom>
                    <a:avLst/>
                    <a:gdLst>
                      <a:gd name="T0" fmla="*/ 0 w 668"/>
                      <a:gd name="T1" fmla="*/ 78 h 180"/>
                      <a:gd name="T2" fmla="*/ 290 w 668"/>
                      <a:gd name="T3" fmla="*/ 0 h 180"/>
                      <a:gd name="T4" fmla="*/ 668 w 668"/>
                      <a:gd name="T5" fmla="*/ 102 h 180"/>
                      <a:gd name="T6" fmla="*/ 380 w 668"/>
                      <a:gd name="T7" fmla="*/ 180 h 180"/>
                      <a:gd name="T8" fmla="*/ 0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2"/>
                        </a:lnTo>
                        <a:lnTo>
                          <a:pt x="380" y="180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15" name="Freeform 337"/>
                  <p:cNvSpPr>
                    <a:spLocks noChangeAspect="1"/>
                  </p:cNvSpPr>
                  <p:nvPr/>
                </p:nvSpPr>
                <p:spPr bwMode="gray">
                  <a:xfrm>
                    <a:off x="1061" y="1471"/>
                    <a:ext cx="668" cy="180"/>
                  </a:xfrm>
                  <a:custGeom>
                    <a:avLst/>
                    <a:gdLst>
                      <a:gd name="T0" fmla="*/ 668 w 668"/>
                      <a:gd name="T1" fmla="*/ 78 h 180"/>
                      <a:gd name="T2" fmla="*/ 377 w 668"/>
                      <a:gd name="T3" fmla="*/ 0 h 180"/>
                      <a:gd name="T4" fmla="*/ 0 w 668"/>
                      <a:gd name="T5" fmla="*/ 102 h 180"/>
                      <a:gd name="T6" fmla="*/ 288 w 668"/>
                      <a:gd name="T7" fmla="*/ 180 h 180"/>
                      <a:gd name="T8" fmla="*/ 668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668" y="78"/>
                        </a:moveTo>
                        <a:lnTo>
                          <a:pt x="377" y="0"/>
                        </a:lnTo>
                        <a:lnTo>
                          <a:pt x="0" y="102"/>
                        </a:lnTo>
                        <a:lnTo>
                          <a:pt x="288" y="180"/>
                        </a:lnTo>
                        <a:lnTo>
                          <a:pt x="668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16" name="Freeform 338"/>
                  <p:cNvSpPr>
                    <a:spLocks noChangeAspect="1"/>
                  </p:cNvSpPr>
                  <p:nvPr/>
                </p:nvSpPr>
                <p:spPr bwMode="gray">
                  <a:xfrm>
                    <a:off x="1056" y="1457"/>
                    <a:ext cx="668" cy="180"/>
                  </a:xfrm>
                  <a:custGeom>
                    <a:avLst/>
                    <a:gdLst>
                      <a:gd name="T0" fmla="*/ 0 w 668"/>
                      <a:gd name="T1" fmla="*/ 78 h 180"/>
                      <a:gd name="T2" fmla="*/ 290 w 668"/>
                      <a:gd name="T3" fmla="*/ 0 h 180"/>
                      <a:gd name="T4" fmla="*/ 668 w 668"/>
                      <a:gd name="T5" fmla="*/ 102 h 180"/>
                      <a:gd name="T6" fmla="*/ 380 w 668"/>
                      <a:gd name="T7" fmla="*/ 180 h 180"/>
                      <a:gd name="T8" fmla="*/ 0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2"/>
                        </a:lnTo>
                        <a:lnTo>
                          <a:pt x="380" y="180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17" name="Freeform 339"/>
                  <p:cNvSpPr>
                    <a:spLocks noChangeAspect="1"/>
                  </p:cNvSpPr>
                  <p:nvPr/>
                </p:nvSpPr>
                <p:spPr bwMode="gray">
                  <a:xfrm>
                    <a:off x="1061" y="1450"/>
                    <a:ext cx="668" cy="177"/>
                  </a:xfrm>
                  <a:custGeom>
                    <a:avLst/>
                    <a:gdLst>
                      <a:gd name="T0" fmla="*/ 668 w 668"/>
                      <a:gd name="T1" fmla="*/ 76 h 177"/>
                      <a:gd name="T2" fmla="*/ 377 w 668"/>
                      <a:gd name="T3" fmla="*/ 0 h 177"/>
                      <a:gd name="T4" fmla="*/ 0 w 668"/>
                      <a:gd name="T5" fmla="*/ 102 h 177"/>
                      <a:gd name="T6" fmla="*/ 288 w 668"/>
                      <a:gd name="T7" fmla="*/ 177 h 177"/>
                      <a:gd name="T8" fmla="*/ 668 w 668"/>
                      <a:gd name="T9" fmla="*/ 76 h 1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77">
                        <a:moveTo>
                          <a:pt x="668" y="76"/>
                        </a:moveTo>
                        <a:lnTo>
                          <a:pt x="377" y="0"/>
                        </a:lnTo>
                        <a:lnTo>
                          <a:pt x="0" y="102"/>
                        </a:lnTo>
                        <a:lnTo>
                          <a:pt x="288" y="177"/>
                        </a:lnTo>
                        <a:lnTo>
                          <a:pt x="668" y="7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18" name="Freeform 340"/>
                  <p:cNvSpPr>
                    <a:spLocks noChangeAspect="1"/>
                  </p:cNvSpPr>
                  <p:nvPr/>
                </p:nvSpPr>
                <p:spPr bwMode="gray">
                  <a:xfrm>
                    <a:off x="1056" y="1436"/>
                    <a:ext cx="668" cy="180"/>
                  </a:xfrm>
                  <a:custGeom>
                    <a:avLst/>
                    <a:gdLst>
                      <a:gd name="T0" fmla="*/ 0 w 668"/>
                      <a:gd name="T1" fmla="*/ 78 h 180"/>
                      <a:gd name="T2" fmla="*/ 290 w 668"/>
                      <a:gd name="T3" fmla="*/ 0 h 180"/>
                      <a:gd name="T4" fmla="*/ 668 w 668"/>
                      <a:gd name="T5" fmla="*/ 102 h 180"/>
                      <a:gd name="T6" fmla="*/ 380 w 668"/>
                      <a:gd name="T7" fmla="*/ 180 h 180"/>
                      <a:gd name="T8" fmla="*/ 0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2"/>
                        </a:lnTo>
                        <a:lnTo>
                          <a:pt x="380" y="180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19" name="Freeform 341"/>
                  <p:cNvSpPr>
                    <a:spLocks noChangeAspect="1"/>
                  </p:cNvSpPr>
                  <p:nvPr/>
                </p:nvSpPr>
                <p:spPr bwMode="gray">
                  <a:xfrm>
                    <a:off x="1061" y="1426"/>
                    <a:ext cx="668" cy="180"/>
                  </a:xfrm>
                  <a:custGeom>
                    <a:avLst/>
                    <a:gdLst>
                      <a:gd name="T0" fmla="*/ 668 w 668"/>
                      <a:gd name="T1" fmla="*/ 78 h 180"/>
                      <a:gd name="T2" fmla="*/ 377 w 668"/>
                      <a:gd name="T3" fmla="*/ 0 h 180"/>
                      <a:gd name="T4" fmla="*/ 0 w 668"/>
                      <a:gd name="T5" fmla="*/ 102 h 180"/>
                      <a:gd name="T6" fmla="*/ 288 w 668"/>
                      <a:gd name="T7" fmla="*/ 180 h 180"/>
                      <a:gd name="T8" fmla="*/ 668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668" y="78"/>
                        </a:moveTo>
                        <a:lnTo>
                          <a:pt x="377" y="0"/>
                        </a:lnTo>
                        <a:lnTo>
                          <a:pt x="0" y="102"/>
                        </a:lnTo>
                        <a:lnTo>
                          <a:pt x="288" y="180"/>
                        </a:lnTo>
                        <a:lnTo>
                          <a:pt x="668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20" name="Freeform 342"/>
                  <p:cNvSpPr>
                    <a:spLocks noChangeAspect="1"/>
                  </p:cNvSpPr>
                  <p:nvPr/>
                </p:nvSpPr>
                <p:spPr bwMode="gray">
                  <a:xfrm>
                    <a:off x="1056" y="1415"/>
                    <a:ext cx="668" cy="179"/>
                  </a:xfrm>
                  <a:custGeom>
                    <a:avLst/>
                    <a:gdLst>
                      <a:gd name="T0" fmla="*/ 0 w 668"/>
                      <a:gd name="T1" fmla="*/ 78 h 179"/>
                      <a:gd name="T2" fmla="*/ 290 w 668"/>
                      <a:gd name="T3" fmla="*/ 0 h 179"/>
                      <a:gd name="T4" fmla="*/ 668 w 668"/>
                      <a:gd name="T5" fmla="*/ 101 h 179"/>
                      <a:gd name="T6" fmla="*/ 380 w 668"/>
                      <a:gd name="T7" fmla="*/ 179 h 179"/>
                      <a:gd name="T8" fmla="*/ 0 w 668"/>
                      <a:gd name="T9" fmla="*/ 78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79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1"/>
                        </a:lnTo>
                        <a:lnTo>
                          <a:pt x="380" y="179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21" name="Freeform 343"/>
                  <p:cNvSpPr>
                    <a:spLocks noChangeAspect="1"/>
                  </p:cNvSpPr>
                  <p:nvPr/>
                </p:nvSpPr>
                <p:spPr bwMode="gray">
                  <a:xfrm>
                    <a:off x="1061" y="1405"/>
                    <a:ext cx="668" cy="180"/>
                  </a:xfrm>
                  <a:custGeom>
                    <a:avLst/>
                    <a:gdLst>
                      <a:gd name="T0" fmla="*/ 668 w 668"/>
                      <a:gd name="T1" fmla="*/ 78 h 180"/>
                      <a:gd name="T2" fmla="*/ 377 w 668"/>
                      <a:gd name="T3" fmla="*/ 0 h 180"/>
                      <a:gd name="T4" fmla="*/ 0 w 668"/>
                      <a:gd name="T5" fmla="*/ 102 h 180"/>
                      <a:gd name="T6" fmla="*/ 288 w 668"/>
                      <a:gd name="T7" fmla="*/ 180 h 180"/>
                      <a:gd name="T8" fmla="*/ 668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668" y="78"/>
                        </a:moveTo>
                        <a:lnTo>
                          <a:pt x="377" y="0"/>
                        </a:lnTo>
                        <a:lnTo>
                          <a:pt x="0" y="102"/>
                        </a:lnTo>
                        <a:lnTo>
                          <a:pt x="288" y="180"/>
                        </a:lnTo>
                        <a:lnTo>
                          <a:pt x="668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22" name="Freeform 344"/>
                  <p:cNvSpPr>
                    <a:spLocks noChangeAspect="1"/>
                  </p:cNvSpPr>
                  <p:nvPr/>
                </p:nvSpPr>
                <p:spPr bwMode="gray">
                  <a:xfrm>
                    <a:off x="1056" y="1391"/>
                    <a:ext cx="668" cy="180"/>
                  </a:xfrm>
                  <a:custGeom>
                    <a:avLst/>
                    <a:gdLst>
                      <a:gd name="T0" fmla="*/ 0 w 668"/>
                      <a:gd name="T1" fmla="*/ 78 h 180"/>
                      <a:gd name="T2" fmla="*/ 290 w 668"/>
                      <a:gd name="T3" fmla="*/ 0 h 180"/>
                      <a:gd name="T4" fmla="*/ 668 w 668"/>
                      <a:gd name="T5" fmla="*/ 102 h 180"/>
                      <a:gd name="T6" fmla="*/ 380 w 668"/>
                      <a:gd name="T7" fmla="*/ 180 h 180"/>
                      <a:gd name="T8" fmla="*/ 0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2"/>
                        </a:lnTo>
                        <a:lnTo>
                          <a:pt x="380" y="180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23" name="Freeform 345"/>
                  <p:cNvSpPr>
                    <a:spLocks noChangeAspect="1"/>
                  </p:cNvSpPr>
                  <p:nvPr/>
                </p:nvSpPr>
                <p:spPr bwMode="gray">
                  <a:xfrm>
                    <a:off x="1061" y="1384"/>
                    <a:ext cx="668" cy="177"/>
                  </a:xfrm>
                  <a:custGeom>
                    <a:avLst/>
                    <a:gdLst>
                      <a:gd name="T0" fmla="*/ 668 w 668"/>
                      <a:gd name="T1" fmla="*/ 76 h 177"/>
                      <a:gd name="T2" fmla="*/ 377 w 668"/>
                      <a:gd name="T3" fmla="*/ 0 h 177"/>
                      <a:gd name="T4" fmla="*/ 0 w 668"/>
                      <a:gd name="T5" fmla="*/ 102 h 177"/>
                      <a:gd name="T6" fmla="*/ 288 w 668"/>
                      <a:gd name="T7" fmla="*/ 177 h 177"/>
                      <a:gd name="T8" fmla="*/ 668 w 668"/>
                      <a:gd name="T9" fmla="*/ 76 h 1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77">
                        <a:moveTo>
                          <a:pt x="668" y="76"/>
                        </a:moveTo>
                        <a:lnTo>
                          <a:pt x="377" y="0"/>
                        </a:lnTo>
                        <a:lnTo>
                          <a:pt x="0" y="102"/>
                        </a:lnTo>
                        <a:lnTo>
                          <a:pt x="288" y="177"/>
                        </a:lnTo>
                        <a:lnTo>
                          <a:pt x="668" y="7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24" name="Freeform 346"/>
                  <p:cNvSpPr>
                    <a:spLocks noChangeAspect="1"/>
                  </p:cNvSpPr>
                  <p:nvPr/>
                </p:nvSpPr>
                <p:spPr bwMode="gray">
                  <a:xfrm>
                    <a:off x="1056" y="1370"/>
                    <a:ext cx="668" cy="179"/>
                  </a:xfrm>
                  <a:custGeom>
                    <a:avLst/>
                    <a:gdLst>
                      <a:gd name="T0" fmla="*/ 0 w 668"/>
                      <a:gd name="T1" fmla="*/ 78 h 179"/>
                      <a:gd name="T2" fmla="*/ 290 w 668"/>
                      <a:gd name="T3" fmla="*/ 0 h 179"/>
                      <a:gd name="T4" fmla="*/ 668 w 668"/>
                      <a:gd name="T5" fmla="*/ 101 h 179"/>
                      <a:gd name="T6" fmla="*/ 380 w 668"/>
                      <a:gd name="T7" fmla="*/ 179 h 179"/>
                      <a:gd name="T8" fmla="*/ 0 w 668"/>
                      <a:gd name="T9" fmla="*/ 78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79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1"/>
                        </a:lnTo>
                        <a:lnTo>
                          <a:pt x="380" y="179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25" name="Freeform 347"/>
                  <p:cNvSpPr>
                    <a:spLocks noChangeAspect="1"/>
                  </p:cNvSpPr>
                  <p:nvPr/>
                </p:nvSpPr>
                <p:spPr bwMode="gray">
                  <a:xfrm>
                    <a:off x="1384" y="1523"/>
                    <a:ext cx="451" cy="218"/>
                  </a:xfrm>
                  <a:custGeom>
                    <a:avLst/>
                    <a:gdLst>
                      <a:gd name="T0" fmla="*/ 0 w 451"/>
                      <a:gd name="T1" fmla="*/ 218 h 218"/>
                      <a:gd name="T2" fmla="*/ 0 w 451"/>
                      <a:gd name="T3" fmla="*/ 121 h 218"/>
                      <a:gd name="T4" fmla="*/ 451 w 451"/>
                      <a:gd name="T5" fmla="*/ 0 h 218"/>
                      <a:gd name="T6" fmla="*/ 451 w 451"/>
                      <a:gd name="T7" fmla="*/ 95 h 218"/>
                      <a:gd name="T8" fmla="*/ 0 w 451"/>
                      <a:gd name="T9" fmla="*/ 218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1" h="218">
                        <a:moveTo>
                          <a:pt x="0" y="218"/>
                        </a:moveTo>
                        <a:lnTo>
                          <a:pt x="0" y="121"/>
                        </a:lnTo>
                        <a:lnTo>
                          <a:pt x="451" y="0"/>
                        </a:lnTo>
                        <a:lnTo>
                          <a:pt x="451" y="95"/>
                        </a:lnTo>
                        <a:lnTo>
                          <a:pt x="0" y="218"/>
                        </a:lnTo>
                        <a:close/>
                      </a:path>
                    </a:pathLst>
                  </a:custGeom>
                  <a:solidFill>
                    <a:srgbClr val="008000"/>
                  </a:solidFill>
                  <a:ln w="6350" cap="flat" cmpd="sng">
                    <a:solidFill>
                      <a:srgbClr val="0099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26" name="Freeform 348"/>
                  <p:cNvSpPr>
                    <a:spLocks noChangeAspect="1"/>
                  </p:cNvSpPr>
                  <p:nvPr/>
                </p:nvSpPr>
                <p:spPr bwMode="gray">
                  <a:xfrm>
                    <a:off x="931" y="1523"/>
                    <a:ext cx="453" cy="218"/>
                  </a:xfrm>
                  <a:custGeom>
                    <a:avLst/>
                    <a:gdLst>
                      <a:gd name="T0" fmla="*/ 0 w 453"/>
                      <a:gd name="T1" fmla="*/ 0 h 218"/>
                      <a:gd name="T2" fmla="*/ 0 w 453"/>
                      <a:gd name="T3" fmla="*/ 95 h 218"/>
                      <a:gd name="T4" fmla="*/ 453 w 453"/>
                      <a:gd name="T5" fmla="*/ 218 h 218"/>
                      <a:gd name="T6" fmla="*/ 453 w 453"/>
                      <a:gd name="T7" fmla="*/ 121 h 218"/>
                      <a:gd name="T8" fmla="*/ 0 w 453"/>
                      <a:gd name="T9" fmla="*/ 0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3" h="218">
                        <a:moveTo>
                          <a:pt x="0" y="0"/>
                        </a:moveTo>
                        <a:lnTo>
                          <a:pt x="0" y="95"/>
                        </a:lnTo>
                        <a:lnTo>
                          <a:pt x="453" y="218"/>
                        </a:lnTo>
                        <a:lnTo>
                          <a:pt x="453" y="1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9900"/>
                  </a:solidFill>
                  <a:ln w="6350" cap="flat" cmpd="sng">
                    <a:solidFill>
                      <a:srgbClr val="0099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343" name="Group 349"/>
                <p:cNvGrpSpPr>
                  <a:grpSpLocks noChangeAspect="1"/>
                </p:cNvGrpSpPr>
                <p:nvPr/>
              </p:nvGrpSpPr>
              <p:grpSpPr bwMode="auto">
                <a:xfrm>
                  <a:off x="2588" y="2834"/>
                  <a:ext cx="437" cy="179"/>
                  <a:chOff x="931" y="1370"/>
                  <a:chExt cx="904" cy="371"/>
                </a:xfrm>
              </p:grpSpPr>
              <p:sp>
                <p:nvSpPr>
                  <p:cNvPr id="391" name="Freeform 350"/>
                  <p:cNvSpPr>
                    <a:spLocks noChangeAspect="1"/>
                  </p:cNvSpPr>
                  <p:nvPr/>
                </p:nvSpPr>
                <p:spPr bwMode="gray">
                  <a:xfrm>
                    <a:off x="931" y="1497"/>
                    <a:ext cx="904" cy="244"/>
                  </a:xfrm>
                  <a:custGeom>
                    <a:avLst/>
                    <a:gdLst>
                      <a:gd name="T0" fmla="*/ 0 w 904"/>
                      <a:gd name="T1" fmla="*/ 121 h 244"/>
                      <a:gd name="T2" fmla="*/ 453 w 904"/>
                      <a:gd name="T3" fmla="*/ 0 h 244"/>
                      <a:gd name="T4" fmla="*/ 904 w 904"/>
                      <a:gd name="T5" fmla="*/ 121 h 244"/>
                      <a:gd name="T6" fmla="*/ 453 w 904"/>
                      <a:gd name="T7" fmla="*/ 244 h 244"/>
                      <a:gd name="T8" fmla="*/ 0 w 904"/>
                      <a:gd name="T9" fmla="*/ 121 h 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04" h="244">
                        <a:moveTo>
                          <a:pt x="0" y="121"/>
                        </a:moveTo>
                        <a:lnTo>
                          <a:pt x="453" y="0"/>
                        </a:lnTo>
                        <a:lnTo>
                          <a:pt x="904" y="121"/>
                        </a:lnTo>
                        <a:lnTo>
                          <a:pt x="453" y="244"/>
                        </a:lnTo>
                        <a:lnTo>
                          <a:pt x="0" y="12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92" name="Freeform 351"/>
                  <p:cNvSpPr>
                    <a:spLocks noChangeAspect="1"/>
                  </p:cNvSpPr>
                  <p:nvPr/>
                </p:nvSpPr>
                <p:spPr bwMode="gray">
                  <a:xfrm>
                    <a:off x="1384" y="1400"/>
                    <a:ext cx="451" cy="218"/>
                  </a:xfrm>
                  <a:custGeom>
                    <a:avLst/>
                    <a:gdLst>
                      <a:gd name="T0" fmla="*/ 0 w 451"/>
                      <a:gd name="T1" fmla="*/ 97 h 218"/>
                      <a:gd name="T2" fmla="*/ 0 w 451"/>
                      <a:gd name="T3" fmla="*/ 0 h 218"/>
                      <a:gd name="T4" fmla="*/ 451 w 451"/>
                      <a:gd name="T5" fmla="*/ 123 h 218"/>
                      <a:gd name="T6" fmla="*/ 451 w 451"/>
                      <a:gd name="T7" fmla="*/ 218 h 218"/>
                      <a:gd name="T8" fmla="*/ 0 w 451"/>
                      <a:gd name="T9" fmla="*/ 97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1" h="218">
                        <a:moveTo>
                          <a:pt x="0" y="97"/>
                        </a:moveTo>
                        <a:lnTo>
                          <a:pt x="0" y="0"/>
                        </a:lnTo>
                        <a:lnTo>
                          <a:pt x="451" y="123"/>
                        </a:lnTo>
                        <a:lnTo>
                          <a:pt x="451" y="218"/>
                        </a:lnTo>
                        <a:lnTo>
                          <a:pt x="0" y="9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 w="6350" cap="flat" cmpd="sng">
                    <a:solidFill>
                      <a:srgbClr val="0099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93" name="Freeform 352"/>
                  <p:cNvSpPr>
                    <a:spLocks noChangeAspect="1"/>
                  </p:cNvSpPr>
                  <p:nvPr/>
                </p:nvSpPr>
                <p:spPr bwMode="gray">
                  <a:xfrm>
                    <a:off x="931" y="1400"/>
                    <a:ext cx="453" cy="218"/>
                  </a:xfrm>
                  <a:custGeom>
                    <a:avLst/>
                    <a:gdLst>
                      <a:gd name="T0" fmla="*/ 453 w 453"/>
                      <a:gd name="T1" fmla="*/ 97 h 218"/>
                      <a:gd name="T2" fmla="*/ 453 w 453"/>
                      <a:gd name="T3" fmla="*/ 0 h 218"/>
                      <a:gd name="T4" fmla="*/ 0 w 453"/>
                      <a:gd name="T5" fmla="*/ 123 h 218"/>
                      <a:gd name="T6" fmla="*/ 0 w 453"/>
                      <a:gd name="T7" fmla="*/ 218 h 218"/>
                      <a:gd name="T8" fmla="*/ 453 w 453"/>
                      <a:gd name="T9" fmla="*/ 97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3" h="218">
                        <a:moveTo>
                          <a:pt x="453" y="97"/>
                        </a:moveTo>
                        <a:lnTo>
                          <a:pt x="453" y="0"/>
                        </a:lnTo>
                        <a:lnTo>
                          <a:pt x="0" y="123"/>
                        </a:lnTo>
                        <a:lnTo>
                          <a:pt x="0" y="218"/>
                        </a:lnTo>
                        <a:lnTo>
                          <a:pt x="453" y="9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 w="6350" cap="flat" cmpd="sng">
                    <a:solidFill>
                      <a:srgbClr val="0099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94" name="Freeform 353"/>
                  <p:cNvSpPr>
                    <a:spLocks noChangeAspect="1"/>
                  </p:cNvSpPr>
                  <p:nvPr/>
                </p:nvSpPr>
                <p:spPr bwMode="gray">
                  <a:xfrm>
                    <a:off x="1056" y="1502"/>
                    <a:ext cx="668" cy="180"/>
                  </a:xfrm>
                  <a:custGeom>
                    <a:avLst/>
                    <a:gdLst>
                      <a:gd name="T0" fmla="*/ 0 w 668"/>
                      <a:gd name="T1" fmla="*/ 78 h 180"/>
                      <a:gd name="T2" fmla="*/ 290 w 668"/>
                      <a:gd name="T3" fmla="*/ 0 h 180"/>
                      <a:gd name="T4" fmla="*/ 668 w 668"/>
                      <a:gd name="T5" fmla="*/ 102 h 180"/>
                      <a:gd name="T6" fmla="*/ 380 w 668"/>
                      <a:gd name="T7" fmla="*/ 180 h 180"/>
                      <a:gd name="T8" fmla="*/ 0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2"/>
                        </a:lnTo>
                        <a:lnTo>
                          <a:pt x="380" y="180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95" name="Freeform 354"/>
                  <p:cNvSpPr>
                    <a:spLocks noChangeAspect="1"/>
                  </p:cNvSpPr>
                  <p:nvPr/>
                </p:nvSpPr>
                <p:spPr bwMode="gray">
                  <a:xfrm>
                    <a:off x="1061" y="1493"/>
                    <a:ext cx="668" cy="179"/>
                  </a:xfrm>
                  <a:custGeom>
                    <a:avLst/>
                    <a:gdLst>
                      <a:gd name="T0" fmla="*/ 668 w 668"/>
                      <a:gd name="T1" fmla="*/ 78 h 179"/>
                      <a:gd name="T2" fmla="*/ 377 w 668"/>
                      <a:gd name="T3" fmla="*/ 0 h 179"/>
                      <a:gd name="T4" fmla="*/ 0 w 668"/>
                      <a:gd name="T5" fmla="*/ 101 h 179"/>
                      <a:gd name="T6" fmla="*/ 288 w 668"/>
                      <a:gd name="T7" fmla="*/ 179 h 179"/>
                      <a:gd name="T8" fmla="*/ 668 w 668"/>
                      <a:gd name="T9" fmla="*/ 78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79">
                        <a:moveTo>
                          <a:pt x="668" y="78"/>
                        </a:moveTo>
                        <a:lnTo>
                          <a:pt x="377" y="0"/>
                        </a:lnTo>
                        <a:lnTo>
                          <a:pt x="0" y="101"/>
                        </a:lnTo>
                        <a:lnTo>
                          <a:pt x="288" y="179"/>
                        </a:lnTo>
                        <a:lnTo>
                          <a:pt x="668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96" name="Freeform 355"/>
                  <p:cNvSpPr>
                    <a:spLocks noChangeAspect="1"/>
                  </p:cNvSpPr>
                  <p:nvPr/>
                </p:nvSpPr>
                <p:spPr bwMode="gray">
                  <a:xfrm>
                    <a:off x="1056" y="1481"/>
                    <a:ext cx="668" cy="180"/>
                  </a:xfrm>
                  <a:custGeom>
                    <a:avLst/>
                    <a:gdLst>
                      <a:gd name="T0" fmla="*/ 0 w 668"/>
                      <a:gd name="T1" fmla="*/ 78 h 180"/>
                      <a:gd name="T2" fmla="*/ 290 w 668"/>
                      <a:gd name="T3" fmla="*/ 0 h 180"/>
                      <a:gd name="T4" fmla="*/ 668 w 668"/>
                      <a:gd name="T5" fmla="*/ 102 h 180"/>
                      <a:gd name="T6" fmla="*/ 380 w 668"/>
                      <a:gd name="T7" fmla="*/ 180 h 180"/>
                      <a:gd name="T8" fmla="*/ 0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2"/>
                        </a:lnTo>
                        <a:lnTo>
                          <a:pt x="380" y="180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97" name="Freeform 356"/>
                  <p:cNvSpPr>
                    <a:spLocks noChangeAspect="1"/>
                  </p:cNvSpPr>
                  <p:nvPr/>
                </p:nvSpPr>
                <p:spPr bwMode="gray">
                  <a:xfrm>
                    <a:off x="1061" y="1471"/>
                    <a:ext cx="668" cy="180"/>
                  </a:xfrm>
                  <a:custGeom>
                    <a:avLst/>
                    <a:gdLst>
                      <a:gd name="T0" fmla="*/ 668 w 668"/>
                      <a:gd name="T1" fmla="*/ 78 h 180"/>
                      <a:gd name="T2" fmla="*/ 377 w 668"/>
                      <a:gd name="T3" fmla="*/ 0 h 180"/>
                      <a:gd name="T4" fmla="*/ 0 w 668"/>
                      <a:gd name="T5" fmla="*/ 102 h 180"/>
                      <a:gd name="T6" fmla="*/ 288 w 668"/>
                      <a:gd name="T7" fmla="*/ 180 h 180"/>
                      <a:gd name="T8" fmla="*/ 668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668" y="78"/>
                        </a:moveTo>
                        <a:lnTo>
                          <a:pt x="377" y="0"/>
                        </a:lnTo>
                        <a:lnTo>
                          <a:pt x="0" y="102"/>
                        </a:lnTo>
                        <a:lnTo>
                          <a:pt x="288" y="180"/>
                        </a:lnTo>
                        <a:lnTo>
                          <a:pt x="668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98" name="Freeform 357"/>
                  <p:cNvSpPr>
                    <a:spLocks noChangeAspect="1"/>
                  </p:cNvSpPr>
                  <p:nvPr/>
                </p:nvSpPr>
                <p:spPr bwMode="gray">
                  <a:xfrm>
                    <a:off x="1056" y="1457"/>
                    <a:ext cx="668" cy="180"/>
                  </a:xfrm>
                  <a:custGeom>
                    <a:avLst/>
                    <a:gdLst>
                      <a:gd name="T0" fmla="*/ 0 w 668"/>
                      <a:gd name="T1" fmla="*/ 78 h 180"/>
                      <a:gd name="T2" fmla="*/ 290 w 668"/>
                      <a:gd name="T3" fmla="*/ 0 h 180"/>
                      <a:gd name="T4" fmla="*/ 668 w 668"/>
                      <a:gd name="T5" fmla="*/ 102 h 180"/>
                      <a:gd name="T6" fmla="*/ 380 w 668"/>
                      <a:gd name="T7" fmla="*/ 180 h 180"/>
                      <a:gd name="T8" fmla="*/ 0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2"/>
                        </a:lnTo>
                        <a:lnTo>
                          <a:pt x="380" y="180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99" name="Freeform 358"/>
                  <p:cNvSpPr>
                    <a:spLocks noChangeAspect="1"/>
                  </p:cNvSpPr>
                  <p:nvPr/>
                </p:nvSpPr>
                <p:spPr bwMode="gray">
                  <a:xfrm>
                    <a:off x="1061" y="1450"/>
                    <a:ext cx="668" cy="177"/>
                  </a:xfrm>
                  <a:custGeom>
                    <a:avLst/>
                    <a:gdLst>
                      <a:gd name="T0" fmla="*/ 668 w 668"/>
                      <a:gd name="T1" fmla="*/ 76 h 177"/>
                      <a:gd name="T2" fmla="*/ 377 w 668"/>
                      <a:gd name="T3" fmla="*/ 0 h 177"/>
                      <a:gd name="T4" fmla="*/ 0 w 668"/>
                      <a:gd name="T5" fmla="*/ 102 h 177"/>
                      <a:gd name="T6" fmla="*/ 288 w 668"/>
                      <a:gd name="T7" fmla="*/ 177 h 177"/>
                      <a:gd name="T8" fmla="*/ 668 w 668"/>
                      <a:gd name="T9" fmla="*/ 76 h 1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77">
                        <a:moveTo>
                          <a:pt x="668" y="76"/>
                        </a:moveTo>
                        <a:lnTo>
                          <a:pt x="377" y="0"/>
                        </a:lnTo>
                        <a:lnTo>
                          <a:pt x="0" y="102"/>
                        </a:lnTo>
                        <a:lnTo>
                          <a:pt x="288" y="177"/>
                        </a:lnTo>
                        <a:lnTo>
                          <a:pt x="668" y="7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00" name="Freeform 359"/>
                  <p:cNvSpPr>
                    <a:spLocks noChangeAspect="1"/>
                  </p:cNvSpPr>
                  <p:nvPr/>
                </p:nvSpPr>
                <p:spPr bwMode="gray">
                  <a:xfrm>
                    <a:off x="1056" y="1436"/>
                    <a:ext cx="668" cy="180"/>
                  </a:xfrm>
                  <a:custGeom>
                    <a:avLst/>
                    <a:gdLst>
                      <a:gd name="T0" fmla="*/ 0 w 668"/>
                      <a:gd name="T1" fmla="*/ 78 h 180"/>
                      <a:gd name="T2" fmla="*/ 290 w 668"/>
                      <a:gd name="T3" fmla="*/ 0 h 180"/>
                      <a:gd name="T4" fmla="*/ 668 w 668"/>
                      <a:gd name="T5" fmla="*/ 102 h 180"/>
                      <a:gd name="T6" fmla="*/ 380 w 668"/>
                      <a:gd name="T7" fmla="*/ 180 h 180"/>
                      <a:gd name="T8" fmla="*/ 0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2"/>
                        </a:lnTo>
                        <a:lnTo>
                          <a:pt x="380" y="180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01" name="Freeform 360"/>
                  <p:cNvSpPr>
                    <a:spLocks noChangeAspect="1"/>
                  </p:cNvSpPr>
                  <p:nvPr/>
                </p:nvSpPr>
                <p:spPr bwMode="gray">
                  <a:xfrm>
                    <a:off x="1061" y="1426"/>
                    <a:ext cx="668" cy="180"/>
                  </a:xfrm>
                  <a:custGeom>
                    <a:avLst/>
                    <a:gdLst>
                      <a:gd name="T0" fmla="*/ 668 w 668"/>
                      <a:gd name="T1" fmla="*/ 78 h 180"/>
                      <a:gd name="T2" fmla="*/ 377 w 668"/>
                      <a:gd name="T3" fmla="*/ 0 h 180"/>
                      <a:gd name="T4" fmla="*/ 0 w 668"/>
                      <a:gd name="T5" fmla="*/ 102 h 180"/>
                      <a:gd name="T6" fmla="*/ 288 w 668"/>
                      <a:gd name="T7" fmla="*/ 180 h 180"/>
                      <a:gd name="T8" fmla="*/ 668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668" y="78"/>
                        </a:moveTo>
                        <a:lnTo>
                          <a:pt x="377" y="0"/>
                        </a:lnTo>
                        <a:lnTo>
                          <a:pt x="0" y="102"/>
                        </a:lnTo>
                        <a:lnTo>
                          <a:pt x="288" y="180"/>
                        </a:lnTo>
                        <a:lnTo>
                          <a:pt x="668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02" name="Freeform 361"/>
                  <p:cNvSpPr>
                    <a:spLocks noChangeAspect="1"/>
                  </p:cNvSpPr>
                  <p:nvPr/>
                </p:nvSpPr>
                <p:spPr bwMode="gray">
                  <a:xfrm>
                    <a:off x="1056" y="1415"/>
                    <a:ext cx="668" cy="179"/>
                  </a:xfrm>
                  <a:custGeom>
                    <a:avLst/>
                    <a:gdLst>
                      <a:gd name="T0" fmla="*/ 0 w 668"/>
                      <a:gd name="T1" fmla="*/ 78 h 179"/>
                      <a:gd name="T2" fmla="*/ 290 w 668"/>
                      <a:gd name="T3" fmla="*/ 0 h 179"/>
                      <a:gd name="T4" fmla="*/ 668 w 668"/>
                      <a:gd name="T5" fmla="*/ 101 h 179"/>
                      <a:gd name="T6" fmla="*/ 380 w 668"/>
                      <a:gd name="T7" fmla="*/ 179 h 179"/>
                      <a:gd name="T8" fmla="*/ 0 w 668"/>
                      <a:gd name="T9" fmla="*/ 78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79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1"/>
                        </a:lnTo>
                        <a:lnTo>
                          <a:pt x="380" y="179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03" name="Freeform 362"/>
                  <p:cNvSpPr>
                    <a:spLocks noChangeAspect="1"/>
                  </p:cNvSpPr>
                  <p:nvPr/>
                </p:nvSpPr>
                <p:spPr bwMode="gray">
                  <a:xfrm>
                    <a:off x="1061" y="1405"/>
                    <a:ext cx="668" cy="180"/>
                  </a:xfrm>
                  <a:custGeom>
                    <a:avLst/>
                    <a:gdLst>
                      <a:gd name="T0" fmla="*/ 668 w 668"/>
                      <a:gd name="T1" fmla="*/ 78 h 180"/>
                      <a:gd name="T2" fmla="*/ 377 w 668"/>
                      <a:gd name="T3" fmla="*/ 0 h 180"/>
                      <a:gd name="T4" fmla="*/ 0 w 668"/>
                      <a:gd name="T5" fmla="*/ 102 h 180"/>
                      <a:gd name="T6" fmla="*/ 288 w 668"/>
                      <a:gd name="T7" fmla="*/ 180 h 180"/>
                      <a:gd name="T8" fmla="*/ 668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668" y="78"/>
                        </a:moveTo>
                        <a:lnTo>
                          <a:pt x="377" y="0"/>
                        </a:lnTo>
                        <a:lnTo>
                          <a:pt x="0" y="102"/>
                        </a:lnTo>
                        <a:lnTo>
                          <a:pt x="288" y="180"/>
                        </a:lnTo>
                        <a:lnTo>
                          <a:pt x="668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04" name="Freeform 363"/>
                  <p:cNvSpPr>
                    <a:spLocks noChangeAspect="1"/>
                  </p:cNvSpPr>
                  <p:nvPr/>
                </p:nvSpPr>
                <p:spPr bwMode="gray">
                  <a:xfrm>
                    <a:off x="1056" y="1391"/>
                    <a:ext cx="668" cy="180"/>
                  </a:xfrm>
                  <a:custGeom>
                    <a:avLst/>
                    <a:gdLst>
                      <a:gd name="T0" fmla="*/ 0 w 668"/>
                      <a:gd name="T1" fmla="*/ 78 h 180"/>
                      <a:gd name="T2" fmla="*/ 290 w 668"/>
                      <a:gd name="T3" fmla="*/ 0 h 180"/>
                      <a:gd name="T4" fmla="*/ 668 w 668"/>
                      <a:gd name="T5" fmla="*/ 102 h 180"/>
                      <a:gd name="T6" fmla="*/ 380 w 668"/>
                      <a:gd name="T7" fmla="*/ 180 h 180"/>
                      <a:gd name="T8" fmla="*/ 0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2"/>
                        </a:lnTo>
                        <a:lnTo>
                          <a:pt x="380" y="180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05" name="Freeform 364"/>
                  <p:cNvSpPr>
                    <a:spLocks noChangeAspect="1"/>
                  </p:cNvSpPr>
                  <p:nvPr/>
                </p:nvSpPr>
                <p:spPr bwMode="gray">
                  <a:xfrm>
                    <a:off x="1061" y="1384"/>
                    <a:ext cx="668" cy="177"/>
                  </a:xfrm>
                  <a:custGeom>
                    <a:avLst/>
                    <a:gdLst>
                      <a:gd name="T0" fmla="*/ 668 w 668"/>
                      <a:gd name="T1" fmla="*/ 76 h 177"/>
                      <a:gd name="T2" fmla="*/ 377 w 668"/>
                      <a:gd name="T3" fmla="*/ 0 h 177"/>
                      <a:gd name="T4" fmla="*/ 0 w 668"/>
                      <a:gd name="T5" fmla="*/ 102 h 177"/>
                      <a:gd name="T6" fmla="*/ 288 w 668"/>
                      <a:gd name="T7" fmla="*/ 177 h 177"/>
                      <a:gd name="T8" fmla="*/ 668 w 668"/>
                      <a:gd name="T9" fmla="*/ 76 h 1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77">
                        <a:moveTo>
                          <a:pt x="668" y="76"/>
                        </a:moveTo>
                        <a:lnTo>
                          <a:pt x="377" y="0"/>
                        </a:lnTo>
                        <a:lnTo>
                          <a:pt x="0" y="102"/>
                        </a:lnTo>
                        <a:lnTo>
                          <a:pt x="288" y="177"/>
                        </a:lnTo>
                        <a:lnTo>
                          <a:pt x="668" y="7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06" name="Freeform 365"/>
                  <p:cNvSpPr>
                    <a:spLocks noChangeAspect="1"/>
                  </p:cNvSpPr>
                  <p:nvPr/>
                </p:nvSpPr>
                <p:spPr bwMode="gray">
                  <a:xfrm>
                    <a:off x="1056" y="1370"/>
                    <a:ext cx="668" cy="179"/>
                  </a:xfrm>
                  <a:custGeom>
                    <a:avLst/>
                    <a:gdLst>
                      <a:gd name="T0" fmla="*/ 0 w 668"/>
                      <a:gd name="T1" fmla="*/ 78 h 179"/>
                      <a:gd name="T2" fmla="*/ 290 w 668"/>
                      <a:gd name="T3" fmla="*/ 0 h 179"/>
                      <a:gd name="T4" fmla="*/ 668 w 668"/>
                      <a:gd name="T5" fmla="*/ 101 h 179"/>
                      <a:gd name="T6" fmla="*/ 380 w 668"/>
                      <a:gd name="T7" fmla="*/ 179 h 179"/>
                      <a:gd name="T8" fmla="*/ 0 w 668"/>
                      <a:gd name="T9" fmla="*/ 78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79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1"/>
                        </a:lnTo>
                        <a:lnTo>
                          <a:pt x="380" y="179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07" name="Freeform 366"/>
                  <p:cNvSpPr>
                    <a:spLocks noChangeAspect="1"/>
                  </p:cNvSpPr>
                  <p:nvPr/>
                </p:nvSpPr>
                <p:spPr bwMode="gray">
                  <a:xfrm>
                    <a:off x="1384" y="1523"/>
                    <a:ext cx="451" cy="218"/>
                  </a:xfrm>
                  <a:custGeom>
                    <a:avLst/>
                    <a:gdLst>
                      <a:gd name="T0" fmla="*/ 0 w 451"/>
                      <a:gd name="T1" fmla="*/ 218 h 218"/>
                      <a:gd name="T2" fmla="*/ 0 w 451"/>
                      <a:gd name="T3" fmla="*/ 121 h 218"/>
                      <a:gd name="T4" fmla="*/ 451 w 451"/>
                      <a:gd name="T5" fmla="*/ 0 h 218"/>
                      <a:gd name="T6" fmla="*/ 451 w 451"/>
                      <a:gd name="T7" fmla="*/ 95 h 218"/>
                      <a:gd name="T8" fmla="*/ 0 w 451"/>
                      <a:gd name="T9" fmla="*/ 218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1" h="218">
                        <a:moveTo>
                          <a:pt x="0" y="218"/>
                        </a:moveTo>
                        <a:lnTo>
                          <a:pt x="0" y="121"/>
                        </a:lnTo>
                        <a:lnTo>
                          <a:pt x="451" y="0"/>
                        </a:lnTo>
                        <a:lnTo>
                          <a:pt x="451" y="95"/>
                        </a:lnTo>
                        <a:lnTo>
                          <a:pt x="0" y="218"/>
                        </a:lnTo>
                        <a:close/>
                      </a:path>
                    </a:pathLst>
                  </a:custGeom>
                  <a:solidFill>
                    <a:srgbClr val="008000"/>
                  </a:solidFill>
                  <a:ln w="6350" cap="flat" cmpd="sng">
                    <a:solidFill>
                      <a:srgbClr val="0099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08" name="Freeform 367"/>
                  <p:cNvSpPr>
                    <a:spLocks noChangeAspect="1"/>
                  </p:cNvSpPr>
                  <p:nvPr/>
                </p:nvSpPr>
                <p:spPr bwMode="gray">
                  <a:xfrm>
                    <a:off x="931" y="1523"/>
                    <a:ext cx="453" cy="218"/>
                  </a:xfrm>
                  <a:custGeom>
                    <a:avLst/>
                    <a:gdLst>
                      <a:gd name="T0" fmla="*/ 0 w 453"/>
                      <a:gd name="T1" fmla="*/ 0 h 218"/>
                      <a:gd name="T2" fmla="*/ 0 w 453"/>
                      <a:gd name="T3" fmla="*/ 95 h 218"/>
                      <a:gd name="T4" fmla="*/ 453 w 453"/>
                      <a:gd name="T5" fmla="*/ 218 h 218"/>
                      <a:gd name="T6" fmla="*/ 453 w 453"/>
                      <a:gd name="T7" fmla="*/ 121 h 218"/>
                      <a:gd name="T8" fmla="*/ 0 w 453"/>
                      <a:gd name="T9" fmla="*/ 0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3" h="218">
                        <a:moveTo>
                          <a:pt x="0" y="0"/>
                        </a:moveTo>
                        <a:lnTo>
                          <a:pt x="0" y="95"/>
                        </a:lnTo>
                        <a:lnTo>
                          <a:pt x="453" y="218"/>
                        </a:lnTo>
                        <a:lnTo>
                          <a:pt x="453" y="1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9900"/>
                  </a:solidFill>
                  <a:ln w="6350" cap="flat" cmpd="sng">
                    <a:solidFill>
                      <a:srgbClr val="0099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344" name="Group 368"/>
                <p:cNvGrpSpPr>
                  <a:grpSpLocks noChangeAspect="1"/>
                </p:cNvGrpSpPr>
                <p:nvPr/>
              </p:nvGrpSpPr>
              <p:grpSpPr bwMode="auto">
                <a:xfrm>
                  <a:off x="1296" y="2840"/>
                  <a:ext cx="437" cy="179"/>
                  <a:chOff x="931" y="1370"/>
                  <a:chExt cx="904" cy="371"/>
                </a:xfrm>
              </p:grpSpPr>
              <p:sp>
                <p:nvSpPr>
                  <p:cNvPr id="373" name="Freeform 369"/>
                  <p:cNvSpPr>
                    <a:spLocks noChangeAspect="1"/>
                  </p:cNvSpPr>
                  <p:nvPr/>
                </p:nvSpPr>
                <p:spPr bwMode="gray">
                  <a:xfrm>
                    <a:off x="931" y="1497"/>
                    <a:ext cx="904" cy="244"/>
                  </a:xfrm>
                  <a:custGeom>
                    <a:avLst/>
                    <a:gdLst>
                      <a:gd name="T0" fmla="*/ 0 w 904"/>
                      <a:gd name="T1" fmla="*/ 121 h 244"/>
                      <a:gd name="T2" fmla="*/ 453 w 904"/>
                      <a:gd name="T3" fmla="*/ 0 h 244"/>
                      <a:gd name="T4" fmla="*/ 904 w 904"/>
                      <a:gd name="T5" fmla="*/ 121 h 244"/>
                      <a:gd name="T6" fmla="*/ 453 w 904"/>
                      <a:gd name="T7" fmla="*/ 244 h 244"/>
                      <a:gd name="T8" fmla="*/ 0 w 904"/>
                      <a:gd name="T9" fmla="*/ 121 h 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04" h="244">
                        <a:moveTo>
                          <a:pt x="0" y="121"/>
                        </a:moveTo>
                        <a:lnTo>
                          <a:pt x="453" y="0"/>
                        </a:lnTo>
                        <a:lnTo>
                          <a:pt x="904" y="121"/>
                        </a:lnTo>
                        <a:lnTo>
                          <a:pt x="453" y="244"/>
                        </a:lnTo>
                        <a:lnTo>
                          <a:pt x="0" y="12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74" name="Freeform 370"/>
                  <p:cNvSpPr>
                    <a:spLocks noChangeAspect="1"/>
                  </p:cNvSpPr>
                  <p:nvPr/>
                </p:nvSpPr>
                <p:spPr bwMode="gray">
                  <a:xfrm>
                    <a:off x="1384" y="1400"/>
                    <a:ext cx="451" cy="218"/>
                  </a:xfrm>
                  <a:custGeom>
                    <a:avLst/>
                    <a:gdLst>
                      <a:gd name="T0" fmla="*/ 0 w 451"/>
                      <a:gd name="T1" fmla="*/ 97 h 218"/>
                      <a:gd name="T2" fmla="*/ 0 w 451"/>
                      <a:gd name="T3" fmla="*/ 0 h 218"/>
                      <a:gd name="T4" fmla="*/ 451 w 451"/>
                      <a:gd name="T5" fmla="*/ 123 h 218"/>
                      <a:gd name="T6" fmla="*/ 451 w 451"/>
                      <a:gd name="T7" fmla="*/ 218 h 218"/>
                      <a:gd name="T8" fmla="*/ 0 w 451"/>
                      <a:gd name="T9" fmla="*/ 97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1" h="218">
                        <a:moveTo>
                          <a:pt x="0" y="97"/>
                        </a:moveTo>
                        <a:lnTo>
                          <a:pt x="0" y="0"/>
                        </a:lnTo>
                        <a:lnTo>
                          <a:pt x="451" y="123"/>
                        </a:lnTo>
                        <a:lnTo>
                          <a:pt x="451" y="218"/>
                        </a:lnTo>
                        <a:lnTo>
                          <a:pt x="0" y="9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 w="6350" cap="flat" cmpd="sng">
                    <a:solidFill>
                      <a:srgbClr val="0099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75" name="Freeform 371"/>
                  <p:cNvSpPr>
                    <a:spLocks noChangeAspect="1"/>
                  </p:cNvSpPr>
                  <p:nvPr/>
                </p:nvSpPr>
                <p:spPr bwMode="gray">
                  <a:xfrm>
                    <a:off x="931" y="1400"/>
                    <a:ext cx="453" cy="218"/>
                  </a:xfrm>
                  <a:custGeom>
                    <a:avLst/>
                    <a:gdLst>
                      <a:gd name="T0" fmla="*/ 453 w 453"/>
                      <a:gd name="T1" fmla="*/ 97 h 218"/>
                      <a:gd name="T2" fmla="*/ 453 w 453"/>
                      <a:gd name="T3" fmla="*/ 0 h 218"/>
                      <a:gd name="T4" fmla="*/ 0 w 453"/>
                      <a:gd name="T5" fmla="*/ 123 h 218"/>
                      <a:gd name="T6" fmla="*/ 0 w 453"/>
                      <a:gd name="T7" fmla="*/ 218 h 218"/>
                      <a:gd name="T8" fmla="*/ 453 w 453"/>
                      <a:gd name="T9" fmla="*/ 97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3" h="218">
                        <a:moveTo>
                          <a:pt x="453" y="97"/>
                        </a:moveTo>
                        <a:lnTo>
                          <a:pt x="453" y="0"/>
                        </a:lnTo>
                        <a:lnTo>
                          <a:pt x="0" y="123"/>
                        </a:lnTo>
                        <a:lnTo>
                          <a:pt x="0" y="218"/>
                        </a:lnTo>
                        <a:lnTo>
                          <a:pt x="453" y="9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 w="6350" cap="flat" cmpd="sng">
                    <a:solidFill>
                      <a:srgbClr val="0099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76" name="Freeform 372"/>
                  <p:cNvSpPr>
                    <a:spLocks noChangeAspect="1"/>
                  </p:cNvSpPr>
                  <p:nvPr/>
                </p:nvSpPr>
                <p:spPr bwMode="gray">
                  <a:xfrm>
                    <a:off x="1056" y="1502"/>
                    <a:ext cx="668" cy="180"/>
                  </a:xfrm>
                  <a:custGeom>
                    <a:avLst/>
                    <a:gdLst>
                      <a:gd name="T0" fmla="*/ 0 w 668"/>
                      <a:gd name="T1" fmla="*/ 78 h 180"/>
                      <a:gd name="T2" fmla="*/ 290 w 668"/>
                      <a:gd name="T3" fmla="*/ 0 h 180"/>
                      <a:gd name="T4" fmla="*/ 668 w 668"/>
                      <a:gd name="T5" fmla="*/ 102 h 180"/>
                      <a:gd name="T6" fmla="*/ 380 w 668"/>
                      <a:gd name="T7" fmla="*/ 180 h 180"/>
                      <a:gd name="T8" fmla="*/ 0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2"/>
                        </a:lnTo>
                        <a:lnTo>
                          <a:pt x="380" y="180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77" name="Freeform 373"/>
                  <p:cNvSpPr>
                    <a:spLocks noChangeAspect="1"/>
                  </p:cNvSpPr>
                  <p:nvPr/>
                </p:nvSpPr>
                <p:spPr bwMode="gray">
                  <a:xfrm>
                    <a:off x="1061" y="1493"/>
                    <a:ext cx="668" cy="179"/>
                  </a:xfrm>
                  <a:custGeom>
                    <a:avLst/>
                    <a:gdLst>
                      <a:gd name="T0" fmla="*/ 668 w 668"/>
                      <a:gd name="T1" fmla="*/ 78 h 179"/>
                      <a:gd name="T2" fmla="*/ 377 w 668"/>
                      <a:gd name="T3" fmla="*/ 0 h 179"/>
                      <a:gd name="T4" fmla="*/ 0 w 668"/>
                      <a:gd name="T5" fmla="*/ 101 h 179"/>
                      <a:gd name="T6" fmla="*/ 288 w 668"/>
                      <a:gd name="T7" fmla="*/ 179 h 179"/>
                      <a:gd name="T8" fmla="*/ 668 w 668"/>
                      <a:gd name="T9" fmla="*/ 78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79">
                        <a:moveTo>
                          <a:pt x="668" y="78"/>
                        </a:moveTo>
                        <a:lnTo>
                          <a:pt x="377" y="0"/>
                        </a:lnTo>
                        <a:lnTo>
                          <a:pt x="0" y="101"/>
                        </a:lnTo>
                        <a:lnTo>
                          <a:pt x="288" y="179"/>
                        </a:lnTo>
                        <a:lnTo>
                          <a:pt x="668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78" name="Freeform 374"/>
                  <p:cNvSpPr>
                    <a:spLocks noChangeAspect="1"/>
                  </p:cNvSpPr>
                  <p:nvPr/>
                </p:nvSpPr>
                <p:spPr bwMode="gray">
                  <a:xfrm>
                    <a:off x="1056" y="1481"/>
                    <a:ext cx="668" cy="180"/>
                  </a:xfrm>
                  <a:custGeom>
                    <a:avLst/>
                    <a:gdLst>
                      <a:gd name="T0" fmla="*/ 0 w 668"/>
                      <a:gd name="T1" fmla="*/ 78 h 180"/>
                      <a:gd name="T2" fmla="*/ 290 w 668"/>
                      <a:gd name="T3" fmla="*/ 0 h 180"/>
                      <a:gd name="T4" fmla="*/ 668 w 668"/>
                      <a:gd name="T5" fmla="*/ 102 h 180"/>
                      <a:gd name="T6" fmla="*/ 380 w 668"/>
                      <a:gd name="T7" fmla="*/ 180 h 180"/>
                      <a:gd name="T8" fmla="*/ 0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2"/>
                        </a:lnTo>
                        <a:lnTo>
                          <a:pt x="380" y="180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79" name="Freeform 375"/>
                  <p:cNvSpPr>
                    <a:spLocks noChangeAspect="1"/>
                  </p:cNvSpPr>
                  <p:nvPr/>
                </p:nvSpPr>
                <p:spPr bwMode="gray">
                  <a:xfrm>
                    <a:off x="1061" y="1471"/>
                    <a:ext cx="668" cy="180"/>
                  </a:xfrm>
                  <a:custGeom>
                    <a:avLst/>
                    <a:gdLst>
                      <a:gd name="T0" fmla="*/ 668 w 668"/>
                      <a:gd name="T1" fmla="*/ 78 h 180"/>
                      <a:gd name="T2" fmla="*/ 377 w 668"/>
                      <a:gd name="T3" fmla="*/ 0 h 180"/>
                      <a:gd name="T4" fmla="*/ 0 w 668"/>
                      <a:gd name="T5" fmla="*/ 102 h 180"/>
                      <a:gd name="T6" fmla="*/ 288 w 668"/>
                      <a:gd name="T7" fmla="*/ 180 h 180"/>
                      <a:gd name="T8" fmla="*/ 668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668" y="78"/>
                        </a:moveTo>
                        <a:lnTo>
                          <a:pt x="377" y="0"/>
                        </a:lnTo>
                        <a:lnTo>
                          <a:pt x="0" y="102"/>
                        </a:lnTo>
                        <a:lnTo>
                          <a:pt x="288" y="180"/>
                        </a:lnTo>
                        <a:lnTo>
                          <a:pt x="668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80" name="Freeform 376"/>
                  <p:cNvSpPr>
                    <a:spLocks noChangeAspect="1"/>
                  </p:cNvSpPr>
                  <p:nvPr/>
                </p:nvSpPr>
                <p:spPr bwMode="gray">
                  <a:xfrm>
                    <a:off x="1056" y="1457"/>
                    <a:ext cx="668" cy="180"/>
                  </a:xfrm>
                  <a:custGeom>
                    <a:avLst/>
                    <a:gdLst>
                      <a:gd name="T0" fmla="*/ 0 w 668"/>
                      <a:gd name="T1" fmla="*/ 78 h 180"/>
                      <a:gd name="T2" fmla="*/ 290 w 668"/>
                      <a:gd name="T3" fmla="*/ 0 h 180"/>
                      <a:gd name="T4" fmla="*/ 668 w 668"/>
                      <a:gd name="T5" fmla="*/ 102 h 180"/>
                      <a:gd name="T6" fmla="*/ 380 w 668"/>
                      <a:gd name="T7" fmla="*/ 180 h 180"/>
                      <a:gd name="T8" fmla="*/ 0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2"/>
                        </a:lnTo>
                        <a:lnTo>
                          <a:pt x="380" y="180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81" name="Freeform 377"/>
                  <p:cNvSpPr>
                    <a:spLocks noChangeAspect="1"/>
                  </p:cNvSpPr>
                  <p:nvPr/>
                </p:nvSpPr>
                <p:spPr bwMode="gray">
                  <a:xfrm>
                    <a:off x="1061" y="1450"/>
                    <a:ext cx="668" cy="177"/>
                  </a:xfrm>
                  <a:custGeom>
                    <a:avLst/>
                    <a:gdLst>
                      <a:gd name="T0" fmla="*/ 668 w 668"/>
                      <a:gd name="T1" fmla="*/ 76 h 177"/>
                      <a:gd name="T2" fmla="*/ 377 w 668"/>
                      <a:gd name="T3" fmla="*/ 0 h 177"/>
                      <a:gd name="T4" fmla="*/ 0 w 668"/>
                      <a:gd name="T5" fmla="*/ 102 h 177"/>
                      <a:gd name="T6" fmla="*/ 288 w 668"/>
                      <a:gd name="T7" fmla="*/ 177 h 177"/>
                      <a:gd name="T8" fmla="*/ 668 w 668"/>
                      <a:gd name="T9" fmla="*/ 76 h 1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77">
                        <a:moveTo>
                          <a:pt x="668" y="76"/>
                        </a:moveTo>
                        <a:lnTo>
                          <a:pt x="377" y="0"/>
                        </a:lnTo>
                        <a:lnTo>
                          <a:pt x="0" y="102"/>
                        </a:lnTo>
                        <a:lnTo>
                          <a:pt x="288" y="177"/>
                        </a:lnTo>
                        <a:lnTo>
                          <a:pt x="668" y="7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82" name="Freeform 378"/>
                  <p:cNvSpPr>
                    <a:spLocks noChangeAspect="1"/>
                  </p:cNvSpPr>
                  <p:nvPr/>
                </p:nvSpPr>
                <p:spPr bwMode="gray">
                  <a:xfrm>
                    <a:off x="1056" y="1436"/>
                    <a:ext cx="668" cy="180"/>
                  </a:xfrm>
                  <a:custGeom>
                    <a:avLst/>
                    <a:gdLst>
                      <a:gd name="T0" fmla="*/ 0 w 668"/>
                      <a:gd name="T1" fmla="*/ 78 h 180"/>
                      <a:gd name="T2" fmla="*/ 290 w 668"/>
                      <a:gd name="T3" fmla="*/ 0 h 180"/>
                      <a:gd name="T4" fmla="*/ 668 w 668"/>
                      <a:gd name="T5" fmla="*/ 102 h 180"/>
                      <a:gd name="T6" fmla="*/ 380 w 668"/>
                      <a:gd name="T7" fmla="*/ 180 h 180"/>
                      <a:gd name="T8" fmla="*/ 0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2"/>
                        </a:lnTo>
                        <a:lnTo>
                          <a:pt x="380" y="180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83" name="Freeform 379"/>
                  <p:cNvSpPr>
                    <a:spLocks noChangeAspect="1"/>
                  </p:cNvSpPr>
                  <p:nvPr/>
                </p:nvSpPr>
                <p:spPr bwMode="gray">
                  <a:xfrm>
                    <a:off x="1061" y="1426"/>
                    <a:ext cx="668" cy="180"/>
                  </a:xfrm>
                  <a:custGeom>
                    <a:avLst/>
                    <a:gdLst>
                      <a:gd name="T0" fmla="*/ 668 w 668"/>
                      <a:gd name="T1" fmla="*/ 78 h 180"/>
                      <a:gd name="T2" fmla="*/ 377 w 668"/>
                      <a:gd name="T3" fmla="*/ 0 h 180"/>
                      <a:gd name="T4" fmla="*/ 0 w 668"/>
                      <a:gd name="T5" fmla="*/ 102 h 180"/>
                      <a:gd name="T6" fmla="*/ 288 w 668"/>
                      <a:gd name="T7" fmla="*/ 180 h 180"/>
                      <a:gd name="T8" fmla="*/ 668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668" y="78"/>
                        </a:moveTo>
                        <a:lnTo>
                          <a:pt x="377" y="0"/>
                        </a:lnTo>
                        <a:lnTo>
                          <a:pt x="0" y="102"/>
                        </a:lnTo>
                        <a:lnTo>
                          <a:pt x="288" y="180"/>
                        </a:lnTo>
                        <a:lnTo>
                          <a:pt x="668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84" name="Freeform 380"/>
                  <p:cNvSpPr>
                    <a:spLocks noChangeAspect="1"/>
                  </p:cNvSpPr>
                  <p:nvPr/>
                </p:nvSpPr>
                <p:spPr bwMode="gray">
                  <a:xfrm>
                    <a:off x="1056" y="1415"/>
                    <a:ext cx="668" cy="179"/>
                  </a:xfrm>
                  <a:custGeom>
                    <a:avLst/>
                    <a:gdLst>
                      <a:gd name="T0" fmla="*/ 0 w 668"/>
                      <a:gd name="T1" fmla="*/ 78 h 179"/>
                      <a:gd name="T2" fmla="*/ 290 w 668"/>
                      <a:gd name="T3" fmla="*/ 0 h 179"/>
                      <a:gd name="T4" fmla="*/ 668 w 668"/>
                      <a:gd name="T5" fmla="*/ 101 h 179"/>
                      <a:gd name="T6" fmla="*/ 380 w 668"/>
                      <a:gd name="T7" fmla="*/ 179 h 179"/>
                      <a:gd name="T8" fmla="*/ 0 w 668"/>
                      <a:gd name="T9" fmla="*/ 78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79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1"/>
                        </a:lnTo>
                        <a:lnTo>
                          <a:pt x="380" y="179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85" name="Freeform 381"/>
                  <p:cNvSpPr>
                    <a:spLocks noChangeAspect="1"/>
                  </p:cNvSpPr>
                  <p:nvPr/>
                </p:nvSpPr>
                <p:spPr bwMode="gray">
                  <a:xfrm>
                    <a:off x="1061" y="1405"/>
                    <a:ext cx="668" cy="180"/>
                  </a:xfrm>
                  <a:custGeom>
                    <a:avLst/>
                    <a:gdLst>
                      <a:gd name="T0" fmla="*/ 668 w 668"/>
                      <a:gd name="T1" fmla="*/ 78 h 180"/>
                      <a:gd name="T2" fmla="*/ 377 w 668"/>
                      <a:gd name="T3" fmla="*/ 0 h 180"/>
                      <a:gd name="T4" fmla="*/ 0 w 668"/>
                      <a:gd name="T5" fmla="*/ 102 h 180"/>
                      <a:gd name="T6" fmla="*/ 288 w 668"/>
                      <a:gd name="T7" fmla="*/ 180 h 180"/>
                      <a:gd name="T8" fmla="*/ 668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668" y="78"/>
                        </a:moveTo>
                        <a:lnTo>
                          <a:pt x="377" y="0"/>
                        </a:lnTo>
                        <a:lnTo>
                          <a:pt x="0" y="102"/>
                        </a:lnTo>
                        <a:lnTo>
                          <a:pt x="288" y="180"/>
                        </a:lnTo>
                        <a:lnTo>
                          <a:pt x="668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86" name="Freeform 382"/>
                  <p:cNvSpPr>
                    <a:spLocks noChangeAspect="1"/>
                  </p:cNvSpPr>
                  <p:nvPr/>
                </p:nvSpPr>
                <p:spPr bwMode="gray">
                  <a:xfrm>
                    <a:off x="1056" y="1391"/>
                    <a:ext cx="668" cy="180"/>
                  </a:xfrm>
                  <a:custGeom>
                    <a:avLst/>
                    <a:gdLst>
                      <a:gd name="T0" fmla="*/ 0 w 668"/>
                      <a:gd name="T1" fmla="*/ 78 h 180"/>
                      <a:gd name="T2" fmla="*/ 290 w 668"/>
                      <a:gd name="T3" fmla="*/ 0 h 180"/>
                      <a:gd name="T4" fmla="*/ 668 w 668"/>
                      <a:gd name="T5" fmla="*/ 102 h 180"/>
                      <a:gd name="T6" fmla="*/ 380 w 668"/>
                      <a:gd name="T7" fmla="*/ 180 h 180"/>
                      <a:gd name="T8" fmla="*/ 0 w 668"/>
                      <a:gd name="T9" fmla="*/ 78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80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2"/>
                        </a:lnTo>
                        <a:lnTo>
                          <a:pt x="380" y="180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87" name="Freeform 383"/>
                  <p:cNvSpPr>
                    <a:spLocks noChangeAspect="1"/>
                  </p:cNvSpPr>
                  <p:nvPr/>
                </p:nvSpPr>
                <p:spPr bwMode="gray">
                  <a:xfrm>
                    <a:off x="1061" y="1384"/>
                    <a:ext cx="668" cy="177"/>
                  </a:xfrm>
                  <a:custGeom>
                    <a:avLst/>
                    <a:gdLst>
                      <a:gd name="T0" fmla="*/ 668 w 668"/>
                      <a:gd name="T1" fmla="*/ 76 h 177"/>
                      <a:gd name="T2" fmla="*/ 377 w 668"/>
                      <a:gd name="T3" fmla="*/ 0 h 177"/>
                      <a:gd name="T4" fmla="*/ 0 w 668"/>
                      <a:gd name="T5" fmla="*/ 102 h 177"/>
                      <a:gd name="T6" fmla="*/ 288 w 668"/>
                      <a:gd name="T7" fmla="*/ 177 h 177"/>
                      <a:gd name="T8" fmla="*/ 668 w 668"/>
                      <a:gd name="T9" fmla="*/ 76 h 1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77">
                        <a:moveTo>
                          <a:pt x="668" y="76"/>
                        </a:moveTo>
                        <a:lnTo>
                          <a:pt x="377" y="0"/>
                        </a:lnTo>
                        <a:lnTo>
                          <a:pt x="0" y="102"/>
                        </a:lnTo>
                        <a:lnTo>
                          <a:pt x="288" y="177"/>
                        </a:lnTo>
                        <a:lnTo>
                          <a:pt x="668" y="7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88" name="Freeform 384"/>
                  <p:cNvSpPr>
                    <a:spLocks noChangeAspect="1"/>
                  </p:cNvSpPr>
                  <p:nvPr/>
                </p:nvSpPr>
                <p:spPr bwMode="gray">
                  <a:xfrm>
                    <a:off x="1056" y="1370"/>
                    <a:ext cx="668" cy="179"/>
                  </a:xfrm>
                  <a:custGeom>
                    <a:avLst/>
                    <a:gdLst>
                      <a:gd name="T0" fmla="*/ 0 w 668"/>
                      <a:gd name="T1" fmla="*/ 78 h 179"/>
                      <a:gd name="T2" fmla="*/ 290 w 668"/>
                      <a:gd name="T3" fmla="*/ 0 h 179"/>
                      <a:gd name="T4" fmla="*/ 668 w 668"/>
                      <a:gd name="T5" fmla="*/ 101 h 179"/>
                      <a:gd name="T6" fmla="*/ 380 w 668"/>
                      <a:gd name="T7" fmla="*/ 179 h 179"/>
                      <a:gd name="T8" fmla="*/ 0 w 668"/>
                      <a:gd name="T9" fmla="*/ 78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8" h="179">
                        <a:moveTo>
                          <a:pt x="0" y="78"/>
                        </a:moveTo>
                        <a:lnTo>
                          <a:pt x="290" y="0"/>
                        </a:lnTo>
                        <a:lnTo>
                          <a:pt x="668" y="101"/>
                        </a:lnTo>
                        <a:lnTo>
                          <a:pt x="380" y="179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89" name="Freeform 385"/>
                  <p:cNvSpPr>
                    <a:spLocks noChangeAspect="1"/>
                  </p:cNvSpPr>
                  <p:nvPr/>
                </p:nvSpPr>
                <p:spPr bwMode="gray">
                  <a:xfrm>
                    <a:off x="1384" y="1523"/>
                    <a:ext cx="451" cy="218"/>
                  </a:xfrm>
                  <a:custGeom>
                    <a:avLst/>
                    <a:gdLst>
                      <a:gd name="T0" fmla="*/ 0 w 451"/>
                      <a:gd name="T1" fmla="*/ 218 h 218"/>
                      <a:gd name="T2" fmla="*/ 0 w 451"/>
                      <a:gd name="T3" fmla="*/ 121 h 218"/>
                      <a:gd name="T4" fmla="*/ 451 w 451"/>
                      <a:gd name="T5" fmla="*/ 0 h 218"/>
                      <a:gd name="T6" fmla="*/ 451 w 451"/>
                      <a:gd name="T7" fmla="*/ 95 h 218"/>
                      <a:gd name="T8" fmla="*/ 0 w 451"/>
                      <a:gd name="T9" fmla="*/ 218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1" h="218">
                        <a:moveTo>
                          <a:pt x="0" y="218"/>
                        </a:moveTo>
                        <a:lnTo>
                          <a:pt x="0" y="121"/>
                        </a:lnTo>
                        <a:lnTo>
                          <a:pt x="451" y="0"/>
                        </a:lnTo>
                        <a:lnTo>
                          <a:pt x="451" y="95"/>
                        </a:lnTo>
                        <a:lnTo>
                          <a:pt x="0" y="218"/>
                        </a:lnTo>
                        <a:close/>
                      </a:path>
                    </a:pathLst>
                  </a:custGeom>
                  <a:solidFill>
                    <a:srgbClr val="008000"/>
                  </a:solidFill>
                  <a:ln w="6350" cap="flat" cmpd="sng">
                    <a:solidFill>
                      <a:srgbClr val="0099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390" name="Freeform 386"/>
                  <p:cNvSpPr>
                    <a:spLocks noChangeAspect="1"/>
                  </p:cNvSpPr>
                  <p:nvPr/>
                </p:nvSpPr>
                <p:spPr bwMode="gray">
                  <a:xfrm>
                    <a:off x="931" y="1523"/>
                    <a:ext cx="453" cy="218"/>
                  </a:xfrm>
                  <a:custGeom>
                    <a:avLst/>
                    <a:gdLst>
                      <a:gd name="T0" fmla="*/ 0 w 453"/>
                      <a:gd name="T1" fmla="*/ 0 h 218"/>
                      <a:gd name="T2" fmla="*/ 0 w 453"/>
                      <a:gd name="T3" fmla="*/ 95 h 218"/>
                      <a:gd name="T4" fmla="*/ 453 w 453"/>
                      <a:gd name="T5" fmla="*/ 218 h 218"/>
                      <a:gd name="T6" fmla="*/ 453 w 453"/>
                      <a:gd name="T7" fmla="*/ 121 h 218"/>
                      <a:gd name="T8" fmla="*/ 0 w 453"/>
                      <a:gd name="T9" fmla="*/ 0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3" h="218">
                        <a:moveTo>
                          <a:pt x="0" y="0"/>
                        </a:moveTo>
                        <a:lnTo>
                          <a:pt x="0" y="95"/>
                        </a:lnTo>
                        <a:lnTo>
                          <a:pt x="453" y="218"/>
                        </a:lnTo>
                        <a:lnTo>
                          <a:pt x="453" y="1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9900"/>
                  </a:solidFill>
                  <a:ln w="6350" cap="flat" cmpd="sng">
                    <a:solidFill>
                      <a:srgbClr val="0099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345" name="Group 387"/>
                <p:cNvGrpSpPr>
                  <a:grpSpLocks noChangeAspect="1"/>
                </p:cNvGrpSpPr>
                <p:nvPr/>
              </p:nvGrpSpPr>
              <p:grpSpPr bwMode="auto">
                <a:xfrm>
                  <a:off x="1725" y="2586"/>
                  <a:ext cx="866" cy="661"/>
                  <a:chOff x="1289" y="2706"/>
                  <a:chExt cx="866" cy="661"/>
                </a:xfrm>
              </p:grpSpPr>
              <p:grpSp>
                <p:nvGrpSpPr>
                  <p:cNvPr id="346" name="Group 38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761" y="2706"/>
                    <a:ext cx="312" cy="532"/>
                    <a:chOff x="1924" y="1129"/>
                    <a:chExt cx="312" cy="532"/>
                  </a:xfrm>
                </p:grpSpPr>
                <p:sp>
                  <p:nvSpPr>
                    <p:cNvPr id="368" name="Freeform 389"/>
                    <p:cNvSpPr>
                      <a:spLocks noChangeAspect="1" noEditPoints="1"/>
                    </p:cNvSpPr>
                    <p:nvPr/>
                  </p:nvSpPr>
                  <p:spPr bwMode="gray">
                    <a:xfrm>
                      <a:off x="1924" y="1216"/>
                      <a:ext cx="312" cy="245"/>
                    </a:xfrm>
                    <a:custGeom>
                      <a:avLst/>
                      <a:gdLst>
                        <a:gd name="T0" fmla="*/ 235 w 237"/>
                        <a:gd name="T1" fmla="*/ 113 h 186"/>
                        <a:gd name="T2" fmla="*/ 235 w 237"/>
                        <a:gd name="T3" fmla="*/ 113 h 186"/>
                        <a:gd name="T4" fmla="*/ 225 w 237"/>
                        <a:gd name="T5" fmla="*/ 49 h 186"/>
                        <a:gd name="T6" fmla="*/ 199 w 237"/>
                        <a:gd name="T7" fmla="*/ 24 h 186"/>
                        <a:gd name="T8" fmla="*/ 156 w 237"/>
                        <a:gd name="T9" fmla="*/ 12 h 186"/>
                        <a:gd name="T10" fmla="*/ 116 w 237"/>
                        <a:gd name="T11" fmla="*/ 2 h 186"/>
                        <a:gd name="T12" fmla="*/ 87 w 237"/>
                        <a:gd name="T13" fmla="*/ 12 h 186"/>
                        <a:gd name="T14" fmla="*/ 73 w 237"/>
                        <a:gd name="T15" fmla="*/ 85 h 186"/>
                        <a:gd name="T16" fmla="*/ 73 w 237"/>
                        <a:gd name="T17" fmla="*/ 85 h 186"/>
                        <a:gd name="T18" fmla="*/ 72 w 237"/>
                        <a:gd name="T19" fmla="*/ 90 h 186"/>
                        <a:gd name="T20" fmla="*/ 21 w 237"/>
                        <a:gd name="T21" fmla="*/ 104 h 186"/>
                        <a:gd name="T22" fmla="*/ 26 w 237"/>
                        <a:gd name="T23" fmla="*/ 135 h 186"/>
                        <a:gd name="T24" fmla="*/ 80 w 237"/>
                        <a:gd name="T25" fmla="*/ 122 h 186"/>
                        <a:gd name="T26" fmla="*/ 80 w 237"/>
                        <a:gd name="T27" fmla="*/ 122 h 186"/>
                        <a:gd name="T28" fmla="*/ 86 w 237"/>
                        <a:gd name="T29" fmla="*/ 120 h 186"/>
                        <a:gd name="T30" fmla="*/ 99 w 237"/>
                        <a:gd name="T31" fmla="*/ 112 h 186"/>
                        <a:gd name="T32" fmla="*/ 104 w 237"/>
                        <a:gd name="T33" fmla="*/ 92 h 186"/>
                        <a:gd name="T34" fmla="*/ 104 w 237"/>
                        <a:gd name="T35" fmla="*/ 92 h 186"/>
                        <a:gd name="T36" fmla="*/ 110 w 237"/>
                        <a:gd name="T37" fmla="*/ 47 h 186"/>
                        <a:gd name="T38" fmla="*/ 109 w 237"/>
                        <a:gd name="T39" fmla="*/ 160 h 186"/>
                        <a:gd name="T40" fmla="*/ 119 w 237"/>
                        <a:gd name="T41" fmla="*/ 170 h 186"/>
                        <a:gd name="T42" fmla="*/ 169 w 237"/>
                        <a:gd name="T43" fmla="*/ 184 h 186"/>
                        <a:gd name="T44" fmla="*/ 196 w 237"/>
                        <a:gd name="T45" fmla="*/ 165 h 186"/>
                        <a:gd name="T46" fmla="*/ 196 w 237"/>
                        <a:gd name="T47" fmla="*/ 160 h 186"/>
                        <a:gd name="T48" fmla="*/ 216 w 237"/>
                        <a:gd name="T49" fmla="*/ 155 h 186"/>
                        <a:gd name="T50" fmla="*/ 219 w 237"/>
                        <a:gd name="T51" fmla="*/ 154 h 186"/>
                        <a:gd name="T52" fmla="*/ 232 w 237"/>
                        <a:gd name="T53" fmla="*/ 146 h 186"/>
                        <a:gd name="T54" fmla="*/ 237 w 237"/>
                        <a:gd name="T55" fmla="*/ 124 h 186"/>
                        <a:gd name="T56" fmla="*/ 235 w 237"/>
                        <a:gd name="T57" fmla="*/ 113 h 186"/>
                        <a:gd name="T58" fmla="*/ 193 w 237"/>
                        <a:gd name="T59" fmla="*/ 75 h 186"/>
                        <a:gd name="T60" fmla="*/ 194 w 237"/>
                        <a:gd name="T61" fmla="*/ 87 h 186"/>
                        <a:gd name="T62" fmla="*/ 200 w 237"/>
                        <a:gd name="T63" fmla="*/ 123 h 186"/>
                        <a:gd name="T64" fmla="*/ 196 w 237"/>
                        <a:gd name="T65" fmla="*/ 124 h 186"/>
                        <a:gd name="T66" fmla="*/ 194 w 237"/>
                        <a:gd name="T67" fmla="*/ 87 h 186"/>
                        <a:gd name="T68" fmla="*/ 193 w 237"/>
                        <a:gd name="T69" fmla="*/ 75 h 186"/>
                        <a:gd name="T70" fmla="*/ 192 w 237"/>
                        <a:gd name="T71" fmla="*/ 70 h 186"/>
                        <a:gd name="T72" fmla="*/ 193 w 237"/>
                        <a:gd name="T73" fmla="*/ 75 h 18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237" h="186">
                          <a:moveTo>
                            <a:pt x="235" y="113"/>
                          </a:moveTo>
                          <a:cubicBezTo>
                            <a:pt x="235" y="113"/>
                            <a:pt x="235" y="113"/>
                            <a:pt x="235" y="113"/>
                          </a:cubicBezTo>
                          <a:cubicBezTo>
                            <a:pt x="230" y="84"/>
                            <a:pt x="226" y="57"/>
                            <a:pt x="225" y="49"/>
                          </a:cubicBezTo>
                          <a:cubicBezTo>
                            <a:pt x="223" y="32"/>
                            <a:pt x="207" y="26"/>
                            <a:pt x="199" y="24"/>
                          </a:cubicBezTo>
                          <a:cubicBezTo>
                            <a:pt x="192" y="21"/>
                            <a:pt x="169" y="16"/>
                            <a:pt x="156" y="12"/>
                          </a:cubicBezTo>
                          <a:cubicBezTo>
                            <a:pt x="145" y="9"/>
                            <a:pt x="125" y="3"/>
                            <a:pt x="116" y="2"/>
                          </a:cubicBezTo>
                          <a:cubicBezTo>
                            <a:pt x="107" y="0"/>
                            <a:pt x="90" y="4"/>
                            <a:pt x="87" y="12"/>
                          </a:cubicBezTo>
                          <a:cubicBezTo>
                            <a:pt x="86" y="14"/>
                            <a:pt x="79" y="50"/>
                            <a:pt x="73" y="85"/>
                          </a:cubicBezTo>
                          <a:cubicBezTo>
                            <a:pt x="73" y="85"/>
                            <a:pt x="73" y="85"/>
                            <a:pt x="73" y="85"/>
                          </a:cubicBezTo>
                          <a:cubicBezTo>
                            <a:pt x="72" y="90"/>
                            <a:pt x="72" y="90"/>
                            <a:pt x="72" y="90"/>
                          </a:cubicBezTo>
                          <a:cubicBezTo>
                            <a:pt x="49" y="96"/>
                            <a:pt x="29" y="102"/>
                            <a:pt x="21" y="104"/>
                          </a:cubicBezTo>
                          <a:cubicBezTo>
                            <a:pt x="0" y="108"/>
                            <a:pt x="9" y="137"/>
                            <a:pt x="26" y="135"/>
                          </a:cubicBezTo>
                          <a:cubicBezTo>
                            <a:pt x="31" y="135"/>
                            <a:pt x="55" y="129"/>
                            <a:pt x="80" y="122"/>
                          </a:cubicBezTo>
                          <a:cubicBezTo>
                            <a:pt x="80" y="122"/>
                            <a:pt x="80" y="122"/>
                            <a:pt x="80" y="122"/>
                          </a:cubicBezTo>
                          <a:cubicBezTo>
                            <a:pt x="86" y="120"/>
                            <a:pt x="86" y="120"/>
                            <a:pt x="86" y="120"/>
                          </a:cubicBezTo>
                          <a:cubicBezTo>
                            <a:pt x="92" y="118"/>
                            <a:pt x="96" y="116"/>
                            <a:pt x="99" y="112"/>
                          </a:cubicBezTo>
                          <a:cubicBezTo>
                            <a:pt x="102" y="108"/>
                            <a:pt x="104" y="102"/>
                            <a:pt x="104" y="92"/>
                          </a:cubicBezTo>
                          <a:cubicBezTo>
                            <a:pt x="104" y="92"/>
                            <a:pt x="104" y="92"/>
                            <a:pt x="104" y="92"/>
                          </a:cubicBezTo>
                          <a:cubicBezTo>
                            <a:pt x="108" y="65"/>
                            <a:pt x="111" y="43"/>
                            <a:pt x="110" y="47"/>
                          </a:cubicBezTo>
                          <a:cubicBezTo>
                            <a:pt x="110" y="53"/>
                            <a:pt x="109" y="117"/>
                            <a:pt x="109" y="160"/>
                          </a:cubicBezTo>
                          <a:cubicBezTo>
                            <a:pt x="110" y="165"/>
                            <a:pt x="112" y="170"/>
                            <a:pt x="119" y="170"/>
                          </a:cubicBezTo>
                          <a:cubicBezTo>
                            <a:pt x="131" y="173"/>
                            <a:pt x="162" y="183"/>
                            <a:pt x="169" y="184"/>
                          </a:cubicBezTo>
                          <a:cubicBezTo>
                            <a:pt x="178" y="186"/>
                            <a:pt x="193" y="176"/>
                            <a:pt x="196" y="165"/>
                          </a:cubicBezTo>
                          <a:cubicBezTo>
                            <a:pt x="196" y="163"/>
                            <a:pt x="196" y="162"/>
                            <a:pt x="196" y="160"/>
                          </a:cubicBezTo>
                          <a:cubicBezTo>
                            <a:pt x="202" y="158"/>
                            <a:pt x="209" y="157"/>
                            <a:pt x="216" y="155"/>
                          </a:cubicBezTo>
                          <a:cubicBezTo>
                            <a:pt x="217" y="154"/>
                            <a:pt x="218" y="154"/>
                            <a:pt x="219" y="154"/>
                          </a:cubicBezTo>
                          <a:cubicBezTo>
                            <a:pt x="225" y="152"/>
                            <a:pt x="229" y="150"/>
                            <a:pt x="232" y="146"/>
                          </a:cubicBezTo>
                          <a:cubicBezTo>
                            <a:pt x="235" y="141"/>
                            <a:pt x="237" y="135"/>
                            <a:pt x="237" y="124"/>
                          </a:cubicBezTo>
                          <a:lnTo>
                            <a:pt x="235" y="113"/>
                          </a:lnTo>
                          <a:close/>
                          <a:moveTo>
                            <a:pt x="193" y="75"/>
                          </a:moveTo>
                          <a:cubicBezTo>
                            <a:pt x="194" y="79"/>
                            <a:pt x="194" y="83"/>
                            <a:pt x="194" y="87"/>
                          </a:cubicBezTo>
                          <a:cubicBezTo>
                            <a:pt x="196" y="96"/>
                            <a:pt x="198" y="108"/>
                            <a:pt x="200" y="123"/>
                          </a:cubicBezTo>
                          <a:cubicBezTo>
                            <a:pt x="199" y="123"/>
                            <a:pt x="197" y="123"/>
                            <a:pt x="196" y="124"/>
                          </a:cubicBezTo>
                          <a:cubicBezTo>
                            <a:pt x="196" y="111"/>
                            <a:pt x="195" y="99"/>
                            <a:pt x="194" y="87"/>
                          </a:cubicBezTo>
                          <a:cubicBezTo>
                            <a:pt x="194" y="82"/>
                            <a:pt x="193" y="78"/>
                            <a:pt x="193" y="75"/>
                          </a:cubicBezTo>
                          <a:cubicBezTo>
                            <a:pt x="192" y="73"/>
                            <a:pt x="192" y="72"/>
                            <a:pt x="192" y="70"/>
                          </a:cubicBezTo>
                          <a:cubicBezTo>
                            <a:pt x="192" y="72"/>
                            <a:pt x="193" y="73"/>
                            <a:pt x="193" y="75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/>
                        </a:gs>
                        <a:gs pos="50000">
                          <a:schemeClr val="bg1">
                            <a:gamma/>
                            <a:shade val="85882"/>
                            <a:invGamma/>
                          </a:schemeClr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6350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69" name="Freeform 390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2079" y="1200"/>
                      <a:ext cx="87" cy="54"/>
                    </a:xfrm>
                    <a:custGeom>
                      <a:avLst/>
                      <a:gdLst>
                        <a:gd name="T0" fmla="*/ 30 w 66"/>
                        <a:gd name="T1" fmla="*/ 39 h 41"/>
                        <a:gd name="T2" fmla="*/ 10 w 66"/>
                        <a:gd name="T3" fmla="*/ 23 h 41"/>
                        <a:gd name="T4" fmla="*/ 16 w 66"/>
                        <a:gd name="T5" fmla="*/ 13 h 41"/>
                        <a:gd name="T6" fmla="*/ 54 w 66"/>
                        <a:gd name="T7" fmla="*/ 16 h 41"/>
                        <a:gd name="T8" fmla="*/ 57 w 66"/>
                        <a:gd name="T9" fmla="*/ 29 h 41"/>
                        <a:gd name="T10" fmla="*/ 30 w 66"/>
                        <a:gd name="T11" fmla="*/ 39 h 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66" h="41">
                          <a:moveTo>
                            <a:pt x="30" y="39"/>
                          </a:moveTo>
                          <a:cubicBezTo>
                            <a:pt x="14" y="37"/>
                            <a:pt x="0" y="25"/>
                            <a:pt x="10" y="23"/>
                          </a:cubicBezTo>
                          <a:cubicBezTo>
                            <a:pt x="17" y="21"/>
                            <a:pt x="13" y="15"/>
                            <a:pt x="16" y="13"/>
                          </a:cubicBezTo>
                          <a:cubicBezTo>
                            <a:pt x="19" y="10"/>
                            <a:pt x="54" y="0"/>
                            <a:pt x="54" y="16"/>
                          </a:cubicBezTo>
                          <a:cubicBezTo>
                            <a:pt x="54" y="21"/>
                            <a:pt x="48" y="25"/>
                            <a:pt x="57" y="29"/>
                          </a:cubicBezTo>
                          <a:cubicBezTo>
                            <a:pt x="66" y="33"/>
                            <a:pt x="46" y="41"/>
                            <a:pt x="30" y="3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6350" cap="flat" cmpd="sng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70" name="Freeform 391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1973" y="1424"/>
                      <a:ext cx="209" cy="237"/>
                    </a:xfrm>
                    <a:custGeom>
                      <a:avLst/>
                      <a:gdLst>
                        <a:gd name="T0" fmla="*/ 159 w 159"/>
                        <a:gd name="T1" fmla="*/ 6 h 180"/>
                        <a:gd name="T2" fmla="*/ 132 w 159"/>
                        <a:gd name="T3" fmla="*/ 21 h 180"/>
                        <a:gd name="T4" fmla="*/ 81 w 159"/>
                        <a:gd name="T5" fmla="*/ 11 h 180"/>
                        <a:gd name="T6" fmla="*/ 72 w 159"/>
                        <a:gd name="T7" fmla="*/ 0 h 180"/>
                        <a:gd name="T8" fmla="*/ 68 w 159"/>
                        <a:gd name="T9" fmla="*/ 19 h 180"/>
                        <a:gd name="T10" fmla="*/ 17 w 159"/>
                        <a:gd name="T11" fmla="*/ 32 h 180"/>
                        <a:gd name="T12" fmla="*/ 1 w 159"/>
                        <a:gd name="T13" fmla="*/ 55 h 180"/>
                        <a:gd name="T14" fmla="*/ 1 w 159"/>
                        <a:gd name="T15" fmla="*/ 145 h 180"/>
                        <a:gd name="T16" fmla="*/ 36 w 159"/>
                        <a:gd name="T17" fmla="*/ 156 h 180"/>
                        <a:gd name="T18" fmla="*/ 43 w 159"/>
                        <a:gd name="T19" fmla="*/ 145 h 180"/>
                        <a:gd name="T20" fmla="*/ 42 w 159"/>
                        <a:gd name="T21" fmla="*/ 73 h 180"/>
                        <a:gd name="T22" fmla="*/ 42 w 159"/>
                        <a:gd name="T23" fmla="*/ 73 h 180"/>
                        <a:gd name="T24" fmla="*/ 42 w 159"/>
                        <a:gd name="T25" fmla="*/ 72 h 180"/>
                        <a:gd name="T26" fmla="*/ 42 w 159"/>
                        <a:gd name="T27" fmla="*/ 66 h 180"/>
                        <a:gd name="T28" fmla="*/ 42 w 159"/>
                        <a:gd name="T29" fmla="*/ 64 h 180"/>
                        <a:gd name="T30" fmla="*/ 42 w 159"/>
                        <a:gd name="T31" fmla="*/ 63 h 180"/>
                        <a:gd name="T32" fmla="*/ 59 w 159"/>
                        <a:gd name="T33" fmla="*/ 41 h 180"/>
                        <a:gd name="T34" fmla="*/ 103 w 159"/>
                        <a:gd name="T35" fmla="*/ 30 h 180"/>
                        <a:gd name="T36" fmla="*/ 103 w 159"/>
                        <a:gd name="T37" fmla="*/ 30 h 180"/>
                        <a:gd name="T38" fmla="*/ 59 w 159"/>
                        <a:gd name="T39" fmla="*/ 41 h 180"/>
                        <a:gd name="T40" fmla="*/ 42 w 159"/>
                        <a:gd name="T41" fmla="*/ 63 h 180"/>
                        <a:gd name="T42" fmla="*/ 42 w 159"/>
                        <a:gd name="T43" fmla="*/ 71 h 180"/>
                        <a:gd name="T44" fmla="*/ 42 w 159"/>
                        <a:gd name="T45" fmla="*/ 72 h 180"/>
                        <a:gd name="T46" fmla="*/ 42 w 159"/>
                        <a:gd name="T47" fmla="*/ 77 h 180"/>
                        <a:gd name="T48" fmla="*/ 42 w 159"/>
                        <a:gd name="T49" fmla="*/ 77 h 180"/>
                        <a:gd name="T50" fmla="*/ 43 w 159"/>
                        <a:gd name="T51" fmla="*/ 154 h 180"/>
                        <a:gd name="T52" fmla="*/ 43 w 159"/>
                        <a:gd name="T53" fmla="*/ 154 h 180"/>
                        <a:gd name="T54" fmla="*/ 43 w 159"/>
                        <a:gd name="T55" fmla="*/ 157 h 180"/>
                        <a:gd name="T56" fmla="*/ 84 w 159"/>
                        <a:gd name="T57" fmla="*/ 157 h 180"/>
                        <a:gd name="T58" fmla="*/ 85 w 159"/>
                        <a:gd name="T59" fmla="*/ 77 h 180"/>
                        <a:gd name="T60" fmla="*/ 89 w 159"/>
                        <a:gd name="T61" fmla="*/ 69 h 180"/>
                        <a:gd name="T62" fmla="*/ 141 w 159"/>
                        <a:gd name="T63" fmla="*/ 55 h 180"/>
                        <a:gd name="T64" fmla="*/ 159 w 159"/>
                        <a:gd name="T65" fmla="*/ 25 h 180"/>
                        <a:gd name="T66" fmla="*/ 159 w 159"/>
                        <a:gd name="T67" fmla="*/ 8 h 180"/>
                        <a:gd name="T68" fmla="*/ 159 w 159"/>
                        <a:gd name="T69" fmla="*/ 6 h 18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</a:cxnLst>
                      <a:rect l="0" t="0" r="r" b="b"/>
                      <a:pathLst>
                        <a:path w="159" h="180">
                          <a:moveTo>
                            <a:pt x="159" y="6"/>
                          </a:moveTo>
                          <a:cubicBezTo>
                            <a:pt x="156" y="17"/>
                            <a:pt x="140" y="23"/>
                            <a:pt x="132" y="21"/>
                          </a:cubicBezTo>
                          <a:cubicBezTo>
                            <a:pt x="124" y="20"/>
                            <a:pt x="94" y="14"/>
                            <a:pt x="81" y="11"/>
                          </a:cubicBezTo>
                          <a:cubicBezTo>
                            <a:pt x="75" y="10"/>
                            <a:pt x="73" y="5"/>
                            <a:pt x="72" y="0"/>
                          </a:cubicBezTo>
                          <a:cubicBezTo>
                            <a:pt x="72" y="19"/>
                            <a:pt x="72" y="18"/>
                            <a:pt x="68" y="19"/>
                          </a:cubicBezTo>
                          <a:cubicBezTo>
                            <a:pt x="68" y="19"/>
                            <a:pt x="28" y="28"/>
                            <a:pt x="17" y="32"/>
                          </a:cubicBezTo>
                          <a:cubicBezTo>
                            <a:pt x="7" y="36"/>
                            <a:pt x="2" y="42"/>
                            <a:pt x="1" y="55"/>
                          </a:cubicBezTo>
                          <a:cubicBezTo>
                            <a:pt x="1" y="55"/>
                            <a:pt x="0" y="135"/>
                            <a:pt x="1" y="145"/>
                          </a:cubicBezTo>
                          <a:cubicBezTo>
                            <a:pt x="2" y="163"/>
                            <a:pt x="25" y="165"/>
                            <a:pt x="36" y="156"/>
                          </a:cubicBezTo>
                          <a:cubicBezTo>
                            <a:pt x="39" y="153"/>
                            <a:pt x="43" y="149"/>
                            <a:pt x="43" y="145"/>
                          </a:cubicBezTo>
                          <a:cubicBezTo>
                            <a:pt x="42" y="130"/>
                            <a:pt x="42" y="102"/>
                            <a:pt x="42" y="73"/>
                          </a:cubicBezTo>
                          <a:cubicBezTo>
                            <a:pt x="42" y="73"/>
                            <a:pt x="42" y="73"/>
                            <a:pt x="42" y="73"/>
                          </a:cubicBezTo>
                          <a:cubicBezTo>
                            <a:pt x="42" y="73"/>
                            <a:pt x="42" y="72"/>
                            <a:pt x="42" y="72"/>
                          </a:cubicBezTo>
                          <a:cubicBezTo>
                            <a:pt x="42" y="70"/>
                            <a:pt x="42" y="68"/>
                            <a:pt x="42" y="66"/>
                          </a:cubicBezTo>
                          <a:cubicBezTo>
                            <a:pt x="42" y="65"/>
                            <a:pt x="42" y="65"/>
                            <a:pt x="42" y="64"/>
                          </a:cubicBezTo>
                          <a:cubicBezTo>
                            <a:pt x="42" y="64"/>
                            <a:pt x="42" y="63"/>
                            <a:pt x="42" y="63"/>
                          </a:cubicBezTo>
                          <a:cubicBezTo>
                            <a:pt x="43" y="50"/>
                            <a:pt x="48" y="44"/>
                            <a:pt x="59" y="41"/>
                          </a:cubicBezTo>
                          <a:cubicBezTo>
                            <a:pt x="68" y="37"/>
                            <a:pt x="101" y="30"/>
                            <a:pt x="103" y="30"/>
                          </a:cubicBezTo>
                          <a:cubicBezTo>
                            <a:pt x="107" y="28"/>
                            <a:pt x="107" y="28"/>
                            <a:pt x="103" y="30"/>
                          </a:cubicBezTo>
                          <a:cubicBezTo>
                            <a:pt x="101" y="30"/>
                            <a:pt x="68" y="37"/>
                            <a:pt x="59" y="41"/>
                          </a:cubicBezTo>
                          <a:cubicBezTo>
                            <a:pt x="48" y="44"/>
                            <a:pt x="43" y="50"/>
                            <a:pt x="42" y="63"/>
                          </a:cubicBezTo>
                          <a:cubicBezTo>
                            <a:pt x="42" y="64"/>
                            <a:pt x="42" y="70"/>
                            <a:pt x="42" y="71"/>
                          </a:cubicBezTo>
                          <a:cubicBezTo>
                            <a:pt x="42" y="71"/>
                            <a:pt x="42" y="71"/>
                            <a:pt x="42" y="72"/>
                          </a:cubicBezTo>
                          <a:cubicBezTo>
                            <a:pt x="42" y="72"/>
                            <a:pt x="42" y="74"/>
                            <a:pt x="42" y="77"/>
                          </a:cubicBezTo>
                          <a:cubicBezTo>
                            <a:pt x="42" y="77"/>
                            <a:pt x="42" y="77"/>
                            <a:pt x="42" y="77"/>
                          </a:cubicBezTo>
                          <a:cubicBezTo>
                            <a:pt x="43" y="154"/>
                            <a:pt x="43" y="154"/>
                            <a:pt x="43" y="154"/>
                          </a:cubicBezTo>
                          <a:cubicBezTo>
                            <a:pt x="42" y="154"/>
                            <a:pt x="43" y="154"/>
                            <a:pt x="43" y="154"/>
                          </a:cubicBezTo>
                          <a:cubicBezTo>
                            <a:pt x="43" y="155"/>
                            <a:pt x="43" y="156"/>
                            <a:pt x="43" y="157"/>
                          </a:cubicBezTo>
                          <a:cubicBezTo>
                            <a:pt x="44" y="180"/>
                            <a:pt x="84" y="177"/>
                            <a:pt x="84" y="157"/>
                          </a:cubicBezTo>
                          <a:cubicBezTo>
                            <a:pt x="84" y="142"/>
                            <a:pt x="85" y="80"/>
                            <a:pt x="85" y="77"/>
                          </a:cubicBezTo>
                          <a:cubicBezTo>
                            <a:pt x="85" y="74"/>
                            <a:pt x="87" y="70"/>
                            <a:pt x="89" y="69"/>
                          </a:cubicBezTo>
                          <a:cubicBezTo>
                            <a:pt x="91" y="69"/>
                            <a:pt x="136" y="57"/>
                            <a:pt x="141" y="55"/>
                          </a:cubicBezTo>
                          <a:cubicBezTo>
                            <a:pt x="153" y="52"/>
                            <a:pt x="159" y="47"/>
                            <a:pt x="159" y="25"/>
                          </a:cubicBezTo>
                          <a:cubicBezTo>
                            <a:pt x="159" y="8"/>
                            <a:pt x="159" y="8"/>
                            <a:pt x="159" y="8"/>
                          </a:cubicBezTo>
                          <a:cubicBezTo>
                            <a:pt x="159" y="7"/>
                            <a:pt x="159" y="7"/>
                            <a:pt x="159" y="6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/>
                        </a:gs>
                        <a:gs pos="50000">
                          <a:schemeClr val="bg1">
                            <a:gamma/>
                            <a:shade val="85882"/>
                            <a:invGamma/>
                          </a:schemeClr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6350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71" name="Freeform 392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2089" y="1378"/>
                      <a:ext cx="119" cy="71"/>
                    </a:xfrm>
                    <a:custGeom>
                      <a:avLst/>
                      <a:gdLst>
                        <a:gd name="T0" fmla="*/ 75 w 91"/>
                        <a:gd name="T1" fmla="*/ 0 h 54"/>
                        <a:gd name="T2" fmla="*/ 28 w 91"/>
                        <a:gd name="T3" fmla="*/ 14 h 54"/>
                        <a:gd name="T4" fmla="*/ 40 w 91"/>
                        <a:gd name="T5" fmla="*/ 46 h 54"/>
                        <a:gd name="T6" fmla="*/ 91 w 91"/>
                        <a:gd name="T7" fmla="*/ 32 h 5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1" h="54">
                          <a:moveTo>
                            <a:pt x="75" y="0"/>
                          </a:moveTo>
                          <a:cubicBezTo>
                            <a:pt x="61" y="4"/>
                            <a:pt x="45" y="8"/>
                            <a:pt x="28" y="14"/>
                          </a:cubicBezTo>
                          <a:cubicBezTo>
                            <a:pt x="0" y="22"/>
                            <a:pt x="17" y="54"/>
                            <a:pt x="40" y="46"/>
                          </a:cubicBezTo>
                          <a:cubicBezTo>
                            <a:pt x="44" y="44"/>
                            <a:pt x="66" y="38"/>
                            <a:pt x="91" y="32"/>
                          </a:cubicBezTo>
                        </a:path>
                      </a:pathLst>
                    </a:custGeom>
                    <a:noFill/>
                    <a:ln w="6350" cap="flat" cmpd="sng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72" name="Oval 393"/>
                    <p:cNvSpPr>
                      <a:spLocks noChangeAspect="1" noChangeArrowheads="1"/>
                    </p:cNvSpPr>
                    <p:nvPr/>
                  </p:nvSpPr>
                  <p:spPr bwMode="gray">
                    <a:xfrm flipH="1">
                      <a:off x="2069" y="1129"/>
                      <a:ext cx="105" cy="105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6350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347" name="Group 394"/>
                  <p:cNvGrpSpPr>
                    <a:grpSpLocks noChangeAspect="1"/>
                  </p:cNvGrpSpPr>
                  <p:nvPr/>
                </p:nvGrpSpPr>
                <p:grpSpPr bwMode="auto">
                  <a:xfrm flipH="1">
                    <a:off x="1289" y="2906"/>
                    <a:ext cx="866" cy="461"/>
                    <a:chOff x="786" y="2382"/>
                    <a:chExt cx="1190" cy="634"/>
                  </a:xfrm>
                </p:grpSpPr>
                <p:sp>
                  <p:nvSpPr>
                    <p:cNvPr id="356" name="Freeform 395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1933" y="2464"/>
                      <a:ext cx="43" cy="322"/>
                    </a:xfrm>
                    <a:custGeom>
                      <a:avLst/>
                      <a:gdLst>
                        <a:gd name="T0" fmla="*/ 0 w 12"/>
                        <a:gd name="T1" fmla="*/ 87 h 87"/>
                        <a:gd name="T2" fmla="*/ 12 w 12"/>
                        <a:gd name="T3" fmla="*/ 84 h 87"/>
                        <a:gd name="T4" fmla="*/ 12 w 12"/>
                        <a:gd name="T5" fmla="*/ 0 h 87"/>
                        <a:gd name="T6" fmla="*/ 0 w 12"/>
                        <a:gd name="T7" fmla="*/ 3 h 87"/>
                        <a:gd name="T8" fmla="*/ 0 w 12"/>
                        <a:gd name="T9" fmla="*/ 87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87">
                          <a:moveTo>
                            <a:pt x="0" y="87"/>
                          </a:moveTo>
                          <a:lnTo>
                            <a:pt x="12" y="84"/>
                          </a:lnTo>
                          <a:lnTo>
                            <a:pt x="12" y="0"/>
                          </a:lnTo>
                          <a:lnTo>
                            <a:pt x="0" y="3"/>
                          </a:lnTo>
                          <a:lnTo>
                            <a:pt x="0" y="87"/>
                          </a:lnTo>
                          <a:close/>
                        </a:path>
                      </a:pathLst>
                    </a:custGeom>
                    <a:solidFill>
                      <a:srgbClr val="663300"/>
                    </a:solidFill>
                    <a:ln w="6350" cap="flat" cmpd="sng">
                      <a:solidFill>
                        <a:srgbClr val="66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57" name="Freeform 396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1888" y="2464"/>
                      <a:ext cx="45" cy="322"/>
                    </a:xfrm>
                    <a:custGeom>
                      <a:avLst/>
                      <a:gdLst>
                        <a:gd name="T0" fmla="*/ 12 w 12"/>
                        <a:gd name="T1" fmla="*/ 87 h 87"/>
                        <a:gd name="T2" fmla="*/ 0 w 12"/>
                        <a:gd name="T3" fmla="*/ 84 h 87"/>
                        <a:gd name="T4" fmla="*/ 0 w 12"/>
                        <a:gd name="T5" fmla="*/ 0 h 87"/>
                        <a:gd name="T6" fmla="*/ 12 w 12"/>
                        <a:gd name="T7" fmla="*/ 3 h 87"/>
                        <a:gd name="T8" fmla="*/ 12 w 12"/>
                        <a:gd name="T9" fmla="*/ 87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87">
                          <a:moveTo>
                            <a:pt x="12" y="87"/>
                          </a:moveTo>
                          <a:lnTo>
                            <a:pt x="0" y="84"/>
                          </a:lnTo>
                          <a:lnTo>
                            <a:pt x="0" y="0"/>
                          </a:lnTo>
                          <a:lnTo>
                            <a:pt x="12" y="3"/>
                          </a:lnTo>
                          <a:lnTo>
                            <a:pt x="12" y="87"/>
                          </a:lnTo>
                          <a:close/>
                        </a:path>
                      </a:pathLst>
                    </a:custGeom>
                    <a:solidFill>
                      <a:srgbClr val="482400"/>
                    </a:solidFill>
                    <a:ln w="6350" cap="flat" cmpd="sng">
                      <a:solidFill>
                        <a:srgbClr val="66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58" name="Freeform 397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1038" y="2694"/>
                      <a:ext cx="46" cy="322"/>
                    </a:xfrm>
                    <a:custGeom>
                      <a:avLst/>
                      <a:gdLst>
                        <a:gd name="T0" fmla="*/ 12 w 12"/>
                        <a:gd name="T1" fmla="*/ 87 h 87"/>
                        <a:gd name="T2" fmla="*/ 0 w 12"/>
                        <a:gd name="T3" fmla="*/ 84 h 87"/>
                        <a:gd name="T4" fmla="*/ 0 w 12"/>
                        <a:gd name="T5" fmla="*/ 0 h 87"/>
                        <a:gd name="T6" fmla="*/ 12 w 12"/>
                        <a:gd name="T7" fmla="*/ 4 h 87"/>
                        <a:gd name="T8" fmla="*/ 12 w 12"/>
                        <a:gd name="T9" fmla="*/ 87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87">
                          <a:moveTo>
                            <a:pt x="12" y="87"/>
                          </a:moveTo>
                          <a:lnTo>
                            <a:pt x="0" y="84"/>
                          </a:lnTo>
                          <a:lnTo>
                            <a:pt x="0" y="0"/>
                          </a:lnTo>
                          <a:lnTo>
                            <a:pt x="12" y="4"/>
                          </a:lnTo>
                          <a:lnTo>
                            <a:pt x="12" y="87"/>
                          </a:lnTo>
                          <a:close/>
                        </a:path>
                      </a:pathLst>
                    </a:custGeom>
                    <a:solidFill>
                      <a:srgbClr val="663300"/>
                    </a:solidFill>
                    <a:ln w="6350" cap="flat" cmpd="sng">
                      <a:solidFill>
                        <a:srgbClr val="66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59" name="Freeform 398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1084" y="2694"/>
                      <a:ext cx="42" cy="322"/>
                    </a:xfrm>
                    <a:custGeom>
                      <a:avLst/>
                      <a:gdLst>
                        <a:gd name="T0" fmla="*/ 0 w 12"/>
                        <a:gd name="T1" fmla="*/ 87 h 87"/>
                        <a:gd name="T2" fmla="*/ 12 w 12"/>
                        <a:gd name="T3" fmla="*/ 84 h 87"/>
                        <a:gd name="T4" fmla="*/ 12 w 12"/>
                        <a:gd name="T5" fmla="*/ 0 h 87"/>
                        <a:gd name="T6" fmla="*/ 0 w 12"/>
                        <a:gd name="T7" fmla="*/ 4 h 87"/>
                        <a:gd name="T8" fmla="*/ 0 w 12"/>
                        <a:gd name="T9" fmla="*/ 87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87">
                          <a:moveTo>
                            <a:pt x="0" y="87"/>
                          </a:moveTo>
                          <a:lnTo>
                            <a:pt x="12" y="84"/>
                          </a:lnTo>
                          <a:lnTo>
                            <a:pt x="12" y="0"/>
                          </a:lnTo>
                          <a:lnTo>
                            <a:pt x="0" y="4"/>
                          </a:lnTo>
                          <a:lnTo>
                            <a:pt x="0" y="87"/>
                          </a:lnTo>
                          <a:close/>
                        </a:path>
                      </a:pathLst>
                    </a:custGeom>
                    <a:solidFill>
                      <a:srgbClr val="663300"/>
                    </a:solidFill>
                    <a:ln w="6350" cap="flat" cmpd="sng">
                      <a:solidFill>
                        <a:srgbClr val="66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60" name="Freeform 399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786" y="2625"/>
                      <a:ext cx="45" cy="322"/>
                    </a:xfrm>
                    <a:custGeom>
                      <a:avLst/>
                      <a:gdLst>
                        <a:gd name="T0" fmla="*/ 12 w 12"/>
                        <a:gd name="T1" fmla="*/ 87 h 87"/>
                        <a:gd name="T2" fmla="*/ 0 w 12"/>
                        <a:gd name="T3" fmla="*/ 84 h 87"/>
                        <a:gd name="T4" fmla="*/ 0 w 12"/>
                        <a:gd name="T5" fmla="*/ 0 h 87"/>
                        <a:gd name="T6" fmla="*/ 12 w 12"/>
                        <a:gd name="T7" fmla="*/ 3 h 87"/>
                        <a:gd name="T8" fmla="*/ 12 w 12"/>
                        <a:gd name="T9" fmla="*/ 87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87">
                          <a:moveTo>
                            <a:pt x="12" y="87"/>
                          </a:moveTo>
                          <a:lnTo>
                            <a:pt x="0" y="84"/>
                          </a:lnTo>
                          <a:lnTo>
                            <a:pt x="0" y="0"/>
                          </a:lnTo>
                          <a:lnTo>
                            <a:pt x="12" y="3"/>
                          </a:lnTo>
                          <a:lnTo>
                            <a:pt x="12" y="87"/>
                          </a:lnTo>
                          <a:close/>
                        </a:path>
                      </a:pathLst>
                    </a:custGeom>
                    <a:solidFill>
                      <a:srgbClr val="663300"/>
                    </a:solidFill>
                    <a:ln w="6350" cap="flat" cmpd="sng">
                      <a:solidFill>
                        <a:srgbClr val="66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61" name="Freeform 400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831" y="2625"/>
                      <a:ext cx="43" cy="322"/>
                    </a:xfrm>
                    <a:custGeom>
                      <a:avLst/>
                      <a:gdLst>
                        <a:gd name="T0" fmla="*/ 0 w 12"/>
                        <a:gd name="T1" fmla="*/ 87 h 87"/>
                        <a:gd name="T2" fmla="*/ 12 w 12"/>
                        <a:gd name="T3" fmla="*/ 84 h 87"/>
                        <a:gd name="T4" fmla="*/ 12 w 12"/>
                        <a:gd name="T5" fmla="*/ 0 h 87"/>
                        <a:gd name="T6" fmla="*/ 0 w 12"/>
                        <a:gd name="T7" fmla="*/ 3 h 87"/>
                        <a:gd name="T8" fmla="*/ 0 w 12"/>
                        <a:gd name="T9" fmla="*/ 87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87">
                          <a:moveTo>
                            <a:pt x="0" y="87"/>
                          </a:moveTo>
                          <a:lnTo>
                            <a:pt x="12" y="84"/>
                          </a:lnTo>
                          <a:lnTo>
                            <a:pt x="12" y="0"/>
                          </a:lnTo>
                          <a:lnTo>
                            <a:pt x="0" y="3"/>
                          </a:lnTo>
                          <a:lnTo>
                            <a:pt x="0" y="87"/>
                          </a:lnTo>
                          <a:close/>
                        </a:path>
                      </a:pathLst>
                    </a:custGeom>
                    <a:solidFill>
                      <a:srgbClr val="482400"/>
                    </a:solidFill>
                    <a:ln w="6350" cap="flat" cmpd="sng">
                      <a:solidFill>
                        <a:srgbClr val="66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62" name="Freeform 401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1633" y="2382"/>
                      <a:ext cx="42" cy="325"/>
                    </a:xfrm>
                    <a:custGeom>
                      <a:avLst/>
                      <a:gdLst>
                        <a:gd name="T0" fmla="*/ 0 w 12"/>
                        <a:gd name="T1" fmla="*/ 87 h 87"/>
                        <a:gd name="T2" fmla="*/ 12 w 12"/>
                        <a:gd name="T3" fmla="*/ 84 h 87"/>
                        <a:gd name="T4" fmla="*/ 12 w 12"/>
                        <a:gd name="T5" fmla="*/ 0 h 87"/>
                        <a:gd name="T6" fmla="*/ 0 w 12"/>
                        <a:gd name="T7" fmla="*/ 3 h 87"/>
                        <a:gd name="T8" fmla="*/ 0 w 12"/>
                        <a:gd name="T9" fmla="*/ 87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87">
                          <a:moveTo>
                            <a:pt x="0" y="87"/>
                          </a:moveTo>
                          <a:lnTo>
                            <a:pt x="12" y="84"/>
                          </a:lnTo>
                          <a:lnTo>
                            <a:pt x="12" y="0"/>
                          </a:lnTo>
                          <a:lnTo>
                            <a:pt x="0" y="3"/>
                          </a:lnTo>
                          <a:lnTo>
                            <a:pt x="0" y="8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6350" cap="flat" cmpd="sng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63" name="Freeform 402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1633" y="2394"/>
                      <a:ext cx="42" cy="322"/>
                    </a:xfrm>
                    <a:custGeom>
                      <a:avLst/>
                      <a:gdLst>
                        <a:gd name="T0" fmla="*/ 12 w 12"/>
                        <a:gd name="T1" fmla="*/ 87 h 87"/>
                        <a:gd name="T2" fmla="*/ 0 w 12"/>
                        <a:gd name="T3" fmla="*/ 84 h 87"/>
                        <a:gd name="T4" fmla="*/ 0 w 12"/>
                        <a:gd name="T5" fmla="*/ 0 h 87"/>
                        <a:gd name="T6" fmla="*/ 12 w 12"/>
                        <a:gd name="T7" fmla="*/ 4 h 87"/>
                        <a:gd name="T8" fmla="*/ 12 w 12"/>
                        <a:gd name="T9" fmla="*/ 87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87">
                          <a:moveTo>
                            <a:pt x="12" y="87"/>
                          </a:moveTo>
                          <a:lnTo>
                            <a:pt x="0" y="84"/>
                          </a:lnTo>
                          <a:lnTo>
                            <a:pt x="0" y="0"/>
                          </a:lnTo>
                          <a:lnTo>
                            <a:pt x="12" y="4"/>
                          </a:lnTo>
                          <a:lnTo>
                            <a:pt x="12" y="87"/>
                          </a:lnTo>
                          <a:close/>
                        </a:path>
                      </a:pathLst>
                    </a:custGeom>
                    <a:solidFill>
                      <a:srgbClr val="482400"/>
                    </a:solidFill>
                    <a:ln w="6350" cap="flat" cmpd="sng">
                      <a:solidFill>
                        <a:srgbClr val="66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64" name="Freeform 403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1675" y="2394"/>
                      <a:ext cx="46" cy="322"/>
                    </a:xfrm>
                    <a:custGeom>
                      <a:avLst/>
                      <a:gdLst>
                        <a:gd name="T0" fmla="*/ 0 w 12"/>
                        <a:gd name="T1" fmla="*/ 87 h 87"/>
                        <a:gd name="T2" fmla="*/ 12 w 12"/>
                        <a:gd name="T3" fmla="*/ 84 h 87"/>
                        <a:gd name="T4" fmla="*/ 12 w 12"/>
                        <a:gd name="T5" fmla="*/ 0 h 87"/>
                        <a:gd name="T6" fmla="*/ 0 w 12"/>
                        <a:gd name="T7" fmla="*/ 4 h 87"/>
                        <a:gd name="T8" fmla="*/ 0 w 12"/>
                        <a:gd name="T9" fmla="*/ 87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87">
                          <a:moveTo>
                            <a:pt x="0" y="87"/>
                          </a:moveTo>
                          <a:lnTo>
                            <a:pt x="12" y="84"/>
                          </a:lnTo>
                          <a:lnTo>
                            <a:pt x="12" y="0"/>
                          </a:lnTo>
                          <a:lnTo>
                            <a:pt x="0" y="4"/>
                          </a:lnTo>
                          <a:lnTo>
                            <a:pt x="0" y="87"/>
                          </a:lnTo>
                          <a:close/>
                        </a:path>
                      </a:pathLst>
                    </a:custGeom>
                    <a:solidFill>
                      <a:srgbClr val="663300"/>
                    </a:solidFill>
                    <a:ln w="6350" cap="flat" cmpd="sng">
                      <a:solidFill>
                        <a:srgbClr val="66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65" name="Freeform 404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786" y="2382"/>
                      <a:ext cx="1190" cy="325"/>
                    </a:xfrm>
                    <a:custGeom>
                      <a:avLst/>
                      <a:gdLst>
                        <a:gd name="T0" fmla="*/ 0 w 321"/>
                        <a:gd name="T1" fmla="*/ 65 h 87"/>
                        <a:gd name="T2" fmla="*/ 160 w 321"/>
                        <a:gd name="T3" fmla="*/ 22 h 87"/>
                        <a:gd name="T4" fmla="*/ 160 w 321"/>
                        <a:gd name="T5" fmla="*/ 22 h 87"/>
                        <a:gd name="T6" fmla="*/ 240 w 321"/>
                        <a:gd name="T7" fmla="*/ 0 h 87"/>
                        <a:gd name="T8" fmla="*/ 321 w 321"/>
                        <a:gd name="T9" fmla="*/ 22 h 87"/>
                        <a:gd name="T10" fmla="*/ 240 w 321"/>
                        <a:gd name="T11" fmla="*/ 44 h 87"/>
                        <a:gd name="T12" fmla="*/ 240 w 321"/>
                        <a:gd name="T13" fmla="*/ 44 h 87"/>
                        <a:gd name="T14" fmla="*/ 81 w 321"/>
                        <a:gd name="T15" fmla="*/ 87 h 87"/>
                        <a:gd name="T16" fmla="*/ 0 w 321"/>
                        <a:gd name="T17" fmla="*/ 65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321" h="87">
                          <a:moveTo>
                            <a:pt x="0" y="65"/>
                          </a:moveTo>
                          <a:lnTo>
                            <a:pt x="160" y="22"/>
                          </a:lnTo>
                          <a:lnTo>
                            <a:pt x="160" y="22"/>
                          </a:lnTo>
                          <a:lnTo>
                            <a:pt x="240" y="0"/>
                          </a:lnTo>
                          <a:lnTo>
                            <a:pt x="321" y="22"/>
                          </a:lnTo>
                          <a:lnTo>
                            <a:pt x="240" y="44"/>
                          </a:lnTo>
                          <a:lnTo>
                            <a:pt x="240" y="44"/>
                          </a:lnTo>
                          <a:lnTo>
                            <a:pt x="81" y="87"/>
                          </a:lnTo>
                          <a:lnTo>
                            <a:pt x="0" y="65"/>
                          </a:lnTo>
                          <a:close/>
                        </a:path>
                      </a:pathLst>
                    </a:custGeom>
                    <a:solidFill>
                      <a:srgbClr val="8E4700"/>
                    </a:solidFill>
                    <a:ln w="6350" cap="flat" cmpd="sng">
                      <a:solidFill>
                        <a:srgbClr val="66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66" name="Freeform 405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1084" y="2464"/>
                      <a:ext cx="892" cy="285"/>
                    </a:xfrm>
                    <a:custGeom>
                      <a:avLst/>
                      <a:gdLst>
                        <a:gd name="T0" fmla="*/ 0 w 241"/>
                        <a:gd name="T1" fmla="*/ 65 h 77"/>
                        <a:gd name="T2" fmla="*/ 0 w 241"/>
                        <a:gd name="T3" fmla="*/ 77 h 77"/>
                        <a:gd name="T4" fmla="*/ 241 w 241"/>
                        <a:gd name="T5" fmla="*/ 12 h 77"/>
                        <a:gd name="T6" fmla="*/ 241 w 241"/>
                        <a:gd name="T7" fmla="*/ 0 h 77"/>
                        <a:gd name="T8" fmla="*/ 0 w 241"/>
                        <a:gd name="T9" fmla="*/ 65 h 7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41" h="77">
                          <a:moveTo>
                            <a:pt x="0" y="65"/>
                          </a:moveTo>
                          <a:lnTo>
                            <a:pt x="0" y="77"/>
                          </a:lnTo>
                          <a:lnTo>
                            <a:pt x="241" y="12"/>
                          </a:lnTo>
                          <a:lnTo>
                            <a:pt x="241" y="0"/>
                          </a:lnTo>
                          <a:lnTo>
                            <a:pt x="0" y="65"/>
                          </a:lnTo>
                          <a:close/>
                        </a:path>
                      </a:pathLst>
                    </a:custGeom>
                    <a:solidFill>
                      <a:srgbClr val="663300"/>
                    </a:solidFill>
                    <a:ln w="6350" cap="flat" cmpd="sng">
                      <a:solidFill>
                        <a:srgbClr val="66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67" name="Freeform 406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786" y="2625"/>
                      <a:ext cx="298" cy="124"/>
                    </a:xfrm>
                    <a:custGeom>
                      <a:avLst/>
                      <a:gdLst>
                        <a:gd name="T0" fmla="*/ 0 w 80"/>
                        <a:gd name="T1" fmla="*/ 0 h 34"/>
                        <a:gd name="T2" fmla="*/ 0 w 80"/>
                        <a:gd name="T3" fmla="*/ 13 h 34"/>
                        <a:gd name="T4" fmla="*/ 80 w 80"/>
                        <a:gd name="T5" fmla="*/ 34 h 34"/>
                        <a:gd name="T6" fmla="*/ 80 w 80"/>
                        <a:gd name="T7" fmla="*/ 22 h 34"/>
                        <a:gd name="T8" fmla="*/ 0 w 80"/>
                        <a:gd name="T9" fmla="*/ 0 h 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80" h="34">
                          <a:moveTo>
                            <a:pt x="0" y="0"/>
                          </a:moveTo>
                          <a:lnTo>
                            <a:pt x="0" y="13"/>
                          </a:lnTo>
                          <a:lnTo>
                            <a:pt x="80" y="34"/>
                          </a:lnTo>
                          <a:lnTo>
                            <a:pt x="80" y="2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663300"/>
                    </a:solidFill>
                    <a:ln w="6350" cap="flat" cmpd="sng">
                      <a:solidFill>
                        <a:srgbClr val="66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348" name="Group 40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594" y="2885"/>
                    <a:ext cx="270" cy="180"/>
                    <a:chOff x="1859" y="2279"/>
                    <a:chExt cx="372" cy="247"/>
                  </a:xfrm>
                </p:grpSpPr>
                <p:sp>
                  <p:nvSpPr>
                    <p:cNvPr id="349" name="Freeform 408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1859" y="2412"/>
                      <a:ext cx="372" cy="100"/>
                    </a:xfrm>
                    <a:custGeom>
                      <a:avLst/>
                      <a:gdLst>
                        <a:gd name="T0" fmla="*/ 0 w 25173"/>
                        <a:gd name="T1" fmla="*/ 3378 h 6756"/>
                        <a:gd name="T2" fmla="*/ 12585 w 25173"/>
                        <a:gd name="T3" fmla="*/ 0 h 6756"/>
                        <a:gd name="T4" fmla="*/ 25173 w 25173"/>
                        <a:gd name="T5" fmla="*/ 3378 h 6756"/>
                        <a:gd name="T6" fmla="*/ 12585 w 25173"/>
                        <a:gd name="T7" fmla="*/ 6756 h 6756"/>
                        <a:gd name="T8" fmla="*/ 0 w 25173"/>
                        <a:gd name="T9" fmla="*/ 3378 h 675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5173" h="6756">
                          <a:moveTo>
                            <a:pt x="0" y="3378"/>
                          </a:moveTo>
                          <a:lnTo>
                            <a:pt x="12585" y="0"/>
                          </a:lnTo>
                          <a:lnTo>
                            <a:pt x="25173" y="3378"/>
                          </a:lnTo>
                          <a:lnTo>
                            <a:pt x="12585" y="6756"/>
                          </a:lnTo>
                          <a:lnTo>
                            <a:pt x="0" y="3378"/>
                          </a:lnTo>
                          <a:close/>
                        </a:path>
                      </a:pathLst>
                    </a:custGeom>
                    <a:solidFill>
                      <a:srgbClr val="969696"/>
                    </a:solidFill>
                    <a:ln w="6350" cap="flat" cmpd="sng">
                      <a:solidFill>
                        <a:srgbClr val="969696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50" name="Freeform 409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2045" y="2462"/>
                      <a:ext cx="186" cy="64"/>
                    </a:xfrm>
                    <a:custGeom>
                      <a:avLst/>
                      <a:gdLst>
                        <a:gd name="T0" fmla="*/ 0 w 12588"/>
                        <a:gd name="T1" fmla="*/ 3378 h 4342"/>
                        <a:gd name="T2" fmla="*/ 0 w 12588"/>
                        <a:gd name="T3" fmla="*/ 4342 h 4342"/>
                        <a:gd name="T4" fmla="*/ 12588 w 12588"/>
                        <a:gd name="T5" fmla="*/ 964 h 4342"/>
                        <a:gd name="T6" fmla="*/ 12588 w 12588"/>
                        <a:gd name="T7" fmla="*/ 0 h 4342"/>
                        <a:gd name="T8" fmla="*/ 0 w 12588"/>
                        <a:gd name="T9" fmla="*/ 3378 h 43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588" h="4342">
                          <a:moveTo>
                            <a:pt x="0" y="3378"/>
                          </a:moveTo>
                          <a:lnTo>
                            <a:pt x="0" y="4342"/>
                          </a:lnTo>
                          <a:lnTo>
                            <a:pt x="12588" y="964"/>
                          </a:lnTo>
                          <a:lnTo>
                            <a:pt x="12588" y="0"/>
                          </a:lnTo>
                          <a:lnTo>
                            <a:pt x="0" y="337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6350" cap="flat" cmpd="sng">
                      <a:solidFill>
                        <a:srgbClr val="80808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51" name="Freeform 410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1859" y="2462"/>
                      <a:ext cx="186" cy="64"/>
                    </a:xfrm>
                    <a:custGeom>
                      <a:avLst/>
                      <a:gdLst>
                        <a:gd name="T0" fmla="*/ 12585 w 12585"/>
                        <a:gd name="T1" fmla="*/ 4342 h 4342"/>
                        <a:gd name="T2" fmla="*/ 0 w 12585"/>
                        <a:gd name="T3" fmla="*/ 964 h 4342"/>
                        <a:gd name="T4" fmla="*/ 0 w 12585"/>
                        <a:gd name="T5" fmla="*/ 0 h 4342"/>
                        <a:gd name="T6" fmla="*/ 12585 w 12585"/>
                        <a:gd name="T7" fmla="*/ 3378 h 4342"/>
                        <a:gd name="T8" fmla="*/ 12585 w 12585"/>
                        <a:gd name="T9" fmla="*/ 4342 h 43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585" h="4342">
                          <a:moveTo>
                            <a:pt x="12585" y="4342"/>
                          </a:moveTo>
                          <a:lnTo>
                            <a:pt x="0" y="964"/>
                          </a:lnTo>
                          <a:lnTo>
                            <a:pt x="0" y="0"/>
                          </a:lnTo>
                          <a:lnTo>
                            <a:pt x="12585" y="3378"/>
                          </a:lnTo>
                          <a:lnTo>
                            <a:pt x="12585" y="4342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6350" cap="flat" cmpd="sng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52" name="Freeform 411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1912" y="2428"/>
                      <a:ext cx="252" cy="68"/>
                    </a:xfrm>
                    <a:custGeom>
                      <a:avLst/>
                      <a:gdLst>
                        <a:gd name="T0" fmla="*/ 0 w 17020"/>
                        <a:gd name="T1" fmla="*/ 1711 h 4567"/>
                        <a:gd name="T2" fmla="*/ 10647 w 17020"/>
                        <a:gd name="T3" fmla="*/ 4567 h 4567"/>
                        <a:gd name="T4" fmla="*/ 17020 w 17020"/>
                        <a:gd name="T5" fmla="*/ 2859 h 4567"/>
                        <a:gd name="T6" fmla="*/ 6371 w 17020"/>
                        <a:gd name="T7" fmla="*/ 0 h 4567"/>
                        <a:gd name="T8" fmla="*/ 0 w 17020"/>
                        <a:gd name="T9" fmla="*/ 1711 h 456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020" h="4567">
                          <a:moveTo>
                            <a:pt x="0" y="1711"/>
                          </a:moveTo>
                          <a:lnTo>
                            <a:pt x="10647" y="4567"/>
                          </a:lnTo>
                          <a:lnTo>
                            <a:pt x="17020" y="2859"/>
                          </a:lnTo>
                          <a:lnTo>
                            <a:pt x="6371" y="0"/>
                          </a:lnTo>
                          <a:lnTo>
                            <a:pt x="0" y="1711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6350" cap="flat" cmpd="sng">
                      <a:solidFill>
                        <a:srgbClr val="C0C0C0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53" name="Freeform 412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1859" y="2283"/>
                      <a:ext cx="186" cy="243"/>
                    </a:xfrm>
                    <a:custGeom>
                      <a:avLst/>
                      <a:gdLst>
                        <a:gd name="T0" fmla="*/ 0 w 12585"/>
                        <a:gd name="T1" fmla="*/ 0 h 16411"/>
                        <a:gd name="T2" fmla="*/ 0 w 12585"/>
                        <a:gd name="T3" fmla="*/ 13033 h 16411"/>
                        <a:gd name="T4" fmla="*/ 12585 w 12585"/>
                        <a:gd name="T5" fmla="*/ 16411 h 16411"/>
                        <a:gd name="T6" fmla="*/ 12585 w 12585"/>
                        <a:gd name="T7" fmla="*/ 3378 h 16411"/>
                        <a:gd name="T8" fmla="*/ 0 w 12585"/>
                        <a:gd name="T9" fmla="*/ 0 h 164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585" h="16411">
                          <a:moveTo>
                            <a:pt x="0" y="0"/>
                          </a:moveTo>
                          <a:lnTo>
                            <a:pt x="0" y="13033"/>
                          </a:lnTo>
                          <a:lnTo>
                            <a:pt x="12585" y="16411"/>
                          </a:lnTo>
                          <a:lnTo>
                            <a:pt x="12585" y="337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969696"/>
                    </a:solidFill>
                    <a:ln w="6350" cap="flat" cmpd="sng">
                      <a:solidFill>
                        <a:srgbClr val="969696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54" name="Freeform 413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2045" y="2329"/>
                      <a:ext cx="14" cy="197"/>
                    </a:xfrm>
                    <a:custGeom>
                      <a:avLst/>
                      <a:gdLst>
                        <a:gd name="T0" fmla="*/ 0 w 971"/>
                        <a:gd name="T1" fmla="*/ 13293 h 13293"/>
                        <a:gd name="T2" fmla="*/ 971 w 971"/>
                        <a:gd name="T3" fmla="*/ 13030 h 13293"/>
                        <a:gd name="T4" fmla="*/ 971 w 971"/>
                        <a:gd name="T5" fmla="*/ 0 h 13293"/>
                        <a:gd name="T6" fmla="*/ 0 w 971"/>
                        <a:gd name="T7" fmla="*/ 260 h 13293"/>
                        <a:gd name="T8" fmla="*/ 0 w 971"/>
                        <a:gd name="T9" fmla="*/ 13293 h 1329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971" h="13293">
                          <a:moveTo>
                            <a:pt x="0" y="13293"/>
                          </a:moveTo>
                          <a:lnTo>
                            <a:pt x="971" y="13030"/>
                          </a:lnTo>
                          <a:lnTo>
                            <a:pt x="971" y="0"/>
                          </a:lnTo>
                          <a:lnTo>
                            <a:pt x="0" y="260"/>
                          </a:lnTo>
                          <a:lnTo>
                            <a:pt x="0" y="13293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6350" cap="flat" cmpd="sng">
                      <a:solidFill>
                        <a:srgbClr val="80808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55" name="Freeform 414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1859" y="2279"/>
                      <a:ext cx="200" cy="54"/>
                    </a:xfrm>
                    <a:custGeom>
                      <a:avLst/>
                      <a:gdLst>
                        <a:gd name="T0" fmla="*/ 13556 w 13556"/>
                        <a:gd name="T1" fmla="*/ 3378 h 3638"/>
                        <a:gd name="T2" fmla="*/ 12585 w 13556"/>
                        <a:gd name="T3" fmla="*/ 3638 h 3638"/>
                        <a:gd name="T4" fmla="*/ 0 w 13556"/>
                        <a:gd name="T5" fmla="*/ 260 h 3638"/>
                        <a:gd name="T6" fmla="*/ 971 w 13556"/>
                        <a:gd name="T7" fmla="*/ 0 h 3638"/>
                        <a:gd name="T8" fmla="*/ 13556 w 13556"/>
                        <a:gd name="T9" fmla="*/ 3378 h 363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3556" h="3638">
                          <a:moveTo>
                            <a:pt x="13556" y="3378"/>
                          </a:moveTo>
                          <a:lnTo>
                            <a:pt x="12585" y="3638"/>
                          </a:lnTo>
                          <a:lnTo>
                            <a:pt x="0" y="260"/>
                          </a:lnTo>
                          <a:lnTo>
                            <a:pt x="971" y="0"/>
                          </a:lnTo>
                          <a:lnTo>
                            <a:pt x="13556" y="3378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6350" cap="flat" cmpd="sng">
                      <a:solidFill>
                        <a:srgbClr val="C0C0C0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>
                        <a:solidFill>
                          <a:srgbClr val="000000"/>
                        </a:solidFill>
                        <a:ea typeface="宋体" pitchFamily="2" charset="-122"/>
                      </a:endParaRPr>
                    </a:p>
                  </p:txBody>
                </p:sp>
              </p:grpSp>
            </p:grpSp>
          </p:grpSp>
        </p:grpSp>
        <p:grpSp>
          <p:nvGrpSpPr>
            <p:cNvPr id="427" name="Group 415"/>
            <p:cNvGrpSpPr>
              <a:grpSpLocks/>
            </p:cNvGrpSpPr>
            <p:nvPr/>
          </p:nvGrpSpPr>
          <p:grpSpPr bwMode="auto">
            <a:xfrm>
              <a:off x="3798582" y="4866443"/>
              <a:ext cx="423276" cy="127096"/>
              <a:chOff x="-240" y="-1656"/>
              <a:chExt cx="3137" cy="940"/>
            </a:xfrm>
          </p:grpSpPr>
          <p:sp>
            <p:nvSpPr>
              <p:cNvPr id="428" name="Freeform 416"/>
              <p:cNvSpPr>
                <a:spLocks/>
              </p:cNvSpPr>
              <p:nvPr/>
            </p:nvSpPr>
            <p:spPr bwMode="gray">
              <a:xfrm>
                <a:off x="658" y="-1656"/>
                <a:ext cx="446" cy="217"/>
              </a:xfrm>
              <a:custGeom>
                <a:avLst/>
                <a:gdLst>
                  <a:gd name="T0" fmla="*/ 0 w 446"/>
                  <a:gd name="T1" fmla="*/ 0 h 217"/>
                  <a:gd name="T2" fmla="*/ 0 w 446"/>
                  <a:gd name="T3" fmla="*/ 97 h 217"/>
                  <a:gd name="T4" fmla="*/ 446 w 446"/>
                  <a:gd name="T5" fmla="*/ 217 h 217"/>
                  <a:gd name="T6" fmla="*/ 446 w 446"/>
                  <a:gd name="T7" fmla="*/ 120 h 217"/>
                  <a:gd name="T8" fmla="*/ 0 w 446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6" h="217">
                    <a:moveTo>
                      <a:pt x="0" y="0"/>
                    </a:moveTo>
                    <a:lnTo>
                      <a:pt x="0" y="97"/>
                    </a:lnTo>
                    <a:lnTo>
                      <a:pt x="446" y="217"/>
                    </a:lnTo>
                    <a:lnTo>
                      <a:pt x="446" y="1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3333"/>
              </a:solidFill>
              <a:ln w="63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429" name="Freeform 417"/>
              <p:cNvSpPr>
                <a:spLocks/>
              </p:cNvSpPr>
              <p:nvPr/>
            </p:nvSpPr>
            <p:spPr bwMode="gray">
              <a:xfrm>
                <a:off x="-240" y="-1656"/>
                <a:ext cx="3137" cy="843"/>
              </a:xfrm>
              <a:custGeom>
                <a:avLst/>
                <a:gdLst>
                  <a:gd name="T0" fmla="*/ 2887 w 3137"/>
                  <a:gd name="T1" fmla="*/ 54 h 843"/>
                  <a:gd name="T2" fmla="*/ 898 w 3137"/>
                  <a:gd name="T3" fmla="*/ 0 h 843"/>
                  <a:gd name="T4" fmla="*/ 1344 w 3137"/>
                  <a:gd name="T5" fmla="*/ 120 h 843"/>
                  <a:gd name="T6" fmla="*/ 0 w 3137"/>
                  <a:gd name="T7" fmla="*/ 482 h 843"/>
                  <a:gd name="T8" fmla="*/ 1344 w 3137"/>
                  <a:gd name="T9" fmla="*/ 843 h 843"/>
                  <a:gd name="T10" fmla="*/ 2688 w 3137"/>
                  <a:gd name="T11" fmla="*/ 482 h 843"/>
                  <a:gd name="T12" fmla="*/ 3137 w 3137"/>
                  <a:gd name="T13" fmla="*/ 602 h 843"/>
                  <a:gd name="T14" fmla="*/ 2887 w 3137"/>
                  <a:gd name="T15" fmla="*/ 54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37" h="843">
                    <a:moveTo>
                      <a:pt x="2887" y="54"/>
                    </a:moveTo>
                    <a:lnTo>
                      <a:pt x="898" y="0"/>
                    </a:lnTo>
                    <a:lnTo>
                      <a:pt x="1344" y="120"/>
                    </a:lnTo>
                    <a:lnTo>
                      <a:pt x="0" y="482"/>
                    </a:lnTo>
                    <a:lnTo>
                      <a:pt x="1344" y="843"/>
                    </a:lnTo>
                    <a:lnTo>
                      <a:pt x="2688" y="482"/>
                    </a:lnTo>
                    <a:lnTo>
                      <a:pt x="3137" y="602"/>
                    </a:lnTo>
                    <a:lnTo>
                      <a:pt x="2887" y="54"/>
                    </a:lnTo>
                    <a:close/>
                  </a:path>
                </a:pathLst>
              </a:custGeom>
              <a:solidFill>
                <a:srgbClr val="333333"/>
              </a:solidFill>
              <a:ln w="63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430" name="Freeform 418"/>
              <p:cNvSpPr>
                <a:spLocks/>
              </p:cNvSpPr>
              <p:nvPr/>
            </p:nvSpPr>
            <p:spPr bwMode="gray">
              <a:xfrm>
                <a:off x="-240" y="-1174"/>
                <a:ext cx="1344" cy="458"/>
              </a:xfrm>
              <a:custGeom>
                <a:avLst/>
                <a:gdLst>
                  <a:gd name="T0" fmla="*/ 0 w 1344"/>
                  <a:gd name="T1" fmla="*/ 0 h 458"/>
                  <a:gd name="T2" fmla="*/ 0 w 1344"/>
                  <a:gd name="T3" fmla="*/ 97 h 458"/>
                  <a:gd name="T4" fmla="*/ 1344 w 1344"/>
                  <a:gd name="T5" fmla="*/ 458 h 458"/>
                  <a:gd name="T6" fmla="*/ 1344 w 1344"/>
                  <a:gd name="T7" fmla="*/ 361 h 458"/>
                  <a:gd name="T8" fmla="*/ 0 w 1344"/>
                  <a:gd name="T9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4" h="458">
                    <a:moveTo>
                      <a:pt x="0" y="0"/>
                    </a:moveTo>
                    <a:lnTo>
                      <a:pt x="0" y="97"/>
                    </a:lnTo>
                    <a:lnTo>
                      <a:pt x="1344" y="458"/>
                    </a:lnTo>
                    <a:lnTo>
                      <a:pt x="1344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3333"/>
              </a:solidFill>
              <a:ln w="63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431" name="Freeform 419"/>
              <p:cNvSpPr>
                <a:spLocks/>
              </p:cNvSpPr>
              <p:nvPr/>
            </p:nvSpPr>
            <p:spPr bwMode="gray">
              <a:xfrm>
                <a:off x="2448" y="-1174"/>
                <a:ext cx="449" cy="217"/>
              </a:xfrm>
              <a:custGeom>
                <a:avLst/>
                <a:gdLst>
                  <a:gd name="T0" fmla="*/ 0 w 449"/>
                  <a:gd name="T1" fmla="*/ 0 h 217"/>
                  <a:gd name="T2" fmla="*/ 0 w 449"/>
                  <a:gd name="T3" fmla="*/ 97 h 217"/>
                  <a:gd name="T4" fmla="*/ 449 w 449"/>
                  <a:gd name="T5" fmla="*/ 217 h 217"/>
                  <a:gd name="T6" fmla="*/ 449 w 449"/>
                  <a:gd name="T7" fmla="*/ 120 h 217"/>
                  <a:gd name="T8" fmla="*/ 0 w 449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9" h="217">
                    <a:moveTo>
                      <a:pt x="0" y="0"/>
                    </a:moveTo>
                    <a:lnTo>
                      <a:pt x="0" y="97"/>
                    </a:lnTo>
                    <a:lnTo>
                      <a:pt x="449" y="217"/>
                    </a:lnTo>
                    <a:lnTo>
                      <a:pt x="449" y="1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3333"/>
              </a:solidFill>
              <a:ln w="63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432" name="Freeform 420"/>
              <p:cNvSpPr>
                <a:spLocks/>
              </p:cNvSpPr>
              <p:nvPr/>
            </p:nvSpPr>
            <p:spPr bwMode="gray">
              <a:xfrm>
                <a:off x="1104" y="-1174"/>
                <a:ext cx="1344" cy="458"/>
              </a:xfrm>
              <a:custGeom>
                <a:avLst/>
                <a:gdLst>
                  <a:gd name="T0" fmla="*/ 0 w 1344"/>
                  <a:gd name="T1" fmla="*/ 458 h 458"/>
                  <a:gd name="T2" fmla="*/ 0 w 1344"/>
                  <a:gd name="T3" fmla="*/ 361 h 458"/>
                  <a:gd name="T4" fmla="*/ 1344 w 1344"/>
                  <a:gd name="T5" fmla="*/ 0 h 458"/>
                  <a:gd name="T6" fmla="*/ 1344 w 1344"/>
                  <a:gd name="T7" fmla="*/ 97 h 458"/>
                  <a:gd name="T8" fmla="*/ 0 w 1344"/>
                  <a:gd name="T9" fmla="*/ 458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4" h="458">
                    <a:moveTo>
                      <a:pt x="0" y="458"/>
                    </a:moveTo>
                    <a:lnTo>
                      <a:pt x="0" y="361"/>
                    </a:lnTo>
                    <a:lnTo>
                      <a:pt x="1344" y="0"/>
                    </a:lnTo>
                    <a:lnTo>
                      <a:pt x="1344" y="97"/>
                    </a:lnTo>
                    <a:lnTo>
                      <a:pt x="0" y="458"/>
                    </a:lnTo>
                    <a:close/>
                  </a:path>
                </a:pathLst>
              </a:custGeom>
              <a:solidFill>
                <a:srgbClr val="333333"/>
              </a:solidFill>
              <a:ln w="63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433" name="Group 707"/>
            <p:cNvGrpSpPr>
              <a:grpSpLocks/>
            </p:cNvGrpSpPr>
            <p:nvPr/>
          </p:nvGrpSpPr>
          <p:grpSpPr bwMode="auto">
            <a:xfrm>
              <a:off x="3895039" y="3720309"/>
              <a:ext cx="1559196" cy="627537"/>
              <a:chOff x="2195" y="1411"/>
              <a:chExt cx="1374" cy="553"/>
            </a:xfrm>
          </p:grpSpPr>
          <p:sp>
            <p:nvSpPr>
              <p:cNvPr id="434" name="Freeform 422"/>
              <p:cNvSpPr>
                <a:spLocks/>
              </p:cNvSpPr>
              <p:nvPr/>
            </p:nvSpPr>
            <p:spPr bwMode="gray">
              <a:xfrm>
                <a:off x="2195" y="1619"/>
                <a:ext cx="1289" cy="345"/>
              </a:xfrm>
              <a:custGeom>
                <a:avLst/>
                <a:gdLst>
                  <a:gd name="T0" fmla="*/ 0 w 161"/>
                  <a:gd name="T1" fmla="*/ 22 h 44"/>
                  <a:gd name="T2" fmla="*/ 81 w 161"/>
                  <a:gd name="T3" fmla="*/ 0 h 44"/>
                  <a:gd name="T4" fmla="*/ 161 w 161"/>
                  <a:gd name="T5" fmla="*/ 22 h 44"/>
                  <a:gd name="T6" fmla="*/ 81 w 161"/>
                  <a:gd name="T7" fmla="*/ 44 h 44"/>
                  <a:gd name="T8" fmla="*/ 0 w 161"/>
                  <a:gd name="T9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44">
                    <a:moveTo>
                      <a:pt x="0" y="22"/>
                    </a:moveTo>
                    <a:lnTo>
                      <a:pt x="81" y="0"/>
                    </a:lnTo>
                    <a:lnTo>
                      <a:pt x="161" y="22"/>
                    </a:lnTo>
                    <a:lnTo>
                      <a:pt x="81" y="44"/>
                    </a:lnTo>
                    <a:lnTo>
                      <a:pt x="0" y="2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2B2B2">
                      <a:gamma/>
                      <a:tint val="68627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190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25400" dir="54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grpSp>
            <p:nvGrpSpPr>
              <p:cNvPr id="435" name="Group 423"/>
              <p:cNvGrpSpPr>
                <a:grpSpLocks/>
              </p:cNvGrpSpPr>
              <p:nvPr/>
            </p:nvGrpSpPr>
            <p:grpSpPr bwMode="auto">
              <a:xfrm>
                <a:off x="2860" y="1583"/>
                <a:ext cx="112" cy="207"/>
                <a:chOff x="804" y="1033"/>
                <a:chExt cx="339" cy="628"/>
              </a:xfrm>
            </p:grpSpPr>
            <p:grpSp>
              <p:nvGrpSpPr>
                <p:cNvPr id="474" name="Group 424"/>
                <p:cNvGrpSpPr>
                  <a:grpSpLocks/>
                </p:cNvGrpSpPr>
                <p:nvPr/>
              </p:nvGrpSpPr>
              <p:grpSpPr bwMode="auto">
                <a:xfrm flipH="1">
                  <a:off x="885" y="1121"/>
                  <a:ext cx="258" cy="202"/>
                  <a:chOff x="1315" y="1508"/>
                  <a:chExt cx="596" cy="469"/>
                </a:xfrm>
              </p:grpSpPr>
              <p:sp>
                <p:nvSpPr>
                  <p:cNvPr id="483" name="Freeform 425"/>
                  <p:cNvSpPr>
                    <a:spLocks/>
                  </p:cNvSpPr>
                  <p:nvPr/>
                </p:nvSpPr>
                <p:spPr bwMode="gray">
                  <a:xfrm>
                    <a:off x="1315" y="1508"/>
                    <a:ext cx="596" cy="161"/>
                  </a:xfrm>
                  <a:custGeom>
                    <a:avLst/>
                    <a:gdLst>
                      <a:gd name="T0" fmla="*/ 0 w 904"/>
                      <a:gd name="T1" fmla="*/ 123 h 244"/>
                      <a:gd name="T2" fmla="*/ 451 w 904"/>
                      <a:gd name="T3" fmla="*/ 0 h 244"/>
                      <a:gd name="T4" fmla="*/ 904 w 904"/>
                      <a:gd name="T5" fmla="*/ 123 h 244"/>
                      <a:gd name="T6" fmla="*/ 451 w 904"/>
                      <a:gd name="T7" fmla="*/ 244 h 244"/>
                      <a:gd name="T8" fmla="*/ 0 w 904"/>
                      <a:gd name="T9" fmla="*/ 123 h 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04" h="244">
                        <a:moveTo>
                          <a:pt x="0" y="123"/>
                        </a:moveTo>
                        <a:lnTo>
                          <a:pt x="451" y="0"/>
                        </a:lnTo>
                        <a:lnTo>
                          <a:pt x="904" y="123"/>
                        </a:lnTo>
                        <a:lnTo>
                          <a:pt x="451" y="244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84" name="Freeform 426"/>
                  <p:cNvSpPr>
                    <a:spLocks/>
                  </p:cNvSpPr>
                  <p:nvPr/>
                </p:nvSpPr>
                <p:spPr bwMode="gray">
                  <a:xfrm>
                    <a:off x="1612" y="1589"/>
                    <a:ext cx="299" cy="388"/>
                  </a:xfrm>
                  <a:custGeom>
                    <a:avLst/>
                    <a:gdLst>
                      <a:gd name="T0" fmla="*/ 0 w 453"/>
                      <a:gd name="T1" fmla="*/ 589 h 589"/>
                      <a:gd name="T2" fmla="*/ 0 w 453"/>
                      <a:gd name="T3" fmla="*/ 121 h 589"/>
                      <a:gd name="T4" fmla="*/ 453 w 453"/>
                      <a:gd name="T5" fmla="*/ 0 h 589"/>
                      <a:gd name="T6" fmla="*/ 453 w 453"/>
                      <a:gd name="T7" fmla="*/ 468 h 589"/>
                      <a:gd name="T8" fmla="*/ 0 w 453"/>
                      <a:gd name="T9" fmla="*/ 589 h 5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3" h="589">
                        <a:moveTo>
                          <a:pt x="0" y="589"/>
                        </a:moveTo>
                        <a:lnTo>
                          <a:pt x="0" y="121"/>
                        </a:lnTo>
                        <a:lnTo>
                          <a:pt x="453" y="0"/>
                        </a:lnTo>
                        <a:lnTo>
                          <a:pt x="453" y="468"/>
                        </a:lnTo>
                        <a:lnTo>
                          <a:pt x="0" y="589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85" name="Freeform 427"/>
                  <p:cNvSpPr>
                    <a:spLocks/>
                  </p:cNvSpPr>
                  <p:nvPr/>
                </p:nvSpPr>
                <p:spPr bwMode="gray">
                  <a:xfrm>
                    <a:off x="1315" y="1589"/>
                    <a:ext cx="297" cy="388"/>
                  </a:xfrm>
                  <a:custGeom>
                    <a:avLst/>
                    <a:gdLst>
                      <a:gd name="T0" fmla="*/ 0 w 451"/>
                      <a:gd name="T1" fmla="*/ 0 h 589"/>
                      <a:gd name="T2" fmla="*/ 0 w 451"/>
                      <a:gd name="T3" fmla="*/ 468 h 589"/>
                      <a:gd name="T4" fmla="*/ 451 w 451"/>
                      <a:gd name="T5" fmla="*/ 589 h 589"/>
                      <a:gd name="T6" fmla="*/ 451 w 451"/>
                      <a:gd name="T7" fmla="*/ 121 h 589"/>
                      <a:gd name="T8" fmla="*/ 0 w 451"/>
                      <a:gd name="T9" fmla="*/ 0 h 5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1" h="589">
                        <a:moveTo>
                          <a:pt x="0" y="0"/>
                        </a:moveTo>
                        <a:lnTo>
                          <a:pt x="0" y="468"/>
                        </a:lnTo>
                        <a:lnTo>
                          <a:pt x="451" y="589"/>
                        </a:lnTo>
                        <a:lnTo>
                          <a:pt x="451" y="1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475" name="Group 428"/>
                <p:cNvGrpSpPr>
                  <a:grpSpLocks/>
                </p:cNvGrpSpPr>
                <p:nvPr/>
              </p:nvGrpSpPr>
              <p:grpSpPr bwMode="auto">
                <a:xfrm flipH="1">
                  <a:off x="804" y="1034"/>
                  <a:ext cx="301" cy="627"/>
                  <a:chOff x="2966" y="2390"/>
                  <a:chExt cx="413" cy="859"/>
                </a:xfrm>
              </p:grpSpPr>
              <p:sp>
                <p:nvSpPr>
                  <p:cNvPr id="479" name="Freeform 429"/>
                  <p:cNvSpPr>
                    <a:spLocks/>
                  </p:cNvSpPr>
                  <p:nvPr/>
                </p:nvSpPr>
                <p:spPr bwMode="gray">
                  <a:xfrm flipH="1">
                    <a:off x="2966" y="2503"/>
                    <a:ext cx="413" cy="349"/>
                  </a:xfrm>
                  <a:custGeom>
                    <a:avLst/>
                    <a:gdLst>
                      <a:gd name="T0" fmla="*/ 186 w 226"/>
                      <a:gd name="T1" fmla="*/ 107 h 191"/>
                      <a:gd name="T2" fmla="*/ 164 w 226"/>
                      <a:gd name="T3" fmla="*/ 113 h 191"/>
                      <a:gd name="T4" fmla="*/ 154 w 226"/>
                      <a:gd name="T5" fmla="*/ 49 h 191"/>
                      <a:gd name="T6" fmla="*/ 128 w 226"/>
                      <a:gd name="T7" fmla="*/ 24 h 191"/>
                      <a:gd name="T8" fmla="*/ 85 w 226"/>
                      <a:gd name="T9" fmla="*/ 13 h 191"/>
                      <a:gd name="T10" fmla="*/ 45 w 226"/>
                      <a:gd name="T11" fmla="*/ 2 h 191"/>
                      <a:gd name="T12" fmla="*/ 15 w 226"/>
                      <a:gd name="T13" fmla="*/ 12 h 191"/>
                      <a:gd name="T14" fmla="*/ 2 w 226"/>
                      <a:gd name="T15" fmla="*/ 85 h 191"/>
                      <a:gd name="T16" fmla="*/ 2 w 226"/>
                      <a:gd name="T17" fmla="*/ 85 h 191"/>
                      <a:gd name="T18" fmla="*/ 1 w 226"/>
                      <a:gd name="T19" fmla="*/ 89 h 191"/>
                      <a:gd name="T20" fmla="*/ 1 w 226"/>
                      <a:gd name="T21" fmla="*/ 89 h 191"/>
                      <a:gd name="T22" fmla="*/ 8 w 226"/>
                      <a:gd name="T23" fmla="*/ 106 h 191"/>
                      <a:gd name="T24" fmla="*/ 23 w 226"/>
                      <a:gd name="T25" fmla="*/ 106 h 191"/>
                      <a:gd name="T26" fmla="*/ 29 w 226"/>
                      <a:gd name="T27" fmla="*/ 105 h 191"/>
                      <a:gd name="T28" fmla="*/ 29 w 226"/>
                      <a:gd name="T29" fmla="*/ 105 h 191"/>
                      <a:gd name="T30" fmla="*/ 32 w 226"/>
                      <a:gd name="T31" fmla="*/ 104 h 191"/>
                      <a:gd name="T32" fmla="*/ 38 w 226"/>
                      <a:gd name="T33" fmla="*/ 102 h 191"/>
                      <a:gd name="T34" fmla="*/ 39 w 226"/>
                      <a:gd name="T35" fmla="*/ 68 h 191"/>
                      <a:gd name="T36" fmla="*/ 36 w 226"/>
                      <a:gd name="T37" fmla="*/ 69 h 191"/>
                      <a:gd name="T38" fmla="*/ 39 w 226"/>
                      <a:gd name="T39" fmla="*/ 47 h 191"/>
                      <a:gd name="T40" fmla="*/ 38 w 226"/>
                      <a:gd name="T41" fmla="*/ 165 h 191"/>
                      <a:gd name="T42" fmla="*/ 47 w 226"/>
                      <a:gd name="T43" fmla="*/ 175 h 191"/>
                      <a:gd name="T44" fmla="*/ 98 w 226"/>
                      <a:gd name="T45" fmla="*/ 189 h 191"/>
                      <a:gd name="T46" fmla="*/ 125 w 226"/>
                      <a:gd name="T47" fmla="*/ 170 h 191"/>
                      <a:gd name="T48" fmla="*/ 125 w 226"/>
                      <a:gd name="T49" fmla="*/ 153 h 191"/>
                      <a:gd name="T50" fmla="*/ 125 w 226"/>
                      <a:gd name="T51" fmla="*/ 124 h 191"/>
                      <a:gd name="T52" fmla="*/ 123 w 226"/>
                      <a:gd name="T53" fmla="*/ 88 h 191"/>
                      <a:gd name="T54" fmla="*/ 121 w 226"/>
                      <a:gd name="T55" fmla="*/ 75 h 191"/>
                      <a:gd name="T56" fmla="*/ 121 w 226"/>
                      <a:gd name="T57" fmla="*/ 71 h 191"/>
                      <a:gd name="T58" fmla="*/ 121 w 226"/>
                      <a:gd name="T59" fmla="*/ 75 h 191"/>
                      <a:gd name="T60" fmla="*/ 123 w 226"/>
                      <a:gd name="T61" fmla="*/ 88 h 191"/>
                      <a:gd name="T62" fmla="*/ 128 w 226"/>
                      <a:gd name="T63" fmla="*/ 121 h 191"/>
                      <a:gd name="T64" fmla="*/ 129 w 226"/>
                      <a:gd name="T65" fmla="*/ 123 h 191"/>
                      <a:gd name="T66" fmla="*/ 129 w 226"/>
                      <a:gd name="T67" fmla="*/ 123 h 191"/>
                      <a:gd name="T68" fmla="*/ 129 w 226"/>
                      <a:gd name="T69" fmla="*/ 127 h 191"/>
                      <a:gd name="T70" fmla="*/ 137 w 226"/>
                      <a:gd name="T71" fmla="*/ 147 h 191"/>
                      <a:gd name="T72" fmla="*/ 151 w 226"/>
                      <a:gd name="T73" fmla="*/ 153 h 191"/>
                      <a:gd name="T74" fmla="*/ 199 w 226"/>
                      <a:gd name="T75" fmla="*/ 139 h 191"/>
                      <a:gd name="T76" fmla="*/ 186 w 226"/>
                      <a:gd name="T77" fmla="*/ 107 h 1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226" h="191">
                        <a:moveTo>
                          <a:pt x="186" y="107"/>
                        </a:moveTo>
                        <a:cubicBezTo>
                          <a:pt x="184" y="108"/>
                          <a:pt x="175" y="110"/>
                          <a:pt x="164" y="113"/>
                        </a:cubicBezTo>
                        <a:cubicBezTo>
                          <a:pt x="159" y="84"/>
                          <a:pt x="155" y="57"/>
                          <a:pt x="154" y="49"/>
                        </a:cubicBezTo>
                        <a:cubicBezTo>
                          <a:pt x="151" y="32"/>
                          <a:pt x="136" y="27"/>
                          <a:pt x="128" y="24"/>
                        </a:cubicBezTo>
                        <a:cubicBezTo>
                          <a:pt x="120" y="21"/>
                          <a:pt x="98" y="16"/>
                          <a:pt x="85" y="13"/>
                        </a:cubicBezTo>
                        <a:cubicBezTo>
                          <a:pt x="73" y="9"/>
                          <a:pt x="54" y="3"/>
                          <a:pt x="45" y="2"/>
                        </a:cubicBezTo>
                        <a:cubicBezTo>
                          <a:pt x="36" y="0"/>
                          <a:pt x="18" y="4"/>
                          <a:pt x="15" y="12"/>
                        </a:cubicBezTo>
                        <a:cubicBezTo>
                          <a:pt x="14" y="14"/>
                          <a:pt x="8" y="50"/>
                          <a:pt x="2" y="85"/>
                        </a:cubicBezTo>
                        <a:cubicBezTo>
                          <a:pt x="2" y="85"/>
                          <a:pt x="2" y="85"/>
                          <a:pt x="2" y="85"/>
                        </a:cubicBezTo>
                        <a:cubicBezTo>
                          <a:pt x="1" y="89"/>
                          <a:pt x="1" y="89"/>
                          <a:pt x="1" y="89"/>
                        </a:cubicBezTo>
                        <a:cubicBezTo>
                          <a:pt x="1" y="89"/>
                          <a:pt x="1" y="89"/>
                          <a:pt x="1" y="89"/>
                        </a:cubicBezTo>
                        <a:cubicBezTo>
                          <a:pt x="0" y="98"/>
                          <a:pt x="3" y="104"/>
                          <a:pt x="8" y="106"/>
                        </a:cubicBezTo>
                        <a:cubicBezTo>
                          <a:pt x="12" y="108"/>
                          <a:pt x="17" y="107"/>
                          <a:pt x="23" y="106"/>
                        </a:cubicBezTo>
                        <a:cubicBezTo>
                          <a:pt x="29" y="105"/>
                          <a:pt x="29" y="105"/>
                          <a:pt x="29" y="105"/>
                        </a:cubicBezTo>
                        <a:cubicBezTo>
                          <a:pt x="29" y="105"/>
                          <a:pt x="29" y="105"/>
                          <a:pt x="29" y="105"/>
                        </a:cubicBezTo>
                        <a:cubicBezTo>
                          <a:pt x="30" y="104"/>
                          <a:pt x="31" y="104"/>
                          <a:pt x="32" y="104"/>
                        </a:cubicBezTo>
                        <a:cubicBezTo>
                          <a:pt x="34" y="103"/>
                          <a:pt x="36" y="103"/>
                          <a:pt x="38" y="102"/>
                        </a:cubicBezTo>
                        <a:cubicBezTo>
                          <a:pt x="39" y="68"/>
                          <a:pt x="39" y="68"/>
                          <a:pt x="39" y="68"/>
                        </a:cubicBezTo>
                        <a:cubicBezTo>
                          <a:pt x="38" y="68"/>
                          <a:pt x="37" y="69"/>
                          <a:pt x="36" y="69"/>
                        </a:cubicBezTo>
                        <a:cubicBezTo>
                          <a:pt x="38" y="54"/>
                          <a:pt x="39" y="44"/>
                          <a:pt x="39" y="47"/>
                        </a:cubicBezTo>
                        <a:cubicBezTo>
                          <a:pt x="39" y="53"/>
                          <a:pt x="38" y="122"/>
                          <a:pt x="38" y="165"/>
                        </a:cubicBezTo>
                        <a:cubicBezTo>
                          <a:pt x="39" y="170"/>
                          <a:pt x="41" y="175"/>
                          <a:pt x="47" y="175"/>
                        </a:cubicBezTo>
                        <a:cubicBezTo>
                          <a:pt x="59" y="178"/>
                          <a:pt x="91" y="188"/>
                          <a:pt x="98" y="189"/>
                        </a:cubicBezTo>
                        <a:cubicBezTo>
                          <a:pt x="106" y="191"/>
                          <a:pt x="122" y="181"/>
                          <a:pt x="125" y="170"/>
                        </a:cubicBezTo>
                        <a:cubicBezTo>
                          <a:pt x="125" y="168"/>
                          <a:pt x="125" y="155"/>
                          <a:pt x="125" y="153"/>
                        </a:cubicBezTo>
                        <a:cubicBezTo>
                          <a:pt x="125" y="124"/>
                          <a:pt x="125" y="124"/>
                          <a:pt x="125" y="124"/>
                        </a:cubicBezTo>
                        <a:cubicBezTo>
                          <a:pt x="125" y="111"/>
                          <a:pt x="124" y="99"/>
                          <a:pt x="123" y="88"/>
                        </a:cubicBezTo>
                        <a:cubicBezTo>
                          <a:pt x="122" y="82"/>
                          <a:pt x="122" y="78"/>
                          <a:pt x="121" y="75"/>
                        </a:cubicBezTo>
                        <a:cubicBezTo>
                          <a:pt x="121" y="73"/>
                          <a:pt x="121" y="72"/>
                          <a:pt x="121" y="71"/>
                        </a:cubicBezTo>
                        <a:cubicBezTo>
                          <a:pt x="121" y="72"/>
                          <a:pt x="121" y="73"/>
                          <a:pt x="121" y="75"/>
                        </a:cubicBezTo>
                        <a:cubicBezTo>
                          <a:pt x="122" y="79"/>
                          <a:pt x="123" y="83"/>
                          <a:pt x="123" y="88"/>
                        </a:cubicBezTo>
                        <a:cubicBezTo>
                          <a:pt x="124" y="96"/>
                          <a:pt x="126" y="107"/>
                          <a:pt x="128" y="121"/>
                        </a:cubicBezTo>
                        <a:cubicBezTo>
                          <a:pt x="129" y="122"/>
                          <a:pt x="129" y="122"/>
                          <a:pt x="129" y="123"/>
                        </a:cubicBezTo>
                        <a:cubicBezTo>
                          <a:pt x="129" y="123"/>
                          <a:pt x="129" y="123"/>
                          <a:pt x="129" y="123"/>
                        </a:cubicBezTo>
                        <a:cubicBezTo>
                          <a:pt x="129" y="127"/>
                          <a:pt x="129" y="127"/>
                          <a:pt x="129" y="127"/>
                        </a:cubicBezTo>
                        <a:cubicBezTo>
                          <a:pt x="131" y="137"/>
                          <a:pt x="134" y="143"/>
                          <a:pt x="137" y="147"/>
                        </a:cubicBezTo>
                        <a:cubicBezTo>
                          <a:pt x="141" y="151"/>
                          <a:pt x="145" y="152"/>
                          <a:pt x="151" y="153"/>
                        </a:cubicBezTo>
                        <a:cubicBezTo>
                          <a:pt x="166" y="149"/>
                          <a:pt x="181" y="144"/>
                          <a:pt x="199" y="139"/>
                        </a:cubicBezTo>
                        <a:cubicBezTo>
                          <a:pt x="226" y="131"/>
                          <a:pt x="210" y="99"/>
                          <a:pt x="186" y="10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50000">
                        <a:srgbClr val="996633">
                          <a:gamma/>
                          <a:shade val="85882"/>
                          <a:invGamma/>
                        </a:srgbClr>
                      </a:gs>
                      <a:gs pos="100000">
                        <a:srgbClr val="996633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80" name="Freeform 430"/>
                  <p:cNvSpPr>
                    <a:spLocks/>
                  </p:cNvSpPr>
                  <p:nvPr/>
                </p:nvSpPr>
                <p:spPr bwMode="gray">
                  <a:xfrm flipH="1">
                    <a:off x="3178" y="2486"/>
                    <a:ext cx="109" cy="66"/>
                  </a:xfrm>
                  <a:custGeom>
                    <a:avLst/>
                    <a:gdLst>
                      <a:gd name="T0" fmla="*/ 27 w 60"/>
                      <a:gd name="T1" fmla="*/ 34 h 36"/>
                      <a:gd name="T2" fmla="*/ 9 w 60"/>
                      <a:gd name="T3" fmla="*/ 20 h 36"/>
                      <a:gd name="T4" fmla="*/ 14 w 60"/>
                      <a:gd name="T5" fmla="*/ 11 h 36"/>
                      <a:gd name="T6" fmla="*/ 48 w 60"/>
                      <a:gd name="T7" fmla="*/ 14 h 36"/>
                      <a:gd name="T8" fmla="*/ 51 w 60"/>
                      <a:gd name="T9" fmla="*/ 26 h 36"/>
                      <a:gd name="T10" fmla="*/ 27 w 60"/>
                      <a:gd name="T11" fmla="*/ 34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0" h="36">
                        <a:moveTo>
                          <a:pt x="27" y="34"/>
                        </a:moveTo>
                        <a:cubicBezTo>
                          <a:pt x="13" y="33"/>
                          <a:pt x="0" y="22"/>
                          <a:pt x="9" y="20"/>
                        </a:cubicBezTo>
                        <a:cubicBezTo>
                          <a:pt x="15" y="19"/>
                          <a:pt x="12" y="13"/>
                          <a:pt x="14" y="11"/>
                        </a:cubicBezTo>
                        <a:cubicBezTo>
                          <a:pt x="17" y="8"/>
                          <a:pt x="48" y="0"/>
                          <a:pt x="48" y="14"/>
                        </a:cubicBezTo>
                        <a:cubicBezTo>
                          <a:pt x="48" y="18"/>
                          <a:pt x="43" y="22"/>
                          <a:pt x="51" y="26"/>
                        </a:cubicBezTo>
                        <a:cubicBezTo>
                          <a:pt x="60" y="29"/>
                          <a:pt x="41" y="36"/>
                          <a:pt x="27" y="3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81" name="Freeform 431"/>
                  <p:cNvSpPr>
                    <a:spLocks/>
                  </p:cNvSpPr>
                  <p:nvPr/>
                </p:nvSpPr>
                <p:spPr bwMode="gray">
                  <a:xfrm flipH="1">
                    <a:off x="3150" y="2802"/>
                    <a:ext cx="165" cy="447"/>
                  </a:xfrm>
                  <a:custGeom>
                    <a:avLst/>
                    <a:gdLst>
                      <a:gd name="T0" fmla="*/ 89 w 90"/>
                      <a:gd name="T1" fmla="*/ 156 h 245"/>
                      <a:gd name="T2" fmla="*/ 89 w 90"/>
                      <a:gd name="T3" fmla="*/ 7 h 245"/>
                      <a:gd name="T4" fmla="*/ 89 w 90"/>
                      <a:gd name="T5" fmla="*/ 5 h 245"/>
                      <a:gd name="T6" fmla="*/ 63 w 90"/>
                      <a:gd name="T7" fmla="*/ 20 h 245"/>
                      <a:gd name="T8" fmla="*/ 12 w 90"/>
                      <a:gd name="T9" fmla="*/ 10 h 245"/>
                      <a:gd name="T10" fmla="*/ 2 w 90"/>
                      <a:gd name="T11" fmla="*/ 0 h 245"/>
                      <a:gd name="T12" fmla="*/ 3 w 90"/>
                      <a:gd name="T13" fmla="*/ 36 h 245"/>
                      <a:gd name="T14" fmla="*/ 2 w 90"/>
                      <a:gd name="T15" fmla="*/ 205 h 245"/>
                      <a:gd name="T16" fmla="*/ 43 w 90"/>
                      <a:gd name="T17" fmla="*/ 205 h 245"/>
                      <a:gd name="T18" fmla="*/ 45 w 90"/>
                      <a:gd name="T19" fmla="*/ 51 h 245"/>
                      <a:gd name="T20" fmla="*/ 36 w 90"/>
                      <a:gd name="T21" fmla="*/ 40 h 245"/>
                      <a:gd name="T22" fmla="*/ 45 w 90"/>
                      <a:gd name="T23" fmla="*/ 51 h 245"/>
                      <a:gd name="T24" fmla="*/ 43 w 90"/>
                      <a:gd name="T25" fmla="*/ 205 h 245"/>
                      <a:gd name="T26" fmla="*/ 44 w 90"/>
                      <a:gd name="T27" fmla="*/ 211 h 245"/>
                      <a:gd name="T28" fmla="*/ 88 w 90"/>
                      <a:gd name="T29" fmla="*/ 218 h 245"/>
                      <a:gd name="T30" fmla="*/ 89 w 90"/>
                      <a:gd name="T31" fmla="*/ 156 h 2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90" h="245">
                        <a:moveTo>
                          <a:pt x="89" y="156"/>
                        </a:moveTo>
                        <a:cubicBezTo>
                          <a:pt x="89" y="141"/>
                          <a:pt x="90" y="47"/>
                          <a:pt x="89" y="7"/>
                        </a:cubicBezTo>
                        <a:cubicBezTo>
                          <a:pt x="89" y="6"/>
                          <a:pt x="89" y="6"/>
                          <a:pt x="89" y="5"/>
                        </a:cubicBezTo>
                        <a:cubicBezTo>
                          <a:pt x="87" y="16"/>
                          <a:pt x="71" y="22"/>
                          <a:pt x="63" y="20"/>
                        </a:cubicBezTo>
                        <a:cubicBezTo>
                          <a:pt x="55" y="20"/>
                          <a:pt x="24" y="13"/>
                          <a:pt x="12" y="10"/>
                        </a:cubicBezTo>
                        <a:cubicBezTo>
                          <a:pt x="6" y="10"/>
                          <a:pt x="4" y="5"/>
                          <a:pt x="2" y="0"/>
                        </a:cubicBezTo>
                        <a:cubicBezTo>
                          <a:pt x="2" y="18"/>
                          <a:pt x="3" y="32"/>
                          <a:pt x="3" y="36"/>
                        </a:cubicBezTo>
                        <a:cubicBezTo>
                          <a:pt x="3" y="49"/>
                          <a:pt x="0" y="181"/>
                          <a:pt x="2" y="205"/>
                        </a:cubicBezTo>
                        <a:cubicBezTo>
                          <a:pt x="3" y="228"/>
                          <a:pt x="43" y="225"/>
                          <a:pt x="43" y="205"/>
                        </a:cubicBezTo>
                        <a:cubicBezTo>
                          <a:pt x="43" y="171"/>
                          <a:pt x="46" y="55"/>
                          <a:pt x="45" y="51"/>
                        </a:cubicBezTo>
                        <a:cubicBezTo>
                          <a:pt x="45" y="47"/>
                          <a:pt x="36" y="47"/>
                          <a:pt x="36" y="40"/>
                        </a:cubicBezTo>
                        <a:cubicBezTo>
                          <a:pt x="36" y="47"/>
                          <a:pt x="45" y="47"/>
                          <a:pt x="45" y="51"/>
                        </a:cubicBezTo>
                        <a:cubicBezTo>
                          <a:pt x="46" y="55"/>
                          <a:pt x="43" y="171"/>
                          <a:pt x="43" y="205"/>
                        </a:cubicBezTo>
                        <a:cubicBezTo>
                          <a:pt x="43" y="207"/>
                          <a:pt x="44" y="211"/>
                          <a:pt x="44" y="211"/>
                        </a:cubicBezTo>
                        <a:cubicBezTo>
                          <a:pt x="46" y="245"/>
                          <a:pt x="87" y="235"/>
                          <a:pt x="88" y="218"/>
                        </a:cubicBezTo>
                        <a:cubicBezTo>
                          <a:pt x="90" y="201"/>
                          <a:pt x="88" y="171"/>
                          <a:pt x="89" y="15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50000">
                        <a:srgbClr val="996633">
                          <a:gamma/>
                          <a:shade val="85882"/>
                          <a:invGamma/>
                        </a:srgbClr>
                      </a:gs>
                      <a:gs pos="100000">
                        <a:srgbClr val="996633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82" name="Oval 432"/>
                  <p:cNvSpPr>
                    <a:spLocks noChangeArrowheads="1"/>
                  </p:cNvSpPr>
                  <p:nvPr/>
                </p:nvSpPr>
                <p:spPr bwMode="gray">
                  <a:xfrm>
                    <a:off x="3159" y="2390"/>
                    <a:ext cx="145" cy="145"/>
                  </a:xfrm>
                  <a:prstGeom prst="ellipse">
                    <a:avLst/>
                  </a:prstGeom>
                  <a:solidFill>
                    <a:schemeClr val="bg1"/>
                  </a:solidFill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476" name="Group 433"/>
                <p:cNvGrpSpPr>
                  <a:grpSpLocks/>
                </p:cNvGrpSpPr>
                <p:nvPr/>
              </p:nvGrpSpPr>
              <p:grpSpPr bwMode="auto">
                <a:xfrm>
                  <a:off x="858" y="1033"/>
                  <a:ext cx="129" cy="69"/>
                  <a:chOff x="3198" y="2487"/>
                  <a:chExt cx="181" cy="96"/>
                </a:xfrm>
              </p:grpSpPr>
              <p:sp>
                <p:nvSpPr>
                  <p:cNvPr id="477" name="Freeform 434"/>
                  <p:cNvSpPr>
                    <a:spLocks/>
                  </p:cNvSpPr>
                  <p:nvPr/>
                </p:nvSpPr>
                <p:spPr bwMode="gray">
                  <a:xfrm>
                    <a:off x="3324" y="2499"/>
                    <a:ext cx="55" cy="43"/>
                  </a:xfrm>
                  <a:custGeom>
                    <a:avLst/>
                    <a:gdLst>
                      <a:gd name="T0" fmla="*/ 12 w 28"/>
                      <a:gd name="T1" fmla="*/ 22 h 22"/>
                      <a:gd name="T2" fmla="*/ 12 w 28"/>
                      <a:gd name="T3" fmla="*/ 22 h 22"/>
                      <a:gd name="T4" fmla="*/ 21 w 28"/>
                      <a:gd name="T5" fmla="*/ 5 h 22"/>
                      <a:gd name="T6" fmla="*/ 0 w 28"/>
                      <a:gd name="T7" fmla="*/ 4 h 22"/>
                      <a:gd name="T8" fmla="*/ 12 w 28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22">
                        <a:moveTo>
                          <a:pt x="12" y="22"/>
                        </a:moveTo>
                        <a:cubicBezTo>
                          <a:pt x="12" y="22"/>
                          <a:pt x="12" y="22"/>
                          <a:pt x="12" y="22"/>
                        </a:cubicBezTo>
                        <a:cubicBezTo>
                          <a:pt x="17" y="21"/>
                          <a:pt x="28" y="13"/>
                          <a:pt x="21" y="5"/>
                        </a:cubicBezTo>
                        <a:cubicBezTo>
                          <a:pt x="15" y="0"/>
                          <a:pt x="4" y="3"/>
                          <a:pt x="0" y="4"/>
                        </a:cubicBezTo>
                        <a:cubicBezTo>
                          <a:pt x="0" y="4"/>
                          <a:pt x="10" y="15"/>
                          <a:pt x="12" y="22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50000">
                        <a:srgbClr val="996633">
                          <a:gamma/>
                          <a:shade val="85882"/>
                          <a:invGamma/>
                        </a:srgbClr>
                      </a:gs>
                      <a:gs pos="100000">
                        <a:srgbClr val="996633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478" name="Freeform 435"/>
                  <p:cNvSpPr>
                    <a:spLocks/>
                  </p:cNvSpPr>
                  <p:nvPr/>
                </p:nvSpPr>
                <p:spPr bwMode="gray">
                  <a:xfrm>
                    <a:off x="3198" y="2487"/>
                    <a:ext cx="150" cy="96"/>
                  </a:xfrm>
                  <a:custGeom>
                    <a:avLst/>
                    <a:gdLst>
                      <a:gd name="T0" fmla="*/ 77 w 77"/>
                      <a:gd name="T1" fmla="*/ 28 h 49"/>
                      <a:gd name="T2" fmla="*/ 66 w 77"/>
                      <a:gd name="T3" fmla="*/ 11 h 49"/>
                      <a:gd name="T4" fmla="*/ 38 w 77"/>
                      <a:gd name="T5" fmla="*/ 1 h 49"/>
                      <a:gd name="T6" fmla="*/ 0 w 77"/>
                      <a:gd name="T7" fmla="*/ 38 h 49"/>
                      <a:gd name="T8" fmla="*/ 0 w 77"/>
                      <a:gd name="T9" fmla="*/ 38 h 49"/>
                      <a:gd name="T10" fmla="*/ 77 w 77"/>
                      <a:gd name="T11" fmla="*/ 28 h 49"/>
                      <a:gd name="T12" fmla="*/ 77 w 77"/>
                      <a:gd name="T13" fmla="*/ 28 h 49"/>
                      <a:gd name="T14" fmla="*/ 77 w 77"/>
                      <a:gd name="T15" fmla="*/ 28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7" h="49">
                        <a:moveTo>
                          <a:pt x="77" y="28"/>
                        </a:moveTo>
                        <a:cubicBezTo>
                          <a:pt x="75" y="21"/>
                          <a:pt x="71" y="15"/>
                          <a:pt x="66" y="11"/>
                        </a:cubicBezTo>
                        <a:cubicBezTo>
                          <a:pt x="58" y="4"/>
                          <a:pt x="49" y="0"/>
                          <a:pt x="38" y="1"/>
                        </a:cubicBezTo>
                        <a:cubicBezTo>
                          <a:pt x="17" y="2"/>
                          <a:pt x="1" y="18"/>
                          <a:pt x="0" y="38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6" y="49"/>
                          <a:pt x="70" y="44"/>
                          <a:pt x="77" y="28"/>
                        </a:cubicBezTo>
                        <a:cubicBezTo>
                          <a:pt x="77" y="28"/>
                          <a:pt x="77" y="28"/>
                          <a:pt x="77" y="28"/>
                        </a:cubicBezTo>
                        <a:cubicBezTo>
                          <a:pt x="77" y="28"/>
                          <a:pt x="77" y="28"/>
                          <a:pt x="77" y="28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50000">
                        <a:srgbClr val="996633">
                          <a:gamma/>
                          <a:shade val="85882"/>
                          <a:invGamma/>
                        </a:srgbClr>
                      </a:gs>
                      <a:gs pos="100000">
                        <a:srgbClr val="996633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</p:grpSp>
          <p:grpSp>
            <p:nvGrpSpPr>
              <p:cNvPr id="436" name="Group 436"/>
              <p:cNvGrpSpPr>
                <a:grpSpLocks/>
              </p:cNvGrpSpPr>
              <p:nvPr/>
            </p:nvGrpSpPr>
            <p:grpSpPr bwMode="auto">
              <a:xfrm flipH="1">
                <a:off x="3074" y="1411"/>
                <a:ext cx="495" cy="326"/>
                <a:chOff x="-4243" y="627"/>
                <a:chExt cx="4127" cy="2722"/>
              </a:xfrm>
            </p:grpSpPr>
            <p:sp>
              <p:nvSpPr>
                <p:cNvPr id="437" name="Freeform 437"/>
                <p:cNvSpPr>
                  <a:spLocks/>
                </p:cNvSpPr>
                <p:nvPr/>
              </p:nvSpPr>
              <p:spPr bwMode="gray">
                <a:xfrm>
                  <a:off x="-4155" y="2108"/>
                  <a:ext cx="420" cy="449"/>
                </a:xfrm>
                <a:custGeom>
                  <a:avLst/>
                  <a:gdLst>
                    <a:gd name="T0" fmla="*/ 146 w 420"/>
                    <a:gd name="T1" fmla="*/ 449 h 449"/>
                    <a:gd name="T2" fmla="*/ 0 w 420"/>
                    <a:gd name="T3" fmla="*/ 296 h 449"/>
                    <a:gd name="T4" fmla="*/ 420 w 420"/>
                    <a:gd name="T5" fmla="*/ 0 h 449"/>
                    <a:gd name="T6" fmla="*/ 340 w 420"/>
                    <a:gd name="T7" fmla="*/ 397 h 449"/>
                    <a:gd name="T8" fmla="*/ 146 w 420"/>
                    <a:gd name="T9" fmla="*/ 449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0" h="449">
                      <a:moveTo>
                        <a:pt x="146" y="449"/>
                      </a:moveTo>
                      <a:lnTo>
                        <a:pt x="0" y="296"/>
                      </a:lnTo>
                      <a:lnTo>
                        <a:pt x="420" y="0"/>
                      </a:lnTo>
                      <a:lnTo>
                        <a:pt x="340" y="397"/>
                      </a:lnTo>
                      <a:lnTo>
                        <a:pt x="146" y="44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38" name="Freeform 438"/>
                <p:cNvSpPr>
                  <a:spLocks/>
                </p:cNvSpPr>
                <p:nvPr/>
              </p:nvSpPr>
              <p:spPr bwMode="gray">
                <a:xfrm>
                  <a:off x="-2350" y="2590"/>
                  <a:ext cx="418" cy="449"/>
                </a:xfrm>
                <a:custGeom>
                  <a:avLst/>
                  <a:gdLst>
                    <a:gd name="T0" fmla="*/ 146 w 418"/>
                    <a:gd name="T1" fmla="*/ 449 h 449"/>
                    <a:gd name="T2" fmla="*/ 0 w 418"/>
                    <a:gd name="T3" fmla="*/ 296 h 449"/>
                    <a:gd name="T4" fmla="*/ 418 w 418"/>
                    <a:gd name="T5" fmla="*/ 0 h 449"/>
                    <a:gd name="T6" fmla="*/ 340 w 418"/>
                    <a:gd name="T7" fmla="*/ 397 h 449"/>
                    <a:gd name="T8" fmla="*/ 146 w 418"/>
                    <a:gd name="T9" fmla="*/ 449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449">
                      <a:moveTo>
                        <a:pt x="146" y="449"/>
                      </a:moveTo>
                      <a:lnTo>
                        <a:pt x="0" y="296"/>
                      </a:lnTo>
                      <a:lnTo>
                        <a:pt x="418" y="0"/>
                      </a:lnTo>
                      <a:lnTo>
                        <a:pt x="340" y="397"/>
                      </a:lnTo>
                      <a:lnTo>
                        <a:pt x="146" y="44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39" name="Freeform 439"/>
                <p:cNvSpPr>
                  <a:spLocks/>
                </p:cNvSpPr>
                <p:nvPr/>
              </p:nvSpPr>
              <p:spPr bwMode="gray">
                <a:xfrm>
                  <a:off x="-4174" y="1641"/>
                  <a:ext cx="905" cy="243"/>
                </a:xfrm>
                <a:custGeom>
                  <a:avLst/>
                  <a:gdLst>
                    <a:gd name="T0" fmla="*/ 0 w 905"/>
                    <a:gd name="T1" fmla="*/ 123 h 243"/>
                    <a:gd name="T2" fmla="*/ 453 w 905"/>
                    <a:gd name="T3" fmla="*/ 0 h 243"/>
                    <a:gd name="T4" fmla="*/ 905 w 905"/>
                    <a:gd name="T5" fmla="*/ 123 h 243"/>
                    <a:gd name="T6" fmla="*/ 453 w 905"/>
                    <a:gd name="T7" fmla="*/ 243 h 243"/>
                    <a:gd name="T8" fmla="*/ 0 w 905"/>
                    <a:gd name="T9" fmla="*/ 123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5" h="243">
                      <a:moveTo>
                        <a:pt x="0" y="123"/>
                      </a:moveTo>
                      <a:lnTo>
                        <a:pt x="453" y="0"/>
                      </a:lnTo>
                      <a:lnTo>
                        <a:pt x="905" y="123"/>
                      </a:lnTo>
                      <a:lnTo>
                        <a:pt x="453" y="243"/>
                      </a:lnTo>
                      <a:lnTo>
                        <a:pt x="0" y="12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40" name="Freeform 440"/>
                <p:cNvSpPr>
                  <a:spLocks/>
                </p:cNvSpPr>
                <p:nvPr/>
              </p:nvSpPr>
              <p:spPr bwMode="gray">
                <a:xfrm>
                  <a:off x="-3565" y="627"/>
                  <a:ext cx="3449" cy="929"/>
                </a:xfrm>
                <a:custGeom>
                  <a:avLst/>
                  <a:gdLst>
                    <a:gd name="T0" fmla="*/ 1352 w 3449"/>
                    <a:gd name="T1" fmla="*/ 0 h 929"/>
                    <a:gd name="T2" fmla="*/ 0 w 3449"/>
                    <a:gd name="T3" fmla="*/ 366 h 929"/>
                    <a:gd name="T4" fmla="*/ 2105 w 3449"/>
                    <a:gd name="T5" fmla="*/ 929 h 929"/>
                    <a:gd name="T6" fmla="*/ 3449 w 3449"/>
                    <a:gd name="T7" fmla="*/ 565 h 929"/>
                    <a:gd name="T8" fmla="*/ 1352 w 3449"/>
                    <a:gd name="T9" fmla="*/ 0 h 9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49" h="929">
                      <a:moveTo>
                        <a:pt x="1352" y="0"/>
                      </a:moveTo>
                      <a:lnTo>
                        <a:pt x="0" y="366"/>
                      </a:lnTo>
                      <a:lnTo>
                        <a:pt x="2105" y="929"/>
                      </a:lnTo>
                      <a:lnTo>
                        <a:pt x="3449" y="565"/>
                      </a:lnTo>
                      <a:lnTo>
                        <a:pt x="135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41" name="Freeform 441"/>
                <p:cNvSpPr>
                  <a:spLocks/>
                </p:cNvSpPr>
                <p:nvPr/>
              </p:nvSpPr>
              <p:spPr bwMode="gray">
                <a:xfrm>
                  <a:off x="-3900" y="2279"/>
                  <a:ext cx="498" cy="545"/>
                </a:xfrm>
                <a:custGeom>
                  <a:avLst/>
                  <a:gdLst>
                    <a:gd name="T0" fmla="*/ 168 w 211"/>
                    <a:gd name="T1" fmla="*/ 67 h 231"/>
                    <a:gd name="T2" fmla="*/ 46 w 211"/>
                    <a:gd name="T3" fmla="*/ 14 h 231"/>
                    <a:gd name="T4" fmla="*/ 46 w 211"/>
                    <a:gd name="T5" fmla="*/ 14 h 231"/>
                    <a:gd name="T6" fmla="*/ 12 w 211"/>
                    <a:gd name="T7" fmla="*/ 23 h 231"/>
                    <a:gd name="T8" fmla="*/ 19 w 211"/>
                    <a:gd name="T9" fmla="*/ 38 h 231"/>
                    <a:gd name="T10" fmla="*/ 41 w 211"/>
                    <a:gd name="T11" fmla="*/ 164 h 231"/>
                    <a:gd name="T12" fmla="*/ 100 w 211"/>
                    <a:gd name="T13" fmla="*/ 212 h 231"/>
                    <a:gd name="T14" fmla="*/ 109 w 211"/>
                    <a:gd name="T15" fmla="*/ 231 h 231"/>
                    <a:gd name="T16" fmla="*/ 154 w 211"/>
                    <a:gd name="T17" fmla="*/ 219 h 231"/>
                    <a:gd name="T18" fmla="*/ 154 w 211"/>
                    <a:gd name="T19" fmla="*/ 219 h 231"/>
                    <a:gd name="T20" fmla="*/ 176 w 211"/>
                    <a:gd name="T21" fmla="*/ 209 h 231"/>
                    <a:gd name="T22" fmla="*/ 168 w 211"/>
                    <a:gd name="T23" fmla="*/ 67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1" h="231">
                      <a:moveTo>
                        <a:pt x="168" y="67"/>
                      </a:moveTo>
                      <a:cubicBezTo>
                        <a:pt x="133" y="21"/>
                        <a:pt x="82" y="0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0" y="69"/>
                        <a:pt x="8" y="121"/>
                        <a:pt x="41" y="164"/>
                      </a:cubicBezTo>
                      <a:cubicBezTo>
                        <a:pt x="58" y="186"/>
                        <a:pt x="79" y="203"/>
                        <a:pt x="100" y="212"/>
                      </a:cubicBezTo>
                      <a:cubicBezTo>
                        <a:pt x="109" y="231"/>
                        <a:pt x="109" y="231"/>
                        <a:pt x="109" y="231"/>
                      </a:cubicBezTo>
                      <a:cubicBezTo>
                        <a:pt x="154" y="219"/>
                        <a:pt x="154" y="219"/>
                        <a:pt x="154" y="219"/>
                      </a:cubicBezTo>
                      <a:cubicBezTo>
                        <a:pt x="154" y="219"/>
                        <a:pt x="154" y="219"/>
                        <a:pt x="154" y="219"/>
                      </a:cubicBezTo>
                      <a:cubicBezTo>
                        <a:pt x="162" y="217"/>
                        <a:pt x="169" y="214"/>
                        <a:pt x="176" y="209"/>
                      </a:cubicBezTo>
                      <a:cubicBezTo>
                        <a:pt x="211" y="182"/>
                        <a:pt x="208" y="118"/>
                        <a:pt x="168" y="67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42" name="Freeform 442"/>
                <p:cNvSpPr>
                  <a:spLocks/>
                </p:cNvSpPr>
                <p:nvPr/>
              </p:nvSpPr>
              <p:spPr bwMode="gray">
                <a:xfrm>
                  <a:off x="-4009" y="2295"/>
                  <a:ext cx="503" cy="569"/>
                </a:xfrm>
                <a:custGeom>
                  <a:avLst/>
                  <a:gdLst>
                    <a:gd name="T0" fmla="*/ 177 w 213"/>
                    <a:gd name="T1" fmla="*/ 214 h 241"/>
                    <a:gd name="T2" fmla="*/ 42 w 213"/>
                    <a:gd name="T3" fmla="*/ 169 h 241"/>
                    <a:gd name="T4" fmla="*/ 35 w 213"/>
                    <a:gd name="T5" fmla="*/ 26 h 241"/>
                    <a:gd name="T6" fmla="*/ 170 w 213"/>
                    <a:gd name="T7" fmla="*/ 72 h 241"/>
                    <a:gd name="T8" fmla="*/ 177 w 213"/>
                    <a:gd name="T9" fmla="*/ 214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41">
                      <a:moveTo>
                        <a:pt x="177" y="214"/>
                      </a:moveTo>
                      <a:cubicBezTo>
                        <a:pt x="142" y="241"/>
                        <a:pt x="82" y="220"/>
                        <a:pt x="42" y="169"/>
                      </a:cubicBezTo>
                      <a:cubicBezTo>
                        <a:pt x="3" y="117"/>
                        <a:pt x="0" y="53"/>
                        <a:pt x="35" y="26"/>
                      </a:cubicBezTo>
                      <a:cubicBezTo>
                        <a:pt x="70" y="0"/>
                        <a:pt x="131" y="20"/>
                        <a:pt x="170" y="72"/>
                      </a:cubicBezTo>
                      <a:cubicBezTo>
                        <a:pt x="209" y="123"/>
                        <a:pt x="213" y="187"/>
                        <a:pt x="177" y="21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43" name="Freeform 443"/>
                <p:cNvSpPr>
                  <a:spLocks/>
                </p:cNvSpPr>
                <p:nvPr/>
              </p:nvSpPr>
              <p:spPr bwMode="gray">
                <a:xfrm>
                  <a:off x="-3912" y="2406"/>
                  <a:ext cx="307" cy="345"/>
                </a:xfrm>
                <a:custGeom>
                  <a:avLst/>
                  <a:gdLst>
                    <a:gd name="T0" fmla="*/ 109 w 130"/>
                    <a:gd name="T1" fmla="*/ 130 h 146"/>
                    <a:gd name="T2" fmla="*/ 26 w 130"/>
                    <a:gd name="T3" fmla="*/ 103 h 146"/>
                    <a:gd name="T4" fmla="*/ 22 w 130"/>
                    <a:gd name="T5" fmla="*/ 16 h 146"/>
                    <a:gd name="T6" fmla="*/ 104 w 130"/>
                    <a:gd name="T7" fmla="*/ 44 h 146"/>
                    <a:gd name="T8" fmla="*/ 109 w 130"/>
                    <a:gd name="T9" fmla="*/ 13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0" h="146">
                      <a:moveTo>
                        <a:pt x="109" y="130"/>
                      </a:moveTo>
                      <a:cubicBezTo>
                        <a:pt x="87" y="146"/>
                        <a:pt x="50" y="134"/>
                        <a:pt x="26" y="103"/>
                      </a:cubicBezTo>
                      <a:cubicBezTo>
                        <a:pt x="2" y="71"/>
                        <a:pt x="0" y="32"/>
                        <a:pt x="22" y="16"/>
                      </a:cubicBezTo>
                      <a:cubicBezTo>
                        <a:pt x="43" y="0"/>
                        <a:pt x="80" y="12"/>
                        <a:pt x="104" y="44"/>
                      </a:cubicBezTo>
                      <a:cubicBezTo>
                        <a:pt x="128" y="75"/>
                        <a:pt x="130" y="114"/>
                        <a:pt x="109" y="1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44" name="Freeform 444"/>
                <p:cNvSpPr>
                  <a:spLocks/>
                </p:cNvSpPr>
                <p:nvPr/>
              </p:nvSpPr>
              <p:spPr bwMode="gray">
                <a:xfrm>
                  <a:off x="-2093" y="2765"/>
                  <a:ext cx="496" cy="546"/>
                </a:xfrm>
                <a:custGeom>
                  <a:avLst/>
                  <a:gdLst>
                    <a:gd name="T0" fmla="*/ 168 w 210"/>
                    <a:gd name="T1" fmla="*/ 67 h 231"/>
                    <a:gd name="T2" fmla="*/ 46 w 210"/>
                    <a:gd name="T3" fmla="*/ 14 h 231"/>
                    <a:gd name="T4" fmla="*/ 46 w 210"/>
                    <a:gd name="T5" fmla="*/ 14 h 231"/>
                    <a:gd name="T6" fmla="*/ 11 w 210"/>
                    <a:gd name="T7" fmla="*/ 23 h 231"/>
                    <a:gd name="T8" fmla="*/ 18 w 210"/>
                    <a:gd name="T9" fmla="*/ 38 h 231"/>
                    <a:gd name="T10" fmla="*/ 40 w 210"/>
                    <a:gd name="T11" fmla="*/ 164 h 231"/>
                    <a:gd name="T12" fmla="*/ 99 w 210"/>
                    <a:gd name="T13" fmla="*/ 212 h 231"/>
                    <a:gd name="T14" fmla="*/ 108 w 210"/>
                    <a:gd name="T15" fmla="*/ 231 h 231"/>
                    <a:gd name="T16" fmla="*/ 154 w 210"/>
                    <a:gd name="T17" fmla="*/ 219 h 231"/>
                    <a:gd name="T18" fmla="*/ 154 w 210"/>
                    <a:gd name="T19" fmla="*/ 219 h 231"/>
                    <a:gd name="T20" fmla="*/ 175 w 210"/>
                    <a:gd name="T21" fmla="*/ 209 h 231"/>
                    <a:gd name="T22" fmla="*/ 168 w 210"/>
                    <a:gd name="T23" fmla="*/ 67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0" h="231">
                      <a:moveTo>
                        <a:pt x="168" y="67"/>
                      </a:moveTo>
                      <a:cubicBezTo>
                        <a:pt x="133" y="21"/>
                        <a:pt x="81" y="0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0" y="69"/>
                        <a:pt x="7" y="120"/>
                        <a:pt x="40" y="164"/>
                      </a:cubicBezTo>
                      <a:cubicBezTo>
                        <a:pt x="57" y="186"/>
                        <a:pt x="78" y="202"/>
                        <a:pt x="99" y="212"/>
                      </a:cubicBezTo>
                      <a:cubicBezTo>
                        <a:pt x="108" y="231"/>
                        <a:pt x="108" y="231"/>
                        <a:pt x="108" y="231"/>
                      </a:cubicBezTo>
                      <a:cubicBezTo>
                        <a:pt x="154" y="219"/>
                        <a:pt x="154" y="219"/>
                        <a:pt x="154" y="219"/>
                      </a:cubicBezTo>
                      <a:cubicBezTo>
                        <a:pt x="154" y="219"/>
                        <a:pt x="154" y="219"/>
                        <a:pt x="154" y="219"/>
                      </a:cubicBezTo>
                      <a:cubicBezTo>
                        <a:pt x="161" y="217"/>
                        <a:pt x="169" y="214"/>
                        <a:pt x="175" y="209"/>
                      </a:cubicBezTo>
                      <a:cubicBezTo>
                        <a:pt x="210" y="182"/>
                        <a:pt x="207" y="118"/>
                        <a:pt x="168" y="67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45" name="Freeform 445"/>
                <p:cNvSpPr>
                  <a:spLocks/>
                </p:cNvSpPr>
                <p:nvPr/>
              </p:nvSpPr>
              <p:spPr bwMode="gray">
                <a:xfrm>
                  <a:off x="-2204" y="2779"/>
                  <a:ext cx="503" cy="570"/>
                </a:xfrm>
                <a:custGeom>
                  <a:avLst/>
                  <a:gdLst>
                    <a:gd name="T0" fmla="*/ 178 w 213"/>
                    <a:gd name="T1" fmla="*/ 215 h 241"/>
                    <a:gd name="T2" fmla="*/ 43 w 213"/>
                    <a:gd name="T3" fmla="*/ 169 h 241"/>
                    <a:gd name="T4" fmla="*/ 35 w 213"/>
                    <a:gd name="T5" fmla="*/ 27 h 241"/>
                    <a:gd name="T6" fmla="*/ 170 w 213"/>
                    <a:gd name="T7" fmla="*/ 72 h 241"/>
                    <a:gd name="T8" fmla="*/ 178 w 213"/>
                    <a:gd name="T9" fmla="*/ 215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41">
                      <a:moveTo>
                        <a:pt x="178" y="215"/>
                      </a:moveTo>
                      <a:cubicBezTo>
                        <a:pt x="143" y="241"/>
                        <a:pt x="82" y="221"/>
                        <a:pt x="43" y="169"/>
                      </a:cubicBezTo>
                      <a:cubicBezTo>
                        <a:pt x="3" y="118"/>
                        <a:pt x="0" y="54"/>
                        <a:pt x="35" y="27"/>
                      </a:cubicBezTo>
                      <a:cubicBezTo>
                        <a:pt x="71" y="0"/>
                        <a:pt x="131" y="21"/>
                        <a:pt x="170" y="72"/>
                      </a:cubicBezTo>
                      <a:cubicBezTo>
                        <a:pt x="210" y="124"/>
                        <a:pt x="213" y="188"/>
                        <a:pt x="178" y="21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46" name="Freeform 446"/>
                <p:cNvSpPr>
                  <a:spLocks/>
                </p:cNvSpPr>
                <p:nvPr/>
              </p:nvSpPr>
              <p:spPr bwMode="gray">
                <a:xfrm>
                  <a:off x="-2105" y="2893"/>
                  <a:ext cx="305" cy="345"/>
                </a:xfrm>
                <a:custGeom>
                  <a:avLst/>
                  <a:gdLst>
                    <a:gd name="T0" fmla="*/ 108 w 129"/>
                    <a:gd name="T1" fmla="*/ 130 h 146"/>
                    <a:gd name="T2" fmla="*/ 26 w 129"/>
                    <a:gd name="T3" fmla="*/ 102 h 146"/>
                    <a:gd name="T4" fmla="*/ 21 w 129"/>
                    <a:gd name="T5" fmla="*/ 16 h 146"/>
                    <a:gd name="T6" fmla="*/ 103 w 129"/>
                    <a:gd name="T7" fmla="*/ 43 h 146"/>
                    <a:gd name="T8" fmla="*/ 108 w 129"/>
                    <a:gd name="T9" fmla="*/ 13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" h="146">
                      <a:moveTo>
                        <a:pt x="108" y="130"/>
                      </a:moveTo>
                      <a:cubicBezTo>
                        <a:pt x="86" y="146"/>
                        <a:pt x="50" y="134"/>
                        <a:pt x="26" y="102"/>
                      </a:cubicBezTo>
                      <a:cubicBezTo>
                        <a:pt x="2" y="71"/>
                        <a:pt x="0" y="32"/>
                        <a:pt x="21" y="16"/>
                      </a:cubicBezTo>
                      <a:cubicBezTo>
                        <a:pt x="43" y="0"/>
                        <a:pt x="79" y="12"/>
                        <a:pt x="103" y="43"/>
                      </a:cubicBezTo>
                      <a:cubicBezTo>
                        <a:pt x="127" y="75"/>
                        <a:pt x="129" y="114"/>
                        <a:pt x="108" y="1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47" name="Freeform 447"/>
                <p:cNvSpPr>
                  <a:spLocks/>
                </p:cNvSpPr>
                <p:nvPr/>
              </p:nvSpPr>
              <p:spPr bwMode="gray">
                <a:xfrm>
                  <a:off x="-4236" y="965"/>
                  <a:ext cx="2776" cy="2273"/>
                </a:xfrm>
                <a:custGeom>
                  <a:avLst/>
                  <a:gdLst>
                    <a:gd name="T0" fmla="*/ 301 w 1175"/>
                    <a:gd name="T1" fmla="*/ 14 h 962"/>
                    <a:gd name="T2" fmla="*/ 218 w 1175"/>
                    <a:gd name="T3" fmla="*/ 72 h 962"/>
                    <a:gd name="T4" fmla="*/ 128 w 1175"/>
                    <a:gd name="T5" fmla="*/ 365 h 962"/>
                    <a:gd name="T6" fmla="*/ 26 w 1175"/>
                    <a:gd name="T7" fmla="*/ 338 h 962"/>
                    <a:gd name="T8" fmla="*/ 26 w 1175"/>
                    <a:gd name="T9" fmla="*/ 656 h 962"/>
                    <a:gd name="T10" fmla="*/ 96 w 1175"/>
                    <a:gd name="T11" fmla="*/ 674 h 962"/>
                    <a:gd name="T12" fmla="*/ 120 w 1175"/>
                    <a:gd name="T13" fmla="*/ 574 h 962"/>
                    <a:gd name="T14" fmla="*/ 276 w 1175"/>
                    <a:gd name="T15" fmla="*/ 627 h 962"/>
                    <a:gd name="T16" fmla="*/ 313 w 1175"/>
                    <a:gd name="T17" fmla="*/ 732 h 962"/>
                    <a:gd name="T18" fmla="*/ 860 w 1175"/>
                    <a:gd name="T19" fmla="*/ 878 h 962"/>
                    <a:gd name="T20" fmla="*/ 884 w 1175"/>
                    <a:gd name="T21" fmla="*/ 780 h 962"/>
                    <a:gd name="T22" fmla="*/ 1041 w 1175"/>
                    <a:gd name="T23" fmla="*/ 833 h 962"/>
                    <a:gd name="T24" fmla="*/ 1078 w 1175"/>
                    <a:gd name="T25" fmla="*/ 936 h 962"/>
                    <a:gd name="T26" fmla="*/ 1175 w 1175"/>
                    <a:gd name="T27" fmla="*/ 962 h 962"/>
                    <a:gd name="T28" fmla="*/ 1175 w 1175"/>
                    <a:gd name="T29" fmla="*/ 250 h 962"/>
                    <a:gd name="T30" fmla="*/ 301 w 1175"/>
                    <a:gd name="T31" fmla="*/ 14 h 9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5" h="962">
                      <a:moveTo>
                        <a:pt x="301" y="14"/>
                      </a:moveTo>
                      <a:cubicBezTo>
                        <a:pt x="242" y="0"/>
                        <a:pt x="218" y="72"/>
                        <a:pt x="218" y="72"/>
                      </a:cubicBezTo>
                      <a:cubicBezTo>
                        <a:pt x="128" y="365"/>
                        <a:pt x="128" y="365"/>
                        <a:pt x="128" y="365"/>
                      </a:cubicBezTo>
                      <a:cubicBezTo>
                        <a:pt x="128" y="365"/>
                        <a:pt x="52" y="326"/>
                        <a:pt x="26" y="338"/>
                      </a:cubicBezTo>
                      <a:cubicBezTo>
                        <a:pt x="0" y="350"/>
                        <a:pt x="26" y="656"/>
                        <a:pt x="26" y="656"/>
                      </a:cubicBezTo>
                      <a:cubicBezTo>
                        <a:pt x="96" y="674"/>
                        <a:pt x="96" y="674"/>
                        <a:pt x="96" y="674"/>
                      </a:cubicBezTo>
                      <a:cubicBezTo>
                        <a:pt x="85" y="633"/>
                        <a:pt x="93" y="595"/>
                        <a:pt x="120" y="574"/>
                      </a:cubicBezTo>
                      <a:cubicBezTo>
                        <a:pt x="160" y="543"/>
                        <a:pt x="231" y="567"/>
                        <a:pt x="276" y="627"/>
                      </a:cubicBezTo>
                      <a:cubicBezTo>
                        <a:pt x="302" y="661"/>
                        <a:pt x="314" y="700"/>
                        <a:pt x="313" y="732"/>
                      </a:cubicBezTo>
                      <a:cubicBezTo>
                        <a:pt x="860" y="878"/>
                        <a:pt x="860" y="878"/>
                        <a:pt x="860" y="878"/>
                      </a:cubicBezTo>
                      <a:cubicBezTo>
                        <a:pt x="850" y="838"/>
                        <a:pt x="857" y="800"/>
                        <a:pt x="884" y="780"/>
                      </a:cubicBezTo>
                      <a:cubicBezTo>
                        <a:pt x="925" y="749"/>
                        <a:pt x="995" y="772"/>
                        <a:pt x="1041" y="833"/>
                      </a:cubicBezTo>
                      <a:cubicBezTo>
                        <a:pt x="1066" y="866"/>
                        <a:pt x="1079" y="904"/>
                        <a:pt x="1078" y="936"/>
                      </a:cubicBezTo>
                      <a:cubicBezTo>
                        <a:pt x="1175" y="962"/>
                        <a:pt x="1175" y="962"/>
                        <a:pt x="1175" y="962"/>
                      </a:cubicBezTo>
                      <a:cubicBezTo>
                        <a:pt x="1175" y="250"/>
                        <a:pt x="1175" y="250"/>
                        <a:pt x="1175" y="250"/>
                      </a:cubicBezTo>
                      <a:lnTo>
                        <a:pt x="301" y="1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48" name="Freeform 448"/>
                <p:cNvSpPr>
                  <a:spLocks/>
                </p:cNvSpPr>
                <p:nvPr/>
              </p:nvSpPr>
              <p:spPr bwMode="gray">
                <a:xfrm>
                  <a:off x="-3879" y="1263"/>
                  <a:ext cx="165" cy="619"/>
                </a:xfrm>
                <a:custGeom>
                  <a:avLst/>
                  <a:gdLst>
                    <a:gd name="T0" fmla="*/ 0 w 165"/>
                    <a:gd name="T1" fmla="*/ 581 h 619"/>
                    <a:gd name="T2" fmla="*/ 165 w 165"/>
                    <a:gd name="T3" fmla="*/ 619 h 619"/>
                    <a:gd name="T4" fmla="*/ 165 w 165"/>
                    <a:gd name="T5" fmla="*/ 0 h 619"/>
                    <a:gd name="T6" fmla="*/ 0 w 165"/>
                    <a:gd name="T7" fmla="*/ 581 h 6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5" h="619">
                      <a:moveTo>
                        <a:pt x="0" y="581"/>
                      </a:moveTo>
                      <a:lnTo>
                        <a:pt x="165" y="619"/>
                      </a:lnTo>
                      <a:lnTo>
                        <a:pt x="165" y="0"/>
                      </a:lnTo>
                      <a:lnTo>
                        <a:pt x="0" y="58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399FF"/>
                    </a:gs>
                    <a:gs pos="100000">
                      <a:srgbClr val="3399FF">
                        <a:gamma/>
                        <a:tint val="28235"/>
                        <a:invGamma/>
                      </a:srgbClr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49" name="Line 449"/>
                <p:cNvSpPr>
                  <a:spLocks noChangeShapeType="1"/>
                </p:cNvSpPr>
                <p:nvPr/>
              </p:nvSpPr>
              <p:spPr bwMode="gray">
                <a:xfrm flipH="1" flipV="1">
                  <a:off x="-3286" y="918"/>
                  <a:ext cx="2107" cy="562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50" name="Line 450"/>
                <p:cNvSpPr>
                  <a:spLocks noChangeShapeType="1"/>
                </p:cNvSpPr>
                <p:nvPr/>
              </p:nvSpPr>
              <p:spPr bwMode="gray">
                <a:xfrm flipH="1" flipV="1">
                  <a:off x="-3019" y="845"/>
                  <a:ext cx="2107" cy="562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51" name="Line 451"/>
                <p:cNvSpPr>
                  <a:spLocks noChangeShapeType="1"/>
                </p:cNvSpPr>
                <p:nvPr/>
              </p:nvSpPr>
              <p:spPr bwMode="gray">
                <a:xfrm flipH="1" flipV="1">
                  <a:off x="-2752" y="774"/>
                  <a:ext cx="2107" cy="56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52" name="Line 452"/>
                <p:cNvSpPr>
                  <a:spLocks noChangeShapeType="1"/>
                </p:cNvSpPr>
                <p:nvPr/>
              </p:nvSpPr>
              <p:spPr bwMode="gray">
                <a:xfrm flipH="1" flipV="1">
                  <a:off x="-2483" y="701"/>
                  <a:ext cx="2108" cy="562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53" name="Freeform 453"/>
                <p:cNvSpPr>
                  <a:spLocks/>
                </p:cNvSpPr>
                <p:nvPr/>
              </p:nvSpPr>
              <p:spPr bwMode="gray">
                <a:xfrm>
                  <a:off x="-1460" y="1192"/>
                  <a:ext cx="1344" cy="2046"/>
                </a:xfrm>
                <a:custGeom>
                  <a:avLst/>
                  <a:gdLst>
                    <a:gd name="T0" fmla="*/ 0 w 1344"/>
                    <a:gd name="T1" fmla="*/ 364 h 2046"/>
                    <a:gd name="T2" fmla="*/ 1344 w 1344"/>
                    <a:gd name="T3" fmla="*/ 0 h 2046"/>
                    <a:gd name="T4" fmla="*/ 1344 w 1344"/>
                    <a:gd name="T5" fmla="*/ 1682 h 2046"/>
                    <a:gd name="T6" fmla="*/ 0 w 1344"/>
                    <a:gd name="T7" fmla="*/ 2046 h 2046"/>
                    <a:gd name="T8" fmla="*/ 0 w 1344"/>
                    <a:gd name="T9" fmla="*/ 364 h 20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44" h="2046">
                      <a:moveTo>
                        <a:pt x="0" y="364"/>
                      </a:moveTo>
                      <a:lnTo>
                        <a:pt x="1344" y="0"/>
                      </a:lnTo>
                      <a:lnTo>
                        <a:pt x="1344" y="1682"/>
                      </a:lnTo>
                      <a:lnTo>
                        <a:pt x="0" y="2046"/>
                      </a:lnTo>
                      <a:lnTo>
                        <a:pt x="0" y="36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54" name="Freeform 454"/>
                <p:cNvSpPr>
                  <a:spLocks/>
                </p:cNvSpPr>
                <p:nvPr/>
              </p:nvSpPr>
              <p:spPr bwMode="gray">
                <a:xfrm>
                  <a:off x="-3012" y="1353"/>
                  <a:ext cx="1444" cy="1107"/>
                </a:xfrm>
                <a:custGeom>
                  <a:avLst/>
                  <a:gdLst>
                    <a:gd name="T0" fmla="*/ 0 w 1444"/>
                    <a:gd name="T1" fmla="*/ 0 h 1107"/>
                    <a:gd name="T2" fmla="*/ 0 w 1444"/>
                    <a:gd name="T3" fmla="*/ 722 h 1107"/>
                    <a:gd name="T4" fmla="*/ 1444 w 1444"/>
                    <a:gd name="T5" fmla="*/ 1107 h 1107"/>
                    <a:gd name="T6" fmla="*/ 1444 w 1444"/>
                    <a:gd name="T7" fmla="*/ 385 h 1107"/>
                    <a:gd name="T8" fmla="*/ 0 w 1444"/>
                    <a:gd name="T9" fmla="*/ 0 h 1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44" h="1107">
                      <a:moveTo>
                        <a:pt x="0" y="0"/>
                      </a:moveTo>
                      <a:lnTo>
                        <a:pt x="0" y="722"/>
                      </a:lnTo>
                      <a:lnTo>
                        <a:pt x="1444" y="1107"/>
                      </a:lnTo>
                      <a:lnTo>
                        <a:pt x="1444" y="3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C0C0C0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55" name="Freeform 455"/>
                <p:cNvSpPr>
                  <a:spLocks/>
                </p:cNvSpPr>
                <p:nvPr/>
              </p:nvSpPr>
              <p:spPr bwMode="gray">
                <a:xfrm>
                  <a:off x="-3676" y="1175"/>
                  <a:ext cx="593" cy="1630"/>
                </a:xfrm>
                <a:custGeom>
                  <a:avLst/>
                  <a:gdLst>
                    <a:gd name="T0" fmla="*/ 0 w 593"/>
                    <a:gd name="T1" fmla="*/ 0 h 1630"/>
                    <a:gd name="T2" fmla="*/ 593 w 593"/>
                    <a:gd name="T3" fmla="*/ 161 h 1630"/>
                    <a:gd name="T4" fmla="*/ 593 w 593"/>
                    <a:gd name="T5" fmla="*/ 1630 h 1630"/>
                    <a:gd name="T6" fmla="*/ 279 w 593"/>
                    <a:gd name="T7" fmla="*/ 1545 h 1630"/>
                    <a:gd name="T8" fmla="*/ 0 w 593"/>
                    <a:gd name="T9" fmla="*/ 962 h 1630"/>
                    <a:gd name="T10" fmla="*/ 0 w 593"/>
                    <a:gd name="T11" fmla="*/ 0 h 16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3" h="1630">
                      <a:moveTo>
                        <a:pt x="0" y="0"/>
                      </a:moveTo>
                      <a:lnTo>
                        <a:pt x="593" y="161"/>
                      </a:lnTo>
                      <a:lnTo>
                        <a:pt x="593" y="1630"/>
                      </a:lnTo>
                      <a:lnTo>
                        <a:pt x="279" y="1545"/>
                      </a:lnTo>
                      <a:lnTo>
                        <a:pt x="0" y="9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56" name="Freeform 456"/>
                <p:cNvSpPr>
                  <a:spLocks/>
                </p:cNvSpPr>
                <p:nvPr/>
              </p:nvSpPr>
              <p:spPr bwMode="gray">
                <a:xfrm>
                  <a:off x="-3603" y="1291"/>
                  <a:ext cx="452" cy="747"/>
                </a:xfrm>
                <a:custGeom>
                  <a:avLst/>
                  <a:gdLst>
                    <a:gd name="T0" fmla="*/ 0 w 452"/>
                    <a:gd name="T1" fmla="*/ 0 h 747"/>
                    <a:gd name="T2" fmla="*/ 0 w 452"/>
                    <a:gd name="T3" fmla="*/ 626 h 747"/>
                    <a:gd name="T4" fmla="*/ 452 w 452"/>
                    <a:gd name="T5" fmla="*/ 747 h 747"/>
                    <a:gd name="T6" fmla="*/ 452 w 452"/>
                    <a:gd name="T7" fmla="*/ 121 h 747"/>
                    <a:gd name="T8" fmla="*/ 0 w 452"/>
                    <a:gd name="T9" fmla="*/ 0 h 7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2" h="747">
                      <a:moveTo>
                        <a:pt x="0" y="0"/>
                      </a:moveTo>
                      <a:lnTo>
                        <a:pt x="0" y="626"/>
                      </a:lnTo>
                      <a:lnTo>
                        <a:pt x="452" y="747"/>
                      </a:lnTo>
                      <a:lnTo>
                        <a:pt x="452" y="1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399FF"/>
                    </a:gs>
                    <a:gs pos="100000">
                      <a:srgbClr val="3399FF">
                        <a:gamma/>
                        <a:tint val="28235"/>
                        <a:invGamma/>
                      </a:srgbClr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57" name="Freeform 457"/>
                <p:cNvSpPr>
                  <a:spLocks/>
                </p:cNvSpPr>
                <p:nvPr/>
              </p:nvSpPr>
              <p:spPr bwMode="gray">
                <a:xfrm>
                  <a:off x="-3914" y="1376"/>
                  <a:ext cx="167" cy="487"/>
                </a:xfrm>
                <a:custGeom>
                  <a:avLst/>
                  <a:gdLst>
                    <a:gd name="T0" fmla="*/ 0 w 167"/>
                    <a:gd name="T1" fmla="*/ 487 h 487"/>
                    <a:gd name="T2" fmla="*/ 0 w 167"/>
                    <a:gd name="T3" fmla="*/ 45 h 487"/>
                    <a:gd name="T4" fmla="*/ 167 w 167"/>
                    <a:gd name="T5" fmla="*/ 0 h 487"/>
                    <a:gd name="T6" fmla="*/ 167 w 167"/>
                    <a:gd name="T7" fmla="*/ 442 h 487"/>
                    <a:gd name="T8" fmla="*/ 0 w 167"/>
                    <a:gd name="T9" fmla="*/ 487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7" h="487">
                      <a:moveTo>
                        <a:pt x="0" y="487"/>
                      </a:moveTo>
                      <a:lnTo>
                        <a:pt x="0" y="45"/>
                      </a:lnTo>
                      <a:lnTo>
                        <a:pt x="167" y="0"/>
                      </a:lnTo>
                      <a:lnTo>
                        <a:pt x="167" y="442"/>
                      </a:lnTo>
                      <a:lnTo>
                        <a:pt x="0" y="48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399FF"/>
                    </a:gs>
                    <a:gs pos="100000">
                      <a:srgbClr val="3399FF">
                        <a:gamma/>
                        <a:tint val="28235"/>
                        <a:invGamma/>
                      </a:srgbClr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58" name="Freeform 458"/>
                <p:cNvSpPr>
                  <a:spLocks/>
                </p:cNvSpPr>
                <p:nvPr/>
              </p:nvSpPr>
              <p:spPr bwMode="gray">
                <a:xfrm>
                  <a:off x="-3945" y="1414"/>
                  <a:ext cx="31" cy="449"/>
                </a:xfrm>
                <a:custGeom>
                  <a:avLst/>
                  <a:gdLst>
                    <a:gd name="T0" fmla="*/ 31 w 31"/>
                    <a:gd name="T1" fmla="*/ 7 h 449"/>
                    <a:gd name="T2" fmla="*/ 0 w 31"/>
                    <a:gd name="T3" fmla="*/ 0 h 449"/>
                    <a:gd name="T4" fmla="*/ 0 w 31"/>
                    <a:gd name="T5" fmla="*/ 439 h 449"/>
                    <a:gd name="T6" fmla="*/ 31 w 31"/>
                    <a:gd name="T7" fmla="*/ 449 h 449"/>
                    <a:gd name="T8" fmla="*/ 31 w 31"/>
                    <a:gd name="T9" fmla="*/ 7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449">
                      <a:moveTo>
                        <a:pt x="31" y="7"/>
                      </a:moveTo>
                      <a:lnTo>
                        <a:pt x="0" y="0"/>
                      </a:lnTo>
                      <a:lnTo>
                        <a:pt x="0" y="439"/>
                      </a:lnTo>
                      <a:lnTo>
                        <a:pt x="31" y="449"/>
                      </a:lnTo>
                      <a:lnTo>
                        <a:pt x="31" y="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59" name="Freeform 459"/>
                <p:cNvSpPr>
                  <a:spLocks/>
                </p:cNvSpPr>
                <p:nvPr/>
              </p:nvSpPr>
              <p:spPr bwMode="gray">
                <a:xfrm>
                  <a:off x="-3945" y="1369"/>
                  <a:ext cx="198" cy="52"/>
                </a:xfrm>
                <a:custGeom>
                  <a:avLst/>
                  <a:gdLst>
                    <a:gd name="T0" fmla="*/ 198 w 198"/>
                    <a:gd name="T1" fmla="*/ 7 h 52"/>
                    <a:gd name="T2" fmla="*/ 165 w 198"/>
                    <a:gd name="T3" fmla="*/ 0 h 52"/>
                    <a:gd name="T4" fmla="*/ 0 w 198"/>
                    <a:gd name="T5" fmla="*/ 45 h 52"/>
                    <a:gd name="T6" fmla="*/ 31 w 198"/>
                    <a:gd name="T7" fmla="*/ 52 h 52"/>
                    <a:gd name="T8" fmla="*/ 198 w 198"/>
                    <a:gd name="T9" fmla="*/ 7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52">
                      <a:moveTo>
                        <a:pt x="198" y="7"/>
                      </a:moveTo>
                      <a:lnTo>
                        <a:pt x="165" y="0"/>
                      </a:lnTo>
                      <a:lnTo>
                        <a:pt x="0" y="45"/>
                      </a:lnTo>
                      <a:lnTo>
                        <a:pt x="31" y="52"/>
                      </a:lnTo>
                      <a:lnTo>
                        <a:pt x="198" y="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60" name="Freeform 460"/>
                <p:cNvSpPr>
                  <a:spLocks/>
                </p:cNvSpPr>
                <p:nvPr/>
              </p:nvSpPr>
              <p:spPr bwMode="gray">
                <a:xfrm>
                  <a:off x="-3721" y="1894"/>
                  <a:ext cx="26" cy="30"/>
                </a:xfrm>
                <a:custGeom>
                  <a:avLst/>
                  <a:gdLst>
                    <a:gd name="T0" fmla="*/ 9 w 11"/>
                    <a:gd name="T1" fmla="*/ 11 h 13"/>
                    <a:gd name="T2" fmla="*/ 2 w 11"/>
                    <a:gd name="T3" fmla="*/ 9 h 13"/>
                    <a:gd name="T4" fmla="*/ 2 w 11"/>
                    <a:gd name="T5" fmla="*/ 1 h 13"/>
                    <a:gd name="T6" fmla="*/ 9 w 11"/>
                    <a:gd name="T7" fmla="*/ 4 h 13"/>
                    <a:gd name="T8" fmla="*/ 9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9" y="11"/>
                      </a:moveTo>
                      <a:cubicBezTo>
                        <a:pt x="8" y="13"/>
                        <a:pt x="4" y="11"/>
                        <a:pt x="2" y="9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4" y="0"/>
                        <a:pt x="7" y="1"/>
                        <a:pt x="9" y="4"/>
                      </a:cubicBezTo>
                      <a:cubicBezTo>
                        <a:pt x="11" y="6"/>
                        <a:pt x="11" y="10"/>
                        <a:pt x="9" y="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61" name="Freeform 461"/>
                <p:cNvSpPr>
                  <a:spLocks/>
                </p:cNvSpPr>
                <p:nvPr/>
              </p:nvSpPr>
              <p:spPr bwMode="gray">
                <a:xfrm>
                  <a:off x="-3721" y="1213"/>
                  <a:ext cx="26" cy="31"/>
                </a:xfrm>
                <a:custGeom>
                  <a:avLst/>
                  <a:gdLst>
                    <a:gd name="T0" fmla="*/ 9 w 11"/>
                    <a:gd name="T1" fmla="*/ 12 h 13"/>
                    <a:gd name="T2" fmla="*/ 2 w 11"/>
                    <a:gd name="T3" fmla="*/ 9 h 13"/>
                    <a:gd name="T4" fmla="*/ 2 w 11"/>
                    <a:gd name="T5" fmla="*/ 2 h 13"/>
                    <a:gd name="T6" fmla="*/ 9 w 11"/>
                    <a:gd name="T7" fmla="*/ 4 h 13"/>
                    <a:gd name="T8" fmla="*/ 9 w 11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9" y="12"/>
                      </a:moveTo>
                      <a:cubicBezTo>
                        <a:pt x="8" y="13"/>
                        <a:pt x="4" y="12"/>
                        <a:pt x="2" y="9"/>
                      </a:cubicBezTo>
                      <a:cubicBezTo>
                        <a:pt x="0" y="7"/>
                        <a:pt x="0" y="3"/>
                        <a:pt x="2" y="2"/>
                      </a:cubicBezTo>
                      <a:cubicBezTo>
                        <a:pt x="4" y="0"/>
                        <a:pt x="7" y="1"/>
                        <a:pt x="9" y="4"/>
                      </a:cubicBezTo>
                      <a:cubicBezTo>
                        <a:pt x="11" y="7"/>
                        <a:pt x="11" y="10"/>
                        <a:pt x="9" y="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62" name="Freeform 462"/>
                <p:cNvSpPr>
                  <a:spLocks/>
                </p:cNvSpPr>
                <p:nvPr/>
              </p:nvSpPr>
              <p:spPr bwMode="gray">
                <a:xfrm>
                  <a:off x="-3924" y="1220"/>
                  <a:ext cx="220" cy="756"/>
                </a:xfrm>
                <a:custGeom>
                  <a:avLst/>
                  <a:gdLst>
                    <a:gd name="T0" fmla="*/ 0 w 93"/>
                    <a:gd name="T1" fmla="*/ 24 h 320"/>
                    <a:gd name="T2" fmla="*/ 0 w 93"/>
                    <a:gd name="T3" fmla="*/ 320 h 320"/>
                    <a:gd name="T4" fmla="*/ 93 w 93"/>
                    <a:gd name="T5" fmla="*/ 295 h 320"/>
                    <a:gd name="T6" fmla="*/ 91 w 93"/>
                    <a:gd name="T7" fmla="*/ 287 h 320"/>
                    <a:gd name="T8" fmla="*/ 8 w 93"/>
                    <a:gd name="T9" fmla="*/ 310 h 320"/>
                    <a:gd name="T10" fmla="*/ 8 w 93"/>
                    <a:gd name="T11" fmla="*/ 30 h 320"/>
                    <a:gd name="T12" fmla="*/ 93 w 93"/>
                    <a:gd name="T13" fmla="*/ 8 h 320"/>
                    <a:gd name="T14" fmla="*/ 91 w 93"/>
                    <a:gd name="T15" fmla="*/ 0 h 320"/>
                    <a:gd name="T16" fmla="*/ 0 w 93"/>
                    <a:gd name="T17" fmla="*/ 24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3" h="320">
                      <a:moveTo>
                        <a:pt x="0" y="24"/>
                      </a:moveTo>
                      <a:cubicBezTo>
                        <a:pt x="0" y="320"/>
                        <a:pt x="0" y="320"/>
                        <a:pt x="0" y="320"/>
                      </a:cubicBezTo>
                      <a:cubicBezTo>
                        <a:pt x="93" y="295"/>
                        <a:pt x="93" y="295"/>
                        <a:pt x="93" y="295"/>
                      </a:cubicBezTo>
                      <a:cubicBezTo>
                        <a:pt x="91" y="287"/>
                        <a:pt x="91" y="287"/>
                        <a:pt x="91" y="287"/>
                      </a:cubicBezTo>
                      <a:cubicBezTo>
                        <a:pt x="91" y="287"/>
                        <a:pt x="17" y="307"/>
                        <a:pt x="8" y="310"/>
                      </a:cubicBezTo>
                      <a:cubicBezTo>
                        <a:pt x="8" y="300"/>
                        <a:pt x="8" y="36"/>
                        <a:pt x="8" y="30"/>
                      </a:cubicBezTo>
                      <a:cubicBezTo>
                        <a:pt x="14" y="29"/>
                        <a:pt x="93" y="8"/>
                        <a:pt x="93" y="8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63" name="Freeform 463"/>
                <p:cNvSpPr>
                  <a:spLocks/>
                </p:cNvSpPr>
                <p:nvPr/>
              </p:nvSpPr>
              <p:spPr bwMode="gray">
                <a:xfrm>
                  <a:off x="-1370" y="1482"/>
                  <a:ext cx="584" cy="1498"/>
                </a:xfrm>
                <a:custGeom>
                  <a:avLst/>
                  <a:gdLst>
                    <a:gd name="T0" fmla="*/ 0 w 584"/>
                    <a:gd name="T1" fmla="*/ 159 h 1498"/>
                    <a:gd name="T2" fmla="*/ 0 w 584"/>
                    <a:gd name="T3" fmla="*/ 1498 h 1498"/>
                    <a:gd name="T4" fmla="*/ 584 w 584"/>
                    <a:gd name="T5" fmla="*/ 1342 h 1498"/>
                    <a:gd name="T6" fmla="*/ 584 w 584"/>
                    <a:gd name="T7" fmla="*/ 0 h 1498"/>
                    <a:gd name="T8" fmla="*/ 0 w 584"/>
                    <a:gd name="T9" fmla="*/ 159 h 1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4" h="1498">
                      <a:moveTo>
                        <a:pt x="0" y="159"/>
                      </a:moveTo>
                      <a:lnTo>
                        <a:pt x="0" y="1498"/>
                      </a:lnTo>
                      <a:lnTo>
                        <a:pt x="584" y="1342"/>
                      </a:lnTo>
                      <a:lnTo>
                        <a:pt x="584" y="0"/>
                      </a:lnTo>
                      <a:lnTo>
                        <a:pt x="0" y="15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64" name="Freeform 464"/>
                <p:cNvSpPr>
                  <a:spLocks/>
                </p:cNvSpPr>
                <p:nvPr/>
              </p:nvSpPr>
              <p:spPr bwMode="gray">
                <a:xfrm>
                  <a:off x="-786" y="1327"/>
                  <a:ext cx="583" cy="1497"/>
                </a:xfrm>
                <a:custGeom>
                  <a:avLst/>
                  <a:gdLst>
                    <a:gd name="T0" fmla="*/ 583 w 583"/>
                    <a:gd name="T1" fmla="*/ 0 h 1497"/>
                    <a:gd name="T2" fmla="*/ 0 w 583"/>
                    <a:gd name="T3" fmla="*/ 155 h 1497"/>
                    <a:gd name="T4" fmla="*/ 0 w 583"/>
                    <a:gd name="T5" fmla="*/ 1497 h 1497"/>
                    <a:gd name="T6" fmla="*/ 583 w 583"/>
                    <a:gd name="T7" fmla="*/ 1339 h 1497"/>
                    <a:gd name="T8" fmla="*/ 583 w 583"/>
                    <a:gd name="T9" fmla="*/ 0 h 1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3" h="1497">
                      <a:moveTo>
                        <a:pt x="583" y="0"/>
                      </a:moveTo>
                      <a:lnTo>
                        <a:pt x="0" y="155"/>
                      </a:lnTo>
                      <a:lnTo>
                        <a:pt x="0" y="1497"/>
                      </a:lnTo>
                      <a:lnTo>
                        <a:pt x="583" y="1339"/>
                      </a:lnTo>
                      <a:lnTo>
                        <a:pt x="58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C0C0C0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65" name="Freeform 465"/>
                <p:cNvSpPr>
                  <a:spLocks/>
                </p:cNvSpPr>
                <p:nvPr/>
              </p:nvSpPr>
              <p:spPr bwMode="gray">
                <a:xfrm>
                  <a:off x="-217" y="2779"/>
                  <a:ext cx="80" cy="93"/>
                </a:xfrm>
                <a:custGeom>
                  <a:avLst/>
                  <a:gdLst>
                    <a:gd name="T0" fmla="*/ 6 w 34"/>
                    <a:gd name="T1" fmla="*/ 34 h 39"/>
                    <a:gd name="T2" fmla="*/ 27 w 34"/>
                    <a:gd name="T3" fmla="*/ 27 h 39"/>
                    <a:gd name="T4" fmla="*/ 29 w 34"/>
                    <a:gd name="T5" fmla="*/ 5 h 39"/>
                    <a:gd name="T6" fmla="*/ 7 w 34"/>
                    <a:gd name="T7" fmla="*/ 12 h 39"/>
                    <a:gd name="T8" fmla="*/ 6 w 34"/>
                    <a:gd name="T9" fmla="*/ 3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39">
                      <a:moveTo>
                        <a:pt x="6" y="34"/>
                      </a:moveTo>
                      <a:cubicBezTo>
                        <a:pt x="11" y="39"/>
                        <a:pt x="21" y="36"/>
                        <a:pt x="27" y="27"/>
                      </a:cubicBezTo>
                      <a:cubicBezTo>
                        <a:pt x="34" y="19"/>
                        <a:pt x="34" y="9"/>
                        <a:pt x="29" y="5"/>
                      </a:cubicBezTo>
                      <a:cubicBezTo>
                        <a:pt x="23" y="0"/>
                        <a:pt x="13" y="4"/>
                        <a:pt x="7" y="12"/>
                      </a:cubicBezTo>
                      <a:cubicBezTo>
                        <a:pt x="1" y="20"/>
                        <a:pt x="0" y="30"/>
                        <a:pt x="6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C40505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66" name="Freeform 466"/>
                <p:cNvSpPr>
                  <a:spLocks/>
                </p:cNvSpPr>
                <p:nvPr/>
              </p:nvSpPr>
              <p:spPr bwMode="gray">
                <a:xfrm>
                  <a:off x="-1427" y="3112"/>
                  <a:ext cx="81" cy="93"/>
                </a:xfrm>
                <a:custGeom>
                  <a:avLst/>
                  <a:gdLst>
                    <a:gd name="T0" fmla="*/ 6 w 34"/>
                    <a:gd name="T1" fmla="*/ 34 h 39"/>
                    <a:gd name="T2" fmla="*/ 27 w 34"/>
                    <a:gd name="T3" fmla="*/ 27 h 39"/>
                    <a:gd name="T4" fmla="*/ 29 w 34"/>
                    <a:gd name="T5" fmla="*/ 5 h 39"/>
                    <a:gd name="T6" fmla="*/ 7 w 34"/>
                    <a:gd name="T7" fmla="*/ 12 h 39"/>
                    <a:gd name="T8" fmla="*/ 6 w 34"/>
                    <a:gd name="T9" fmla="*/ 3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39">
                      <a:moveTo>
                        <a:pt x="6" y="34"/>
                      </a:moveTo>
                      <a:cubicBezTo>
                        <a:pt x="12" y="39"/>
                        <a:pt x="21" y="36"/>
                        <a:pt x="27" y="27"/>
                      </a:cubicBezTo>
                      <a:cubicBezTo>
                        <a:pt x="34" y="19"/>
                        <a:pt x="34" y="9"/>
                        <a:pt x="29" y="5"/>
                      </a:cubicBezTo>
                      <a:cubicBezTo>
                        <a:pt x="23" y="0"/>
                        <a:pt x="13" y="4"/>
                        <a:pt x="7" y="12"/>
                      </a:cubicBezTo>
                      <a:cubicBezTo>
                        <a:pt x="1" y="20"/>
                        <a:pt x="0" y="30"/>
                        <a:pt x="6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C40505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67" name="Freeform 467"/>
                <p:cNvSpPr>
                  <a:spLocks/>
                </p:cNvSpPr>
                <p:nvPr/>
              </p:nvSpPr>
              <p:spPr bwMode="gray">
                <a:xfrm>
                  <a:off x="-1420" y="3032"/>
                  <a:ext cx="67" cy="76"/>
                </a:xfrm>
                <a:custGeom>
                  <a:avLst/>
                  <a:gdLst>
                    <a:gd name="T0" fmla="*/ 5 w 28"/>
                    <a:gd name="T1" fmla="*/ 28 h 32"/>
                    <a:gd name="T2" fmla="*/ 23 w 28"/>
                    <a:gd name="T3" fmla="*/ 22 h 32"/>
                    <a:gd name="T4" fmla="*/ 24 w 28"/>
                    <a:gd name="T5" fmla="*/ 4 h 32"/>
                    <a:gd name="T6" fmla="*/ 6 w 28"/>
                    <a:gd name="T7" fmla="*/ 10 h 32"/>
                    <a:gd name="T8" fmla="*/ 5 w 28"/>
                    <a:gd name="T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32">
                      <a:moveTo>
                        <a:pt x="5" y="28"/>
                      </a:moveTo>
                      <a:cubicBezTo>
                        <a:pt x="10" y="32"/>
                        <a:pt x="17" y="29"/>
                        <a:pt x="23" y="22"/>
                      </a:cubicBezTo>
                      <a:cubicBezTo>
                        <a:pt x="28" y="15"/>
                        <a:pt x="28" y="7"/>
                        <a:pt x="24" y="4"/>
                      </a:cubicBezTo>
                      <a:cubicBezTo>
                        <a:pt x="19" y="0"/>
                        <a:pt x="11" y="3"/>
                        <a:pt x="6" y="10"/>
                      </a:cubicBezTo>
                      <a:cubicBezTo>
                        <a:pt x="1" y="16"/>
                        <a:pt x="0" y="25"/>
                        <a:pt x="5" y="2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FFC269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68" name="Freeform 468"/>
                <p:cNvSpPr>
                  <a:spLocks/>
                </p:cNvSpPr>
                <p:nvPr/>
              </p:nvSpPr>
              <p:spPr bwMode="gray">
                <a:xfrm>
                  <a:off x="-210" y="2699"/>
                  <a:ext cx="66" cy="76"/>
                </a:xfrm>
                <a:custGeom>
                  <a:avLst/>
                  <a:gdLst>
                    <a:gd name="T0" fmla="*/ 5 w 28"/>
                    <a:gd name="T1" fmla="*/ 28 h 32"/>
                    <a:gd name="T2" fmla="*/ 23 w 28"/>
                    <a:gd name="T3" fmla="*/ 22 h 32"/>
                    <a:gd name="T4" fmla="*/ 23 w 28"/>
                    <a:gd name="T5" fmla="*/ 4 h 32"/>
                    <a:gd name="T6" fmla="*/ 6 w 28"/>
                    <a:gd name="T7" fmla="*/ 10 h 32"/>
                    <a:gd name="T8" fmla="*/ 5 w 28"/>
                    <a:gd name="T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32">
                      <a:moveTo>
                        <a:pt x="5" y="28"/>
                      </a:moveTo>
                      <a:cubicBezTo>
                        <a:pt x="10" y="32"/>
                        <a:pt x="17" y="29"/>
                        <a:pt x="23" y="22"/>
                      </a:cubicBezTo>
                      <a:cubicBezTo>
                        <a:pt x="28" y="15"/>
                        <a:pt x="28" y="7"/>
                        <a:pt x="23" y="4"/>
                      </a:cubicBezTo>
                      <a:cubicBezTo>
                        <a:pt x="19" y="0"/>
                        <a:pt x="11" y="3"/>
                        <a:pt x="6" y="10"/>
                      </a:cubicBezTo>
                      <a:cubicBezTo>
                        <a:pt x="1" y="16"/>
                        <a:pt x="0" y="25"/>
                        <a:pt x="5" y="2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FFC269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69" name="Freeform 469"/>
                <p:cNvSpPr>
                  <a:spLocks/>
                </p:cNvSpPr>
                <p:nvPr/>
              </p:nvSpPr>
              <p:spPr bwMode="gray">
                <a:xfrm>
                  <a:off x="-1420" y="1556"/>
                  <a:ext cx="67" cy="75"/>
                </a:xfrm>
                <a:custGeom>
                  <a:avLst/>
                  <a:gdLst>
                    <a:gd name="T0" fmla="*/ 5 w 28"/>
                    <a:gd name="T1" fmla="*/ 28 h 32"/>
                    <a:gd name="T2" fmla="*/ 23 w 28"/>
                    <a:gd name="T3" fmla="*/ 22 h 32"/>
                    <a:gd name="T4" fmla="*/ 24 w 28"/>
                    <a:gd name="T5" fmla="*/ 4 h 32"/>
                    <a:gd name="T6" fmla="*/ 6 w 28"/>
                    <a:gd name="T7" fmla="*/ 10 h 32"/>
                    <a:gd name="T8" fmla="*/ 5 w 28"/>
                    <a:gd name="T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32">
                      <a:moveTo>
                        <a:pt x="5" y="28"/>
                      </a:moveTo>
                      <a:cubicBezTo>
                        <a:pt x="10" y="32"/>
                        <a:pt x="17" y="29"/>
                        <a:pt x="23" y="22"/>
                      </a:cubicBezTo>
                      <a:cubicBezTo>
                        <a:pt x="28" y="16"/>
                        <a:pt x="28" y="7"/>
                        <a:pt x="24" y="4"/>
                      </a:cubicBezTo>
                      <a:cubicBezTo>
                        <a:pt x="19" y="0"/>
                        <a:pt x="11" y="3"/>
                        <a:pt x="6" y="10"/>
                      </a:cubicBezTo>
                      <a:cubicBezTo>
                        <a:pt x="1" y="17"/>
                        <a:pt x="0" y="25"/>
                        <a:pt x="5" y="2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FFC269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70" name="Freeform 470"/>
                <p:cNvSpPr>
                  <a:spLocks/>
                </p:cNvSpPr>
                <p:nvPr/>
              </p:nvSpPr>
              <p:spPr bwMode="gray">
                <a:xfrm>
                  <a:off x="-210" y="1223"/>
                  <a:ext cx="66" cy="75"/>
                </a:xfrm>
                <a:custGeom>
                  <a:avLst/>
                  <a:gdLst>
                    <a:gd name="T0" fmla="*/ 5 w 28"/>
                    <a:gd name="T1" fmla="*/ 28 h 32"/>
                    <a:gd name="T2" fmla="*/ 23 w 28"/>
                    <a:gd name="T3" fmla="*/ 22 h 32"/>
                    <a:gd name="T4" fmla="*/ 23 w 28"/>
                    <a:gd name="T5" fmla="*/ 4 h 32"/>
                    <a:gd name="T6" fmla="*/ 6 w 28"/>
                    <a:gd name="T7" fmla="*/ 10 h 32"/>
                    <a:gd name="T8" fmla="*/ 5 w 28"/>
                    <a:gd name="T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32">
                      <a:moveTo>
                        <a:pt x="5" y="28"/>
                      </a:moveTo>
                      <a:cubicBezTo>
                        <a:pt x="10" y="32"/>
                        <a:pt x="17" y="29"/>
                        <a:pt x="23" y="22"/>
                      </a:cubicBezTo>
                      <a:cubicBezTo>
                        <a:pt x="28" y="16"/>
                        <a:pt x="28" y="7"/>
                        <a:pt x="23" y="4"/>
                      </a:cubicBezTo>
                      <a:cubicBezTo>
                        <a:pt x="19" y="0"/>
                        <a:pt x="11" y="3"/>
                        <a:pt x="6" y="10"/>
                      </a:cubicBezTo>
                      <a:cubicBezTo>
                        <a:pt x="1" y="17"/>
                        <a:pt x="0" y="25"/>
                        <a:pt x="5" y="2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FFC269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71" name="Freeform 471"/>
                <p:cNvSpPr>
                  <a:spLocks/>
                </p:cNvSpPr>
                <p:nvPr/>
              </p:nvSpPr>
              <p:spPr bwMode="gray">
                <a:xfrm>
                  <a:off x="-895" y="2137"/>
                  <a:ext cx="71" cy="182"/>
                </a:xfrm>
                <a:custGeom>
                  <a:avLst/>
                  <a:gdLst>
                    <a:gd name="T0" fmla="*/ 0 w 71"/>
                    <a:gd name="T1" fmla="*/ 19 h 182"/>
                    <a:gd name="T2" fmla="*/ 0 w 71"/>
                    <a:gd name="T3" fmla="*/ 182 h 182"/>
                    <a:gd name="T4" fmla="*/ 71 w 71"/>
                    <a:gd name="T5" fmla="*/ 163 h 182"/>
                    <a:gd name="T6" fmla="*/ 71 w 71"/>
                    <a:gd name="T7" fmla="*/ 0 h 182"/>
                    <a:gd name="T8" fmla="*/ 0 w 71"/>
                    <a:gd name="T9" fmla="*/ 19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182">
                      <a:moveTo>
                        <a:pt x="0" y="19"/>
                      </a:moveTo>
                      <a:lnTo>
                        <a:pt x="0" y="182"/>
                      </a:lnTo>
                      <a:lnTo>
                        <a:pt x="71" y="163"/>
                      </a:lnTo>
                      <a:lnTo>
                        <a:pt x="71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C0C0C0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72" name="Freeform 472"/>
                <p:cNvSpPr>
                  <a:spLocks/>
                </p:cNvSpPr>
                <p:nvPr/>
              </p:nvSpPr>
              <p:spPr bwMode="gray">
                <a:xfrm>
                  <a:off x="-756" y="2106"/>
                  <a:ext cx="71" cy="182"/>
                </a:xfrm>
                <a:custGeom>
                  <a:avLst/>
                  <a:gdLst>
                    <a:gd name="T0" fmla="*/ 0 w 71"/>
                    <a:gd name="T1" fmla="*/ 19 h 182"/>
                    <a:gd name="T2" fmla="*/ 0 w 71"/>
                    <a:gd name="T3" fmla="*/ 182 h 182"/>
                    <a:gd name="T4" fmla="*/ 71 w 71"/>
                    <a:gd name="T5" fmla="*/ 163 h 182"/>
                    <a:gd name="T6" fmla="*/ 71 w 71"/>
                    <a:gd name="T7" fmla="*/ 0 h 182"/>
                    <a:gd name="T8" fmla="*/ 0 w 71"/>
                    <a:gd name="T9" fmla="*/ 19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182">
                      <a:moveTo>
                        <a:pt x="0" y="19"/>
                      </a:moveTo>
                      <a:lnTo>
                        <a:pt x="0" y="182"/>
                      </a:lnTo>
                      <a:lnTo>
                        <a:pt x="71" y="163"/>
                      </a:lnTo>
                      <a:lnTo>
                        <a:pt x="71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C0C0C0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73" name="Freeform 473"/>
                <p:cNvSpPr>
                  <a:spLocks/>
                </p:cNvSpPr>
                <p:nvPr/>
              </p:nvSpPr>
              <p:spPr bwMode="gray">
                <a:xfrm>
                  <a:off x="-4243" y="2397"/>
                  <a:ext cx="156" cy="160"/>
                </a:xfrm>
                <a:custGeom>
                  <a:avLst/>
                  <a:gdLst>
                    <a:gd name="T0" fmla="*/ 66 w 66"/>
                    <a:gd name="T1" fmla="*/ 68 h 68"/>
                    <a:gd name="T2" fmla="*/ 13 w 66"/>
                    <a:gd name="T3" fmla="*/ 43 h 68"/>
                    <a:gd name="T4" fmla="*/ 13 w 66"/>
                    <a:gd name="T5" fmla="*/ 0 h 68"/>
                    <a:gd name="T6" fmla="*/ 66 w 66"/>
                    <a:gd name="T7" fmla="*/ 12 h 68"/>
                    <a:gd name="T8" fmla="*/ 66 w 66"/>
                    <a:gd name="T9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8">
                      <a:moveTo>
                        <a:pt x="66" y="68"/>
                      </a:moveTo>
                      <a:cubicBezTo>
                        <a:pt x="6" y="58"/>
                        <a:pt x="13" y="56"/>
                        <a:pt x="13" y="43"/>
                      </a:cubicBezTo>
                      <a:cubicBezTo>
                        <a:pt x="13" y="31"/>
                        <a:pt x="0" y="0"/>
                        <a:pt x="13" y="0"/>
                      </a:cubicBezTo>
                      <a:cubicBezTo>
                        <a:pt x="26" y="0"/>
                        <a:pt x="54" y="12"/>
                        <a:pt x="66" y="12"/>
                      </a:cubicBezTo>
                      <a:lnTo>
                        <a:pt x="66" y="6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86" name="Group 708"/>
            <p:cNvGrpSpPr>
              <a:grpSpLocks/>
            </p:cNvGrpSpPr>
            <p:nvPr/>
          </p:nvGrpSpPr>
          <p:grpSpPr bwMode="auto">
            <a:xfrm>
              <a:off x="5027556" y="4031240"/>
              <a:ext cx="1559196" cy="627537"/>
              <a:chOff x="3193" y="1685"/>
              <a:chExt cx="1374" cy="553"/>
            </a:xfrm>
          </p:grpSpPr>
          <p:sp>
            <p:nvSpPr>
              <p:cNvPr id="487" name="Freeform 475"/>
              <p:cNvSpPr>
                <a:spLocks/>
              </p:cNvSpPr>
              <p:nvPr/>
            </p:nvSpPr>
            <p:spPr bwMode="gray">
              <a:xfrm>
                <a:off x="3193" y="1893"/>
                <a:ext cx="1289" cy="345"/>
              </a:xfrm>
              <a:custGeom>
                <a:avLst/>
                <a:gdLst>
                  <a:gd name="T0" fmla="*/ 0 w 161"/>
                  <a:gd name="T1" fmla="*/ 22 h 44"/>
                  <a:gd name="T2" fmla="*/ 81 w 161"/>
                  <a:gd name="T3" fmla="*/ 0 h 44"/>
                  <a:gd name="T4" fmla="*/ 161 w 161"/>
                  <a:gd name="T5" fmla="*/ 22 h 44"/>
                  <a:gd name="T6" fmla="*/ 81 w 161"/>
                  <a:gd name="T7" fmla="*/ 44 h 44"/>
                  <a:gd name="T8" fmla="*/ 0 w 161"/>
                  <a:gd name="T9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44">
                    <a:moveTo>
                      <a:pt x="0" y="22"/>
                    </a:moveTo>
                    <a:lnTo>
                      <a:pt x="81" y="0"/>
                    </a:lnTo>
                    <a:lnTo>
                      <a:pt x="161" y="22"/>
                    </a:lnTo>
                    <a:lnTo>
                      <a:pt x="81" y="44"/>
                    </a:lnTo>
                    <a:lnTo>
                      <a:pt x="0" y="2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2B2B2">
                      <a:gamma/>
                      <a:tint val="68627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190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25400" dir="54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grpSp>
            <p:nvGrpSpPr>
              <p:cNvPr id="488" name="Group 476"/>
              <p:cNvGrpSpPr>
                <a:grpSpLocks/>
              </p:cNvGrpSpPr>
              <p:nvPr/>
            </p:nvGrpSpPr>
            <p:grpSpPr bwMode="auto">
              <a:xfrm>
                <a:off x="3858" y="1857"/>
                <a:ext cx="112" cy="207"/>
                <a:chOff x="804" y="1033"/>
                <a:chExt cx="339" cy="628"/>
              </a:xfrm>
            </p:grpSpPr>
            <p:grpSp>
              <p:nvGrpSpPr>
                <p:cNvPr id="527" name="Group 477"/>
                <p:cNvGrpSpPr>
                  <a:grpSpLocks/>
                </p:cNvGrpSpPr>
                <p:nvPr/>
              </p:nvGrpSpPr>
              <p:grpSpPr bwMode="auto">
                <a:xfrm flipH="1">
                  <a:off x="885" y="1121"/>
                  <a:ext cx="258" cy="202"/>
                  <a:chOff x="1315" y="1508"/>
                  <a:chExt cx="596" cy="469"/>
                </a:xfrm>
              </p:grpSpPr>
              <p:sp>
                <p:nvSpPr>
                  <p:cNvPr id="536" name="Freeform 478"/>
                  <p:cNvSpPr>
                    <a:spLocks/>
                  </p:cNvSpPr>
                  <p:nvPr/>
                </p:nvSpPr>
                <p:spPr bwMode="gray">
                  <a:xfrm>
                    <a:off x="1315" y="1508"/>
                    <a:ext cx="596" cy="161"/>
                  </a:xfrm>
                  <a:custGeom>
                    <a:avLst/>
                    <a:gdLst>
                      <a:gd name="T0" fmla="*/ 0 w 904"/>
                      <a:gd name="T1" fmla="*/ 123 h 244"/>
                      <a:gd name="T2" fmla="*/ 451 w 904"/>
                      <a:gd name="T3" fmla="*/ 0 h 244"/>
                      <a:gd name="T4" fmla="*/ 904 w 904"/>
                      <a:gd name="T5" fmla="*/ 123 h 244"/>
                      <a:gd name="T6" fmla="*/ 451 w 904"/>
                      <a:gd name="T7" fmla="*/ 244 h 244"/>
                      <a:gd name="T8" fmla="*/ 0 w 904"/>
                      <a:gd name="T9" fmla="*/ 123 h 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04" h="244">
                        <a:moveTo>
                          <a:pt x="0" y="123"/>
                        </a:moveTo>
                        <a:lnTo>
                          <a:pt x="451" y="0"/>
                        </a:lnTo>
                        <a:lnTo>
                          <a:pt x="904" y="123"/>
                        </a:lnTo>
                        <a:lnTo>
                          <a:pt x="451" y="244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537" name="Freeform 479"/>
                  <p:cNvSpPr>
                    <a:spLocks/>
                  </p:cNvSpPr>
                  <p:nvPr/>
                </p:nvSpPr>
                <p:spPr bwMode="gray">
                  <a:xfrm>
                    <a:off x="1612" y="1589"/>
                    <a:ext cx="299" cy="388"/>
                  </a:xfrm>
                  <a:custGeom>
                    <a:avLst/>
                    <a:gdLst>
                      <a:gd name="T0" fmla="*/ 0 w 453"/>
                      <a:gd name="T1" fmla="*/ 589 h 589"/>
                      <a:gd name="T2" fmla="*/ 0 w 453"/>
                      <a:gd name="T3" fmla="*/ 121 h 589"/>
                      <a:gd name="T4" fmla="*/ 453 w 453"/>
                      <a:gd name="T5" fmla="*/ 0 h 589"/>
                      <a:gd name="T6" fmla="*/ 453 w 453"/>
                      <a:gd name="T7" fmla="*/ 468 h 589"/>
                      <a:gd name="T8" fmla="*/ 0 w 453"/>
                      <a:gd name="T9" fmla="*/ 589 h 5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3" h="589">
                        <a:moveTo>
                          <a:pt x="0" y="589"/>
                        </a:moveTo>
                        <a:lnTo>
                          <a:pt x="0" y="121"/>
                        </a:lnTo>
                        <a:lnTo>
                          <a:pt x="453" y="0"/>
                        </a:lnTo>
                        <a:lnTo>
                          <a:pt x="453" y="468"/>
                        </a:lnTo>
                        <a:lnTo>
                          <a:pt x="0" y="589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538" name="Freeform 480"/>
                  <p:cNvSpPr>
                    <a:spLocks/>
                  </p:cNvSpPr>
                  <p:nvPr/>
                </p:nvSpPr>
                <p:spPr bwMode="gray">
                  <a:xfrm>
                    <a:off x="1315" y="1589"/>
                    <a:ext cx="297" cy="388"/>
                  </a:xfrm>
                  <a:custGeom>
                    <a:avLst/>
                    <a:gdLst>
                      <a:gd name="T0" fmla="*/ 0 w 451"/>
                      <a:gd name="T1" fmla="*/ 0 h 589"/>
                      <a:gd name="T2" fmla="*/ 0 w 451"/>
                      <a:gd name="T3" fmla="*/ 468 h 589"/>
                      <a:gd name="T4" fmla="*/ 451 w 451"/>
                      <a:gd name="T5" fmla="*/ 589 h 589"/>
                      <a:gd name="T6" fmla="*/ 451 w 451"/>
                      <a:gd name="T7" fmla="*/ 121 h 589"/>
                      <a:gd name="T8" fmla="*/ 0 w 451"/>
                      <a:gd name="T9" fmla="*/ 0 h 5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1" h="589">
                        <a:moveTo>
                          <a:pt x="0" y="0"/>
                        </a:moveTo>
                        <a:lnTo>
                          <a:pt x="0" y="468"/>
                        </a:lnTo>
                        <a:lnTo>
                          <a:pt x="451" y="589"/>
                        </a:lnTo>
                        <a:lnTo>
                          <a:pt x="451" y="1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528" name="Group 481"/>
                <p:cNvGrpSpPr>
                  <a:grpSpLocks/>
                </p:cNvGrpSpPr>
                <p:nvPr/>
              </p:nvGrpSpPr>
              <p:grpSpPr bwMode="auto">
                <a:xfrm flipH="1">
                  <a:off x="804" y="1034"/>
                  <a:ext cx="301" cy="627"/>
                  <a:chOff x="2966" y="2390"/>
                  <a:chExt cx="413" cy="859"/>
                </a:xfrm>
              </p:grpSpPr>
              <p:sp>
                <p:nvSpPr>
                  <p:cNvPr id="532" name="Freeform 482"/>
                  <p:cNvSpPr>
                    <a:spLocks/>
                  </p:cNvSpPr>
                  <p:nvPr/>
                </p:nvSpPr>
                <p:spPr bwMode="gray">
                  <a:xfrm flipH="1">
                    <a:off x="2966" y="2503"/>
                    <a:ext cx="413" cy="349"/>
                  </a:xfrm>
                  <a:custGeom>
                    <a:avLst/>
                    <a:gdLst>
                      <a:gd name="T0" fmla="*/ 186 w 226"/>
                      <a:gd name="T1" fmla="*/ 107 h 191"/>
                      <a:gd name="T2" fmla="*/ 164 w 226"/>
                      <a:gd name="T3" fmla="*/ 113 h 191"/>
                      <a:gd name="T4" fmla="*/ 154 w 226"/>
                      <a:gd name="T5" fmla="*/ 49 h 191"/>
                      <a:gd name="T6" fmla="*/ 128 w 226"/>
                      <a:gd name="T7" fmla="*/ 24 h 191"/>
                      <a:gd name="T8" fmla="*/ 85 w 226"/>
                      <a:gd name="T9" fmla="*/ 13 h 191"/>
                      <a:gd name="T10" fmla="*/ 45 w 226"/>
                      <a:gd name="T11" fmla="*/ 2 h 191"/>
                      <a:gd name="T12" fmla="*/ 15 w 226"/>
                      <a:gd name="T13" fmla="*/ 12 h 191"/>
                      <a:gd name="T14" fmla="*/ 2 w 226"/>
                      <a:gd name="T15" fmla="*/ 85 h 191"/>
                      <a:gd name="T16" fmla="*/ 2 w 226"/>
                      <a:gd name="T17" fmla="*/ 85 h 191"/>
                      <a:gd name="T18" fmla="*/ 1 w 226"/>
                      <a:gd name="T19" fmla="*/ 89 h 191"/>
                      <a:gd name="T20" fmla="*/ 1 w 226"/>
                      <a:gd name="T21" fmla="*/ 89 h 191"/>
                      <a:gd name="T22" fmla="*/ 8 w 226"/>
                      <a:gd name="T23" fmla="*/ 106 h 191"/>
                      <a:gd name="T24" fmla="*/ 23 w 226"/>
                      <a:gd name="T25" fmla="*/ 106 h 191"/>
                      <a:gd name="T26" fmla="*/ 29 w 226"/>
                      <a:gd name="T27" fmla="*/ 105 h 191"/>
                      <a:gd name="T28" fmla="*/ 29 w 226"/>
                      <a:gd name="T29" fmla="*/ 105 h 191"/>
                      <a:gd name="T30" fmla="*/ 32 w 226"/>
                      <a:gd name="T31" fmla="*/ 104 h 191"/>
                      <a:gd name="T32" fmla="*/ 38 w 226"/>
                      <a:gd name="T33" fmla="*/ 102 h 191"/>
                      <a:gd name="T34" fmla="*/ 39 w 226"/>
                      <a:gd name="T35" fmla="*/ 68 h 191"/>
                      <a:gd name="T36" fmla="*/ 36 w 226"/>
                      <a:gd name="T37" fmla="*/ 69 h 191"/>
                      <a:gd name="T38" fmla="*/ 39 w 226"/>
                      <a:gd name="T39" fmla="*/ 47 h 191"/>
                      <a:gd name="T40" fmla="*/ 38 w 226"/>
                      <a:gd name="T41" fmla="*/ 165 h 191"/>
                      <a:gd name="T42" fmla="*/ 47 w 226"/>
                      <a:gd name="T43" fmla="*/ 175 h 191"/>
                      <a:gd name="T44" fmla="*/ 98 w 226"/>
                      <a:gd name="T45" fmla="*/ 189 h 191"/>
                      <a:gd name="T46" fmla="*/ 125 w 226"/>
                      <a:gd name="T47" fmla="*/ 170 h 191"/>
                      <a:gd name="T48" fmla="*/ 125 w 226"/>
                      <a:gd name="T49" fmla="*/ 153 h 191"/>
                      <a:gd name="T50" fmla="*/ 125 w 226"/>
                      <a:gd name="T51" fmla="*/ 124 h 191"/>
                      <a:gd name="T52" fmla="*/ 123 w 226"/>
                      <a:gd name="T53" fmla="*/ 88 h 191"/>
                      <a:gd name="T54" fmla="*/ 121 w 226"/>
                      <a:gd name="T55" fmla="*/ 75 h 191"/>
                      <a:gd name="T56" fmla="*/ 121 w 226"/>
                      <a:gd name="T57" fmla="*/ 71 h 191"/>
                      <a:gd name="T58" fmla="*/ 121 w 226"/>
                      <a:gd name="T59" fmla="*/ 75 h 191"/>
                      <a:gd name="T60" fmla="*/ 123 w 226"/>
                      <a:gd name="T61" fmla="*/ 88 h 191"/>
                      <a:gd name="T62" fmla="*/ 128 w 226"/>
                      <a:gd name="T63" fmla="*/ 121 h 191"/>
                      <a:gd name="T64" fmla="*/ 129 w 226"/>
                      <a:gd name="T65" fmla="*/ 123 h 191"/>
                      <a:gd name="T66" fmla="*/ 129 w 226"/>
                      <a:gd name="T67" fmla="*/ 123 h 191"/>
                      <a:gd name="T68" fmla="*/ 129 w 226"/>
                      <a:gd name="T69" fmla="*/ 127 h 191"/>
                      <a:gd name="T70" fmla="*/ 137 w 226"/>
                      <a:gd name="T71" fmla="*/ 147 h 191"/>
                      <a:gd name="T72" fmla="*/ 151 w 226"/>
                      <a:gd name="T73" fmla="*/ 153 h 191"/>
                      <a:gd name="T74" fmla="*/ 199 w 226"/>
                      <a:gd name="T75" fmla="*/ 139 h 191"/>
                      <a:gd name="T76" fmla="*/ 186 w 226"/>
                      <a:gd name="T77" fmla="*/ 107 h 1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226" h="191">
                        <a:moveTo>
                          <a:pt x="186" y="107"/>
                        </a:moveTo>
                        <a:cubicBezTo>
                          <a:pt x="184" y="108"/>
                          <a:pt x="175" y="110"/>
                          <a:pt x="164" y="113"/>
                        </a:cubicBezTo>
                        <a:cubicBezTo>
                          <a:pt x="159" y="84"/>
                          <a:pt x="155" y="57"/>
                          <a:pt x="154" y="49"/>
                        </a:cubicBezTo>
                        <a:cubicBezTo>
                          <a:pt x="151" y="32"/>
                          <a:pt x="136" y="27"/>
                          <a:pt x="128" y="24"/>
                        </a:cubicBezTo>
                        <a:cubicBezTo>
                          <a:pt x="120" y="21"/>
                          <a:pt x="98" y="16"/>
                          <a:pt x="85" y="13"/>
                        </a:cubicBezTo>
                        <a:cubicBezTo>
                          <a:pt x="73" y="9"/>
                          <a:pt x="54" y="3"/>
                          <a:pt x="45" y="2"/>
                        </a:cubicBezTo>
                        <a:cubicBezTo>
                          <a:pt x="36" y="0"/>
                          <a:pt x="18" y="4"/>
                          <a:pt x="15" y="12"/>
                        </a:cubicBezTo>
                        <a:cubicBezTo>
                          <a:pt x="14" y="14"/>
                          <a:pt x="8" y="50"/>
                          <a:pt x="2" y="85"/>
                        </a:cubicBezTo>
                        <a:cubicBezTo>
                          <a:pt x="2" y="85"/>
                          <a:pt x="2" y="85"/>
                          <a:pt x="2" y="85"/>
                        </a:cubicBezTo>
                        <a:cubicBezTo>
                          <a:pt x="1" y="89"/>
                          <a:pt x="1" y="89"/>
                          <a:pt x="1" y="89"/>
                        </a:cubicBezTo>
                        <a:cubicBezTo>
                          <a:pt x="1" y="89"/>
                          <a:pt x="1" y="89"/>
                          <a:pt x="1" y="89"/>
                        </a:cubicBezTo>
                        <a:cubicBezTo>
                          <a:pt x="0" y="98"/>
                          <a:pt x="3" y="104"/>
                          <a:pt x="8" y="106"/>
                        </a:cubicBezTo>
                        <a:cubicBezTo>
                          <a:pt x="12" y="108"/>
                          <a:pt x="17" y="107"/>
                          <a:pt x="23" y="106"/>
                        </a:cubicBezTo>
                        <a:cubicBezTo>
                          <a:pt x="29" y="105"/>
                          <a:pt x="29" y="105"/>
                          <a:pt x="29" y="105"/>
                        </a:cubicBezTo>
                        <a:cubicBezTo>
                          <a:pt x="29" y="105"/>
                          <a:pt x="29" y="105"/>
                          <a:pt x="29" y="105"/>
                        </a:cubicBezTo>
                        <a:cubicBezTo>
                          <a:pt x="30" y="104"/>
                          <a:pt x="31" y="104"/>
                          <a:pt x="32" y="104"/>
                        </a:cubicBezTo>
                        <a:cubicBezTo>
                          <a:pt x="34" y="103"/>
                          <a:pt x="36" y="103"/>
                          <a:pt x="38" y="102"/>
                        </a:cubicBezTo>
                        <a:cubicBezTo>
                          <a:pt x="39" y="68"/>
                          <a:pt x="39" y="68"/>
                          <a:pt x="39" y="68"/>
                        </a:cubicBezTo>
                        <a:cubicBezTo>
                          <a:pt x="38" y="68"/>
                          <a:pt x="37" y="69"/>
                          <a:pt x="36" y="69"/>
                        </a:cubicBezTo>
                        <a:cubicBezTo>
                          <a:pt x="38" y="54"/>
                          <a:pt x="39" y="44"/>
                          <a:pt x="39" y="47"/>
                        </a:cubicBezTo>
                        <a:cubicBezTo>
                          <a:pt x="39" y="53"/>
                          <a:pt x="38" y="122"/>
                          <a:pt x="38" y="165"/>
                        </a:cubicBezTo>
                        <a:cubicBezTo>
                          <a:pt x="39" y="170"/>
                          <a:pt x="41" y="175"/>
                          <a:pt x="47" y="175"/>
                        </a:cubicBezTo>
                        <a:cubicBezTo>
                          <a:pt x="59" y="178"/>
                          <a:pt x="91" y="188"/>
                          <a:pt x="98" y="189"/>
                        </a:cubicBezTo>
                        <a:cubicBezTo>
                          <a:pt x="106" y="191"/>
                          <a:pt x="122" y="181"/>
                          <a:pt x="125" y="170"/>
                        </a:cubicBezTo>
                        <a:cubicBezTo>
                          <a:pt x="125" y="168"/>
                          <a:pt x="125" y="155"/>
                          <a:pt x="125" y="153"/>
                        </a:cubicBezTo>
                        <a:cubicBezTo>
                          <a:pt x="125" y="124"/>
                          <a:pt x="125" y="124"/>
                          <a:pt x="125" y="124"/>
                        </a:cubicBezTo>
                        <a:cubicBezTo>
                          <a:pt x="125" y="111"/>
                          <a:pt x="124" y="99"/>
                          <a:pt x="123" y="88"/>
                        </a:cubicBezTo>
                        <a:cubicBezTo>
                          <a:pt x="122" y="82"/>
                          <a:pt x="122" y="78"/>
                          <a:pt x="121" y="75"/>
                        </a:cubicBezTo>
                        <a:cubicBezTo>
                          <a:pt x="121" y="73"/>
                          <a:pt x="121" y="72"/>
                          <a:pt x="121" y="71"/>
                        </a:cubicBezTo>
                        <a:cubicBezTo>
                          <a:pt x="121" y="72"/>
                          <a:pt x="121" y="73"/>
                          <a:pt x="121" y="75"/>
                        </a:cubicBezTo>
                        <a:cubicBezTo>
                          <a:pt x="122" y="79"/>
                          <a:pt x="123" y="83"/>
                          <a:pt x="123" y="88"/>
                        </a:cubicBezTo>
                        <a:cubicBezTo>
                          <a:pt x="124" y="96"/>
                          <a:pt x="126" y="107"/>
                          <a:pt x="128" y="121"/>
                        </a:cubicBezTo>
                        <a:cubicBezTo>
                          <a:pt x="129" y="122"/>
                          <a:pt x="129" y="122"/>
                          <a:pt x="129" y="123"/>
                        </a:cubicBezTo>
                        <a:cubicBezTo>
                          <a:pt x="129" y="123"/>
                          <a:pt x="129" y="123"/>
                          <a:pt x="129" y="123"/>
                        </a:cubicBezTo>
                        <a:cubicBezTo>
                          <a:pt x="129" y="127"/>
                          <a:pt x="129" y="127"/>
                          <a:pt x="129" y="127"/>
                        </a:cubicBezTo>
                        <a:cubicBezTo>
                          <a:pt x="131" y="137"/>
                          <a:pt x="134" y="143"/>
                          <a:pt x="137" y="147"/>
                        </a:cubicBezTo>
                        <a:cubicBezTo>
                          <a:pt x="141" y="151"/>
                          <a:pt x="145" y="152"/>
                          <a:pt x="151" y="153"/>
                        </a:cubicBezTo>
                        <a:cubicBezTo>
                          <a:pt x="166" y="149"/>
                          <a:pt x="181" y="144"/>
                          <a:pt x="199" y="139"/>
                        </a:cubicBezTo>
                        <a:cubicBezTo>
                          <a:pt x="226" y="131"/>
                          <a:pt x="210" y="99"/>
                          <a:pt x="186" y="10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50000">
                        <a:srgbClr val="996633">
                          <a:gamma/>
                          <a:shade val="85882"/>
                          <a:invGamma/>
                        </a:srgbClr>
                      </a:gs>
                      <a:gs pos="100000">
                        <a:srgbClr val="996633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533" name="Freeform 483"/>
                  <p:cNvSpPr>
                    <a:spLocks/>
                  </p:cNvSpPr>
                  <p:nvPr/>
                </p:nvSpPr>
                <p:spPr bwMode="gray">
                  <a:xfrm flipH="1">
                    <a:off x="3178" y="2486"/>
                    <a:ext cx="109" cy="66"/>
                  </a:xfrm>
                  <a:custGeom>
                    <a:avLst/>
                    <a:gdLst>
                      <a:gd name="T0" fmla="*/ 27 w 60"/>
                      <a:gd name="T1" fmla="*/ 34 h 36"/>
                      <a:gd name="T2" fmla="*/ 9 w 60"/>
                      <a:gd name="T3" fmla="*/ 20 h 36"/>
                      <a:gd name="T4" fmla="*/ 14 w 60"/>
                      <a:gd name="T5" fmla="*/ 11 h 36"/>
                      <a:gd name="T6" fmla="*/ 48 w 60"/>
                      <a:gd name="T7" fmla="*/ 14 h 36"/>
                      <a:gd name="T8" fmla="*/ 51 w 60"/>
                      <a:gd name="T9" fmla="*/ 26 h 36"/>
                      <a:gd name="T10" fmla="*/ 27 w 60"/>
                      <a:gd name="T11" fmla="*/ 34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0" h="36">
                        <a:moveTo>
                          <a:pt x="27" y="34"/>
                        </a:moveTo>
                        <a:cubicBezTo>
                          <a:pt x="13" y="33"/>
                          <a:pt x="0" y="22"/>
                          <a:pt x="9" y="20"/>
                        </a:cubicBezTo>
                        <a:cubicBezTo>
                          <a:pt x="15" y="19"/>
                          <a:pt x="12" y="13"/>
                          <a:pt x="14" y="11"/>
                        </a:cubicBezTo>
                        <a:cubicBezTo>
                          <a:pt x="17" y="8"/>
                          <a:pt x="48" y="0"/>
                          <a:pt x="48" y="14"/>
                        </a:cubicBezTo>
                        <a:cubicBezTo>
                          <a:pt x="48" y="18"/>
                          <a:pt x="43" y="22"/>
                          <a:pt x="51" y="26"/>
                        </a:cubicBezTo>
                        <a:cubicBezTo>
                          <a:pt x="60" y="29"/>
                          <a:pt x="41" y="36"/>
                          <a:pt x="27" y="3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534" name="Freeform 484"/>
                  <p:cNvSpPr>
                    <a:spLocks/>
                  </p:cNvSpPr>
                  <p:nvPr/>
                </p:nvSpPr>
                <p:spPr bwMode="gray">
                  <a:xfrm flipH="1">
                    <a:off x="3150" y="2802"/>
                    <a:ext cx="165" cy="447"/>
                  </a:xfrm>
                  <a:custGeom>
                    <a:avLst/>
                    <a:gdLst>
                      <a:gd name="T0" fmla="*/ 89 w 90"/>
                      <a:gd name="T1" fmla="*/ 156 h 245"/>
                      <a:gd name="T2" fmla="*/ 89 w 90"/>
                      <a:gd name="T3" fmla="*/ 7 h 245"/>
                      <a:gd name="T4" fmla="*/ 89 w 90"/>
                      <a:gd name="T5" fmla="*/ 5 h 245"/>
                      <a:gd name="T6" fmla="*/ 63 w 90"/>
                      <a:gd name="T7" fmla="*/ 20 h 245"/>
                      <a:gd name="T8" fmla="*/ 12 w 90"/>
                      <a:gd name="T9" fmla="*/ 10 h 245"/>
                      <a:gd name="T10" fmla="*/ 2 w 90"/>
                      <a:gd name="T11" fmla="*/ 0 h 245"/>
                      <a:gd name="T12" fmla="*/ 3 w 90"/>
                      <a:gd name="T13" fmla="*/ 36 h 245"/>
                      <a:gd name="T14" fmla="*/ 2 w 90"/>
                      <a:gd name="T15" fmla="*/ 205 h 245"/>
                      <a:gd name="T16" fmla="*/ 43 w 90"/>
                      <a:gd name="T17" fmla="*/ 205 h 245"/>
                      <a:gd name="T18" fmla="*/ 45 w 90"/>
                      <a:gd name="T19" fmla="*/ 51 h 245"/>
                      <a:gd name="T20" fmla="*/ 36 w 90"/>
                      <a:gd name="T21" fmla="*/ 40 h 245"/>
                      <a:gd name="T22" fmla="*/ 45 w 90"/>
                      <a:gd name="T23" fmla="*/ 51 h 245"/>
                      <a:gd name="T24" fmla="*/ 43 w 90"/>
                      <a:gd name="T25" fmla="*/ 205 h 245"/>
                      <a:gd name="T26" fmla="*/ 44 w 90"/>
                      <a:gd name="T27" fmla="*/ 211 h 245"/>
                      <a:gd name="T28" fmla="*/ 88 w 90"/>
                      <a:gd name="T29" fmla="*/ 218 h 245"/>
                      <a:gd name="T30" fmla="*/ 89 w 90"/>
                      <a:gd name="T31" fmla="*/ 156 h 2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90" h="245">
                        <a:moveTo>
                          <a:pt x="89" y="156"/>
                        </a:moveTo>
                        <a:cubicBezTo>
                          <a:pt x="89" y="141"/>
                          <a:pt x="90" y="47"/>
                          <a:pt x="89" y="7"/>
                        </a:cubicBezTo>
                        <a:cubicBezTo>
                          <a:pt x="89" y="6"/>
                          <a:pt x="89" y="6"/>
                          <a:pt x="89" y="5"/>
                        </a:cubicBezTo>
                        <a:cubicBezTo>
                          <a:pt x="87" y="16"/>
                          <a:pt x="71" y="22"/>
                          <a:pt x="63" y="20"/>
                        </a:cubicBezTo>
                        <a:cubicBezTo>
                          <a:pt x="55" y="20"/>
                          <a:pt x="24" y="13"/>
                          <a:pt x="12" y="10"/>
                        </a:cubicBezTo>
                        <a:cubicBezTo>
                          <a:pt x="6" y="10"/>
                          <a:pt x="4" y="5"/>
                          <a:pt x="2" y="0"/>
                        </a:cubicBezTo>
                        <a:cubicBezTo>
                          <a:pt x="2" y="18"/>
                          <a:pt x="3" y="32"/>
                          <a:pt x="3" y="36"/>
                        </a:cubicBezTo>
                        <a:cubicBezTo>
                          <a:pt x="3" y="49"/>
                          <a:pt x="0" y="181"/>
                          <a:pt x="2" y="205"/>
                        </a:cubicBezTo>
                        <a:cubicBezTo>
                          <a:pt x="3" y="228"/>
                          <a:pt x="43" y="225"/>
                          <a:pt x="43" y="205"/>
                        </a:cubicBezTo>
                        <a:cubicBezTo>
                          <a:pt x="43" y="171"/>
                          <a:pt x="46" y="55"/>
                          <a:pt x="45" y="51"/>
                        </a:cubicBezTo>
                        <a:cubicBezTo>
                          <a:pt x="45" y="47"/>
                          <a:pt x="36" y="47"/>
                          <a:pt x="36" y="40"/>
                        </a:cubicBezTo>
                        <a:cubicBezTo>
                          <a:pt x="36" y="47"/>
                          <a:pt x="45" y="47"/>
                          <a:pt x="45" y="51"/>
                        </a:cubicBezTo>
                        <a:cubicBezTo>
                          <a:pt x="46" y="55"/>
                          <a:pt x="43" y="171"/>
                          <a:pt x="43" y="205"/>
                        </a:cubicBezTo>
                        <a:cubicBezTo>
                          <a:pt x="43" y="207"/>
                          <a:pt x="44" y="211"/>
                          <a:pt x="44" y="211"/>
                        </a:cubicBezTo>
                        <a:cubicBezTo>
                          <a:pt x="46" y="245"/>
                          <a:pt x="87" y="235"/>
                          <a:pt x="88" y="218"/>
                        </a:cubicBezTo>
                        <a:cubicBezTo>
                          <a:pt x="90" y="201"/>
                          <a:pt x="88" y="171"/>
                          <a:pt x="89" y="15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50000">
                        <a:srgbClr val="996633">
                          <a:gamma/>
                          <a:shade val="85882"/>
                          <a:invGamma/>
                        </a:srgbClr>
                      </a:gs>
                      <a:gs pos="100000">
                        <a:srgbClr val="996633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535" name="Oval 485"/>
                  <p:cNvSpPr>
                    <a:spLocks noChangeArrowheads="1"/>
                  </p:cNvSpPr>
                  <p:nvPr/>
                </p:nvSpPr>
                <p:spPr bwMode="gray">
                  <a:xfrm>
                    <a:off x="3159" y="2390"/>
                    <a:ext cx="145" cy="145"/>
                  </a:xfrm>
                  <a:prstGeom prst="ellipse">
                    <a:avLst/>
                  </a:prstGeom>
                  <a:solidFill>
                    <a:schemeClr val="bg1"/>
                  </a:solidFill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529" name="Group 486"/>
                <p:cNvGrpSpPr>
                  <a:grpSpLocks/>
                </p:cNvGrpSpPr>
                <p:nvPr/>
              </p:nvGrpSpPr>
              <p:grpSpPr bwMode="auto">
                <a:xfrm>
                  <a:off x="858" y="1033"/>
                  <a:ext cx="129" cy="69"/>
                  <a:chOff x="3198" y="2487"/>
                  <a:chExt cx="181" cy="96"/>
                </a:xfrm>
              </p:grpSpPr>
              <p:sp>
                <p:nvSpPr>
                  <p:cNvPr id="530" name="Freeform 487"/>
                  <p:cNvSpPr>
                    <a:spLocks/>
                  </p:cNvSpPr>
                  <p:nvPr/>
                </p:nvSpPr>
                <p:spPr bwMode="gray">
                  <a:xfrm>
                    <a:off x="3324" y="2499"/>
                    <a:ext cx="55" cy="43"/>
                  </a:xfrm>
                  <a:custGeom>
                    <a:avLst/>
                    <a:gdLst>
                      <a:gd name="T0" fmla="*/ 12 w 28"/>
                      <a:gd name="T1" fmla="*/ 22 h 22"/>
                      <a:gd name="T2" fmla="*/ 12 w 28"/>
                      <a:gd name="T3" fmla="*/ 22 h 22"/>
                      <a:gd name="T4" fmla="*/ 21 w 28"/>
                      <a:gd name="T5" fmla="*/ 5 h 22"/>
                      <a:gd name="T6" fmla="*/ 0 w 28"/>
                      <a:gd name="T7" fmla="*/ 4 h 22"/>
                      <a:gd name="T8" fmla="*/ 12 w 28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22">
                        <a:moveTo>
                          <a:pt x="12" y="22"/>
                        </a:moveTo>
                        <a:cubicBezTo>
                          <a:pt x="12" y="22"/>
                          <a:pt x="12" y="22"/>
                          <a:pt x="12" y="22"/>
                        </a:cubicBezTo>
                        <a:cubicBezTo>
                          <a:pt x="17" y="21"/>
                          <a:pt x="28" y="13"/>
                          <a:pt x="21" y="5"/>
                        </a:cubicBezTo>
                        <a:cubicBezTo>
                          <a:pt x="15" y="0"/>
                          <a:pt x="4" y="3"/>
                          <a:pt x="0" y="4"/>
                        </a:cubicBezTo>
                        <a:cubicBezTo>
                          <a:pt x="0" y="4"/>
                          <a:pt x="10" y="15"/>
                          <a:pt x="12" y="22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50000">
                        <a:srgbClr val="996633">
                          <a:gamma/>
                          <a:shade val="85882"/>
                          <a:invGamma/>
                        </a:srgbClr>
                      </a:gs>
                      <a:gs pos="100000">
                        <a:srgbClr val="996633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531" name="Freeform 488"/>
                  <p:cNvSpPr>
                    <a:spLocks/>
                  </p:cNvSpPr>
                  <p:nvPr/>
                </p:nvSpPr>
                <p:spPr bwMode="gray">
                  <a:xfrm>
                    <a:off x="3198" y="2487"/>
                    <a:ext cx="150" cy="96"/>
                  </a:xfrm>
                  <a:custGeom>
                    <a:avLst/>
                    <a:gdLst>
                      <a:gd name="T0" fmla="*/ 77 w 77"/>
                      <a:gd name="T1" fmla="*/ 28 h 49"/>
                      <a:gd name="T2" fmla="*/ 66 w 77"/>
                      <a:gd name="T3" fmla="*/ 11 h 49"/>
                      <a:gd name="T4" fmla="*/ 38 w 77"/>
                      <a:gd name="T5" fmla="*/ 1 h 49"/>
                      <a:gd name="T6" fmla="*/ 0 w 77"/>
                      <a:gd name="T7" fmla="*/ 38 h 49"/>
                      <a:gd name="T8" fmla="*/ 0 w 77"/>
                      <a:gd name="T9" fmla="*/ 38 h 49"/>
                      <a:gd name="T10" fmla="*/ 77 w 77"/>
                      <a:gd name="T11" fmla="*/ 28 h 49"/>
                      <a:gd name="T12" fmla="*/ 77 w 77"/>
                      <a:gd name="T13" fmla="*/ 28 h 49"/>
                      <a:gd name="T14" fmla="*/ 77 w 77"/>
                      <a:gd name="T15" fmla="*/ 28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7" h="49">
                        <a:moveTo>
                          <a:pt x="77" y="28"/>
                        </a:moveTo>
                        <a:cubicBezTo>
                          <a:pt x="75" y="21"/>
                          <a:pt x="71" y="15"/>
                          <a:pt x="66" y="11"/>
                        </a:cubicBezTo>
                        <a:cubicBezTo>
                          <a:pt x="58" y="4"/>
                          <a:pt x="49" y="0"/>
                          <a:pt x="38" y="1"/>
                        </a:cubicBezTo>
                        <a:cubicBezTo>
                          <a:pt x="17" y="2"/>
                          <a:pt x="1" y="18"/>
                          <a:pt x="0" y="38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6" y="49"/>
                          <a:pt x="70" y="44"/>
                          <a:pt x="77" y="28"/>
                        </a:cubicBezTo>
                        <a:cubicBezTo>
                          <a:pt x="77" y="28"/>
                          <a:pt x="77" y="28"/>
                          <a:pt x="77" y="28"/>
                        </a:cubicBezTo>
                        <a:cubicBezTo>
                          <a:pt x="77" y="28"/>
                          <a:pt x="77" y="28"/>
                          <a:pt x="77" y="28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50000">
                        <a:srgbClr val="996633">
                          <a:gamma/>
                          <a:shade val="85882"/>
                          <a:invGamma/>
                        </a:srgbClr>
                      </a:gs>
                      <a:gs pos="100000">
                        <a:srgbClr val="996633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</p:grpSp>
          <p:grpSp>
            <p:nvGrpSpPr>
              <p:cNvPr id="489" name="Group 489"/>
              <p:cNvGrpSpPr>
                <a:grpSpLocks/>
              </p:cNvGrpSpPr>
              <p:nvPr/>
            </p:nvGrpSpPr>
            <p:grpSpPr bwMode="auto">
              <a:xfrm flipH="1">
                <a:off x="4072" y="1685"/>
                <a:ext cx="495" cy="326"/>
                <a:chOff x="-4243" y="627"/>
                <a:chExt cx="4127" cy="2722"/>
              </a:xfrm>
            </p:grpSpPr>
            <p:sp>
              <p:nvSpPr>
                <p:cNvPr id="490" name="Freeform 490"/>
                <p:cNvSpPr>
                  <a:spLocks/>
                </p:cNvSpPr>
                <p:nvPr/>
              </p:nvSpPr>
              <p:spPr bwMode="gray">
                <a:xfrm>
                  <a:off x="-4155" y="2108"/>
                  <a:ext cx="420" cy="449"/>
                </a:xfrm>
                <a:custGeom>
                  <a:avLst/>
                  <a:gdLst>
                    <a:gd name="T0" fmla="*/ 146 w 420"/>
                    <a:gd name="T1" fmla="*/ 449 h 449"/>
                    <a:gd name="T2" fmla="*/ 0 w 420"/>
                    <a:gd name="T3" fmla="*/ 296 h 449"/>
                    <a:gd name="T4" fmla="*/ 420 w 420"/>
                    <a:gd name="T5" fmla="*/ 0 h 449"/>
                    <a:gd name="T6" fmla="*/ 340 w 420"/>
                    <a:gd name="T7" fmla="*/ 397 h 449"/>
                    <a:gd name="T8" fmla="*/ 146 w 420"/>
                    <a:gd name="T9" fmla="*/ 449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0" h="449">
                      <a:moveTo>
                        <a:pt x="146" y="449"/>
                      </a:moveTo>
                      <a:lnTo>
                        <a:pt x="0" y="296"/>
                      </a:lnTo>
                      <a:lnTo>
                        <a:pt x="420" y="0"/>
                      </a:lnTo>
                      <a:lnTo>
                        <a:pt x="340" y="397"/>
                      </a:lnTo>
                      <a:lnTo>
                        <a:pt x="146" y="44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91" name="Freeform 491"/>
                <p:cNvSpPr>
                  <a:spLocks/>
                </p:cNvSpPr>
                <p:nvPr/>
              </p:nvSpPr>
              <p:spPr bwMode="gray">
                <a:xfrm>
                  <a:off x="-2350" y="2590"/>
                  <a:ext cx="418" cy="449"/>
                </a:xfrm>
                <a:custGeom>
                  <a:avLst/>
                  <a:gdLst>
                    <a:gd name="T0" fmla="*/ 146 w 418"/>
                    <a:gd name="T1" fmla="*/ 449 h 449"/>
                    <a:gd name="T2" fmla="*/ 0 w 418"/>
                    <a:gd name="T3" fmla="*/ 296 h 449"/>
                    <a:gd name="T4" fmla="*/ 418 w 418"/>
                    <a:gd name="T5" fmla="*/ 0 h 449"/>
                    <a:gd name="T6" fmla="*/ 340 w 418"/>
                    <a:gd name="T7" fmla="*/ 397 h 449"/>
                    <a:gd name="T8" fmla="*/ 146 w 418"/>
                    <a:gd name="T9" fmla="*/ 449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449">
                      <a:moveTo>
                        <a:pt x="146" y="449"/>
                      </a:moveTo>
                      <a:lnTo>
                        <a:pt x="0" y="296"/>
                      </a:lnTo>
                      <a:lnTo>
                        <a:pt x="418" y="0"/>
                      </a:lnTo>
                      <a:lnTo>
                        <a:pt x="340" y="397"/>
                      </a:lnTo>
                      <a:lnTo>
                        <a:pt x="146" y="44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92" name="Freeform 492"/>
                <p:cNvSpPr>
                  <a:spLocks/>
                </p:cNvSpPr>
                <p:nvPr/>
              </p:nvSpPr>
              <p:spPr bwMode="gray">
                <a:xfrm>
                  <a:off x="-4174" y="1641"/>
                  <a:ext cx="905" cy="243"/>
                </a:xfrm>
                <a:custGeom>
                  <a:avLst/>
                  <a:gdLst>
                    <a:gd name="T0" fmla="*/ 0 w 905"/>
                    <a:gd name="T1" fmla="*/ 123 h 243"/>
                    <a:gd name="T2" fmla="*/ 453 w 905"/>
                    <a:gd name="T3" fmla="*/ 0 h 243"/>
                    <a:gd name="T4" fmla="*/ 905 w 905"/>
                    <a:gd name="T5" fmla="*/ 123 h 243"/>
                    <a:gd name="T6" fmla="*/ 453 w 905"/>
                    <a:gd name="T7" fmla="*/ 243 h 243"/>
                    <a:gd name="T8" fmla="*/ 0 w 905"/>
                    <a:gd name="T9" fmla="*/ 123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5" h="243">
                      <a:moveTo>
                        <a:pt x="0" y="123"/>
                      </a:moveTo>
                      <a:lnTo>
                        <a:pt x="453" y="0"/>
                      </a:lnTo>
                      <a:lnTo>
                        <a:pt x="905" y="123"/>
                      </a:lnTo>
                      <a:lnTo>
                        <a:pt x="453" y="243"/>
                      </a:lnTo>
                      <a:lnTo>
                        <a:pt x="0" y="12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93" name="Freeform 493"/>
                <p:cNvSpPr>
                  <a:spLocks/>
                </p:cNvSpPr>
                <p:nvPr/>
              </p:nvSpPr>
              <p:spPr bwMode="gray">
                <a:xfrm>
                  <a:off x="-3565" y="627"/>
                  <a:ext cx="3449" cy="929"/>
                </a:xfrm>
                <a:custGeom>
                  <a:avLst/>
                  <a:gdLst>
                    <a:gd name="T0" fmla="*/ 1352 w 3449"/>
                    <a:gd name="T1" fmla="*/ 0 h 929"/>
                    <a:gd name="T2" fmla="*/ 0 w 3449"/>
                    <a:gd name="T3" fmla="*/ 366 h 929"/>
                    <a:gd name="T4" fmla="*/ 2105 w 3449"/>
                    <a:gd name="T5" fmla="*/ 929 h 929"/>
                    <a:gd name="T6" fmla="*/ 3449 w 3449"/>
                    <a:gd name="T7" fmla="*/ 565 h 929"/>
                    <a:gd name="T8" fmla="*/ 1352 w 3449"/>
                    <a:gd name="T9" fmla="*/ 0 h 9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49" h="929">
                      <a:moveTo>
                        <a:pt x="1352" y="0"/>
                      </a:moveTo>
                      <a:lnTo>
                        <a:pt x="0" y="366"/>
                      </a:lnTo>
                      <a:lnTo>
                        <a:pt x="2105" y="929"/>
                      </a:lnTo>
                      <a:lnTo>
                        <a:pt x="3449" y="565"/>
                      </a:lnTo>
                      <a:lnTo>
                        <a:pt x="135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94" name="Freeform 494"/>
                <p:cNvSpPr>
                  <a:spLocks/>
                </p:cNvSpPr>
                <p:nvPr/>
              </p:nvSpPr>
              <p:spPr bwMode="gray">
                <a:xfrm>
                  <a:off x="-3900" y="2279"/>
                  <a:ext cx="498" cy="545"/>
                </a:xfrm>
                <a:custGeom>
                  <a:avLst/>
                  <a:gdLst>
                    <a:gd name="T0" fmla="*/ 168 w 211"/>
                    <a:gd name="T1" fmla="*/ 67 h 231"/>
                    <a:gd name="T2" fmla="*/ 46 w 211"/>
                    <a:gd name="T3" fmla="*/ 14 h 231"/>
                    <a:gd name="T4" fmla="*/ 46 w 211"/>
                    <a:gd name="T5" fmla="*/ 14 h 231"/>
                    <a:gd name="T6" fmla="*/ 12 w 211"/>
                    <a:gd name="T7" fmla="*/ 23 h 231"/>
                    <a:gd name="T8" fmla="*/ 19 w 211"/>
                    <a:gd name="T9" fmla="*/ 38 h 231"/>
                    <a:gd name="T10" fmla="*/ 41 w 211"/>
                    <a:gd name="T11" fmla="*/ 164 h 231"/>
                    <a:gd name="T12" fmla="*/ 100 w 211"/>
                    <a:gd name="T13" fmla="*/ 212 h 231"/>
                    <a:gd name="T14" fmla="*/ 109 w 211"/>
                    <a:gd name="T15" fmla="*/ 231 h 231"/>
                    <a:gd name="T16" fmla="*/ 154 w 211"/>
                    <a:gd name="T17" fmla="*/ 219 h 231"/>
                    <a:gd name="T18" fmla="*/ 154 w 211"/>
                    <a:gd name="T19" fmla="*/ 219 h 231"/>
                    <a:gd name="T20" fmla="*/ 176 w 211"/>
                    <a:gd name="T21" fmla="*/ 209 h 231"/>
                    <a:gd name="T22" fmla="*/ 168 w 211"/>
                    <a:gd name="T23" fmla="*/ 67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1" h="231">
                      <a:moveTo>
                        <a:pt x="168" y="67"/>
                      </a:moveTo>
                      <a:cubicBezTo>
                        <a:pt x="133" y="21"/>
                        <a:pt x="82" y="0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0" y="69"/>
                        <a:pt x="8" y="121"/>
                        <a:pt x="41" y="164"/>
                      </a:cubicBezTo>
                      <a:cubicBezTo>
                        <a:pt x="58" y="186"/>
                        <a:pt x="79" y="203"/>
                        <a:pt x="100" y="212"/>
                      </a:cubicBezTo>
                      <a:cubicBezTo>
                        <a:pt x="109" y="231"/>
                        <a:pt x="109" y="231"/>
                        <a:pt x="109" y="231"/>
                      </a:cubicBezTo>
                      <a:cubicBezTo>
                        <a:pt x="154" y="219"/>
                        <a:pt x="154" y="219"/>
                        <a:pt x="154" y="219"/>
                      </a:cubicBezTo>
                      <a:cubicBezTo>
                        <a:pt x="154" y="219"/>
                        <a:pt x="154" y="219"/>
                        <a:pt x="154" y="219"/>
                      </a:cubicBezTo>
                      <a:cubicBezTo>
                        <a:pt x="162" y="217"/>
                        <a:pt x="169" y="214"/>
                        <a:pt x="176" y="209"/>
                      </a:cubicBezTo>
                      <a:cubicBezTo>
                        <a:pt x="211" y="182"/>
                        <a:pt x="208" y="118"/>
                        <a:pt x="168" y="67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95" name="Freeform 495"/>
                <p:cNvSpPr>
                  <a:spLocks/>
                </p:cNvSpPr>
                <p:nvPr/>
              </p:nvSpPr>
              <p:spPr bwMode="gray">
                <a:xfrm>
                  <a:off x="-4009" y="2295"/>
                  <a:ext cx="503" cy="569"/>
                </a:xfrm>
                <a:custGeom>
                  <a:avLst/>
                  <a:gdLst>
                    <a:gd name="T0" fmla="*/ 177 w 213"/>
                    <a:gd name="T1" fmla="*/ 214 h 241"/>
                    <a:gd name="T2" fmla="*/ 42 w 213"/>
                    <a:gd name="T3" fmla="*/ 169 h 241"/>
                    <a:gd name="T4" fmla="*/ 35 w 213"/>
                    <a:gd name="T5" fmla="*/ 26 h 241"/>
                    <a:gd name="T6" fmla="*/ 170 w 213"/>
                    <a:gd name="T7" fmla="*/ 72 h 241"/>
                    <a:gd name="T8" fmla="*/ 177 w 213"/>
                    <a:gd name="T9" fmla="*/ 214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41">
                      <a:moveTo>
                        <a:pt x="177" y="214"/>
                      </a:moveTo>
                      <a:cubicBezTo>
                        <a:pt x="142" y="241"/>
                        <a:pt x="82" y="220"/>
                        <a:pt x="42" y="169"/>
                      </a:cubicBezTo>
                      <a:cubicBezTo>
                        <a:pt x="3" y="117"/>
                        <a:pt x="0" y="53"/>
                        <a:pt x="35" y="26"/>
                      </a:cubicBezTo>
                      <a:cubicBezTo>
                        <a:pt x="70" y="0"/>
                        <a:pt x="131" y="20"/>
                        <a:pt x="170" y="72"/>
                      </a:cubicBezTo>
                      <a:cubicBezTo>
                        <a:pt x="209" y="123"/>
                        <a:pt x="213" y="187"/>
                        <a:pt x="177" y="21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96" name="Freeform 496"/>
                <p:cNvSpPr>
                  <a:spLocks/>
                </p:cNvSpPr>
                <p:nvPr/>
              </p:nvSpPr>
              <p:spPr bwMode="gray">
                <a:xfrm>
                  <a:off x="-3912" y="2406"/>
                  <a:ext cx="307" cy="345"/>
                </a:xfrm>
                <a:custGeom>
                  <a:avLst/>
                  <a:gdLst>
                    <a:gd name="T0" fmla="*/ 109 w 130"/>
                    <a:gd name="T1" fmla="*/ 130 h 146"/>
                    <a:gd name="T2" fmla="*/ 26 w 130"/>
                    <a:gd name="T3" fmla="*/ 103 h 146"/>
                    <a:gd name="T4" fmla="*/ 22 w 130"/>
                    <a:gd name="T5" fmla="*/ 16 h 146"/>
                    <a:gd name="T6" fmla="*/ 104 w 130"/>
                    <a:gd name="T7" fmla="*/ 44 h 146"/>
                    <a:gd name="T8" fmla="*/ 109 w 130"/>
                    <a:gd name="T9" fmla="*/ 13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0" h="146">
                      <a:moveTo>
                        <a:pt x="109" y="130"/>
                      </a:moveTo>
                      <a:cubicBezTo>
                        <a:pt x="87" y="146"/>
                        <a:pt x="50" y="134"/>
                        <a:pt x="26" y="103"/>
                      </a:cubicBezTo>
                      <a:cubicBezTo>
                        <a:pt x="2" y="71"/>
                        <a:pt x="0" y="32"/>
                        <a:pt x="22" y="16"/>
                      </a:cubicBezTo>
                      <a:cubicBezTo>
                        <a:pt x="43" y="0"/>
                        <a:pt x="80" y="12"/>
                        <a:pt x="104" y="44"/>
                      </a:cubicBezTo>
                      <a:cubicBezTo>
                        <a:pt x="128" y="75"/>
                        <a:pt x="130" y="114"/>
                        <a:pt x="109" y="1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97" name="Freeform 497"/>
                <p:cNvSpPr>
                  <a:spLocks/>
                </p:cNvSpPr>
                <p:nvPr/>
              </p:nvSpPr>
              <p:spPr bwMode="gray">
                <a:xfrm>
                  <a:off x="-2093" y="2765"/>
                  <a:ext cx="496" cy="546"/>
                </a:xfrm>
                <a:custGeom>
                  <a:avLst/>
                  <a:gdLst>
                    <a:gd name="T0" fmla="*/ 168 w 210"/>
                    <a:gd name="T1" fmla="*/ 67 h 231"/>
                    <a:gd name="T2" fmla="*/ 46 w 210"/>
                    <a:gd name="T3" fmla="*/ 14 h 231"/>
                    <a:gd name="T4" fmla="*/ 46 w 210"/>
                    <a:gd name="T5" fmla="*/ 14 h 231"/>
                    <a:gd name="T6" fmla="*/ 11 w 210"/>
                    <a:gd name="T7" fmla="*/ 23 h 231"/>
                    <a:gd name="T8" fmla="*/ 18 w 210"/>
                    <a:gd name="T9" fmla="*/ 38 h 231"/>
                    <a:gd name="T10" fmla="*/ 40 w 210"/>
                    <a:gd name="T11" fmla="*/ 164 h 231"/>
                    <a:gd name="T12" fmla="*/ 99 w 210"/>
                    <a:gd name="T13" fmla="*/ 212 h 231"/>
                    <a:gd name="T14" fmla="*/ 108 w 210"/>
                    <a:gd name="T15" fmla="*/ 231 h 231"/>
                    <a:gd name="T16" fmla="*/ 154 w 210"/>
                    <a:gd name="T17" fmla="*/ 219 h 231"/>
                    <a:gd name="T18" fmla="*/ 154 w 210"/>
                    <a:gd name="T19" fmla="*/ 219 h 231"/>
                    <a:gd name="T20" fmla="*/ 175 w 210"/>
                    <a:gd name="T21" fmla="*/ 209 h 231"/>
                    <a:gd name="T22" fmla="*/ 168 w 210"/>
                    <a:gd name="T23" fmla="*/ 67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0" h="231">
                      <a:moveTo>
                        <a:pt x="168" y="67"/>
                      </a:moveTo>
                      <a:cubicBezTo>
                        <a:pt x="133" y="21"/>
                        <a:pt x="81" y="0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0" y="69"/>
                        <a:pt x="7" y="120"/>
                        <a:pt x="40" y="164"/>
                      </a:cubicBezTo>
                      <a:cubicBezTo>
                        <a:pt x="57" y="186"/>
                        <a:pt x="78" y="202"/>
                        <a:pt x="99" y="212"/>
                      </a:cubicBezTo>
                      <a:cubicBezTo>
                        <a:pt x="108" y="231"/>
                        <a:pt x="108" y="231"/>
                        <a:pt x="108" y="231"/>
                      </a:cubicBezTo>
                      <a:cubicBezTo>
                        <a:pt x="154" y="219"/>
                        <a:pt x="154" y="219"/>
                        <a:pt x="154" y="219"/>
                      </a:cubicBezTo>
                      <a:cubicBezTo>
                        <a:pt x="154" y="219"/>
                        <a:pt x="154" y="219"/>
                        <a:pt x="154" y="219"/>
                      </a:cubicBezTo>
                      <a:cubicBezTo>
                        <a:pt x="161" y="217"/>
                        <a:pt x="169" y="214"/>
                        <a:pt x="175" y="209"/>
                      </a:cubicBezTo>
                      <a:cubicBezTo>
                        <a:pt x="210" y="182"/>
                        <a:pt x="207" y="118"/>
                        <a:pt x="168" y="67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98" name="Freeform 498"/>
                <p:cNvSpPr>
                  <a:spLocks/>
                </p:cNvSpPr>
                <p:nvPr/>
              </p:nvSpPr>
              <p:spPr bwMode="gray">
                <a:xfrm>
                  <a:off x="-2204" y="2779"/>
                  <a:ext cx="503" cy="570"/>
                </a:xfrm>
                <a:custGeom>
                  <a:avLst/>
                  <a:gdLst>
                    <a:gd name="T0" fmla="*/ 178 w 213"/>
                    <a:gd name="T1" fmla="*/ 215 h 241"/>
                    <a:gd name="T2" fmla="*/ 43 w 213"/>
                    <a:gd name="T3" fmla="*/ 169 h 241"/>
                    <a:gd name="T4" fmla="*/ 35 w 213"/>
                    <a:gd name="T5" fmla="*/ 27 h 241"/>
                    <a:gd name="T6" fmla="*/ 170 w 213"/>
                    <a:gd name="T7" fmla="*/ 72 h 241"/>
                    <a:gd name="T8" fmla="*/ 178 w 213"/>
                    <a:gd name="T9" fmla="*/ 215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41">
                      <a:moveTo>
                        <a:pt x="178" y="215"/>
                      </a:moveTo>
                      <a:cubicBezTo>
                        <a:pt x="143" y="241"/>
                        <a:pt x="82" y="221"/>
                        <a:pt x="43" y="169"/>
                      </a:cubicBezTo>
                      <a:cubicBezTo>
                        <a:pt x="3" y="118"/>
                        <a:pt x="0" y="54"/>
                        <a:pt x="35" y="27"/>
                      </a:cubicBezTo>
                      <a:cubicBezTo>
                        <a:pt x="71" y="0"/>
                        <a:pt x="131" y="21"/>
                        <a:pt x="170" y="72"/>
                      </a:cubicBezTo>
                      <a:cubicBezTo>
                        <a:pt x="210" y="124"/>
                        <a:pt x="213" y="188"/>
                        <a:pt x="178" y="21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99" name="Freeform 499"/>
                <p:cNvSpPr>
                  <a:spLocks/>
                </p:cNvSpPr>
                <p:nvPr/>
              </p:nvSpPr>
              <p:spPr bwMode="gray">
                <a:xfrm>
                  <a:off x="-2105" y="2893"/>
                  <a:ext cx="305" cy="345"/>
                </a:xfrm>
                <a:custGeom>
                  <a:avLst/>
                  <a:gdLst>
                    <a:gd name="T0" fmla="*/ 108 w 129"/>
                    <a:gd name="T1" fmla="*/ 130 h 146"/>
                    <a:gd name="T2" fmla="*/ 26 w 129"/>
                    <a:gd name="T3" fmla="*/ 102 h 146"/>
                    <a:gd name="T4" fmla="*/ 21 w 129"/>
                    <a:gd name="T5" fmla="*/ 16 h 146"/>
                    <a:gd name="T6" fmla="*/ 103 w 129"/>
                    <a:gd name="T7" fmla="*/ 43 h 146"/>
                    <a:gd name="T8" fmla="*/ 108 w 129"/>
                    <a:gd name="T9" fmla="*/ 13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" h="146">
                      <a:moveTo>
                        <a:pt x="108" y="130"/>
                      </a:moveTo>
                      <a:cubicBezTo>
                        <a:pt x="86" y="146"/>
                        <a:pt x="50" y="134"/>
                        <a:pt x="26" y="102"/>
                      </a:cubicBezTo>
                      <a:cubicBezTo>
                        <a:pt x="2" y="71"/>
                        <a:pt x="0" y="32"/>
                        <a:pt x="21" y="16"/>
                      </a:cubicBezTo>
                      <a:cubicBezTo>
                        <a:pt x="43" y="0"/>
                        <a:pt x="79" y="12"/>
                        <a:pt x="103" y="43"/>
                      </a:cubicBezTo>
                      <a:cubicBezTo>
                        <a:pt x="127" y="75"/>
                        <a:pt x="129" y="114"/>
                        <a:pt x="108" y="1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00" name="Freeform 500"/>
                <p:cNvSpPr>
                  <a:spLocks/>
                </p:cNvSpPr>
                <p:nvPr/>
              </p:nvSpPr>
              <p:spPr bwMode="gray">
                <a:xfrm>
                  <a:off x="-4236" y="965"/>
                  <a:ext cx="2776" cy="2273"/>
                </a:xfrm>
                <a:custGeom>
                  <a:avLst/>
                  <a:gdLst>
                    <a:gd name="T0" fmla="*/ 301 w 1175"/>
                    <a:gd name="T1" fmla="*/ 14 h 962"/>
                    <a:gd name="T2" fmla="*/ 218 w 1175"/>
                    <a:gd name="T3" fmla="*/ 72 h 962"/>
                    <a:gd name="T4" fmla="*/ 128 w 1175"/>
                    <a:gd name="T5" fmla="*/ 365 h 962"/>
                    <a:gd name="T6" fmla="*/ 26 w 1175"/>
                    <a:gd name="T7" fmla="*/ 338 h 962"/>
                    <a:gd name="T8" fmla="*/ 26 w 1175"/>
                    <a:gd name="T9" fmla="*/ 656 h 962"/>
                    <a:gd name="T10" fmla="*/ 96 w 1175"/>
                    <a:gd name="T11" fmla="*/ 674 h 962"/>
                    <a:gd name="T12" fmla="*/ 120 w 1175"/>
                    <a:gd name="T13" fmla="*/ 574 h 962"/>
                    <a:gd name="T14" fmla="*/ 276 w 1175"/>
                    <a:gd name="T15" fmla="*/ 627 h 962"/>
                    <a:gd name="T16" fmla="*/ 313 w 1175"/>
                    <a:gd name="T17" fmla="*/ 732 h 962"/>
                    <a:gd name="T18" fmla="*/ 860 w 1175"/>
                    <a:gd name="T19" fmla="*/ 878 h 962"/>
                    <a:gd name="T20" fmla="*/ 884 w 1175"/>
                    <a:gd name="T21" fmla="*/ 780 h 962"/>
                    <a:gd name="T22" fmla="*/ 1041 w 1175"/>
                    <a:gd name="T23" fmla="*/ 833 h 962"/>
                    <a:gd name="T24" fmla="*/ 1078 w 1175"/>
                    <a:gd name="T25" fmla="*/ 936 h 962"/>
                    <a:gd name="T26" fmla="*/ 1175 w 1175"/>
                    <a:gd name="T27" fmla="*/ 962 h 962"/>
                    <a:gd name="T28" fmla="*/ 1175 w 1175"/>
                    <a:gd name="T29" fmla="*/ 250 h 962"/>
                    <a:gd name="T30" fmla="*/ 301 w 1175"/>
                    <a:gd name="T31" fmla="*/ 14 h 9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5" h="962">
                      <a:moveTo>
                        <a:pt x="301" y="14"/>
                      </a:moveTo>
                      <a:cubicBezTo>
                        <a:pt x="242" y="0"/>
                        <a:pt x="218" y="72"/>
                        <a:pt x="218" y="72"/>
                      </a:cubicBezTo>
                      <a:cubicBezTo>
                        <a:pt x="128" y="365"/>
                        <a:pt x="128" y="365"/>
                        <a:pt x="128" y="365"/>
                      </a:cubicBezTo>
                      <a:cubicBezTo>
                        <a:pt x="128" y="365"/>
                        <a:pt x="52" y="326"/>
                        <a:pt x="26" y="338"/>
                      </a:cubicBezTo>
                      <a:cubicBezTo>
                        <a:pt x="0" y="350"/>
                        <a:pt x="26" y="656"/>
                        <a:pt x="26" y="656"/>
                      </a:cubicBezTo>
                      <a:cubicBezTo>
                        <a:pt x="96" y="674"/>
                        <a:pt x="96" y="674"/>
                        <a:pt x="96" y="674"/>
                      </a:cubicBezTo>
                      <a:cubicBezTo>
                        <a:pt x="85" y="633"/>
                        <a:pt x="93" y="595"/>
                        <a:pt x="120" y="574"/>
                      </a:cubicBezTo>
                      <a:cubicBezTo>
                        <a:pt x="160" y="543"/>
                        <a:pt x="231" y="567"/>
                        <a:pt x="276" y="627"/>
                      </a:cubicBezTo>
                      <a:cubicBezTo>
                        <a:pt x="302" y="661"/>
                        <a:pt x="314" y="700"/>
                        <a:pt x="313" y="732"/>
                      </a:cubicBezTo>
                      <a:cubicBezTo>
                        <a:pt x="860" y="878"/>
                        <a:pt x="860" y="878"/>
                        <a:pt x="860" y="878"/>
                      </a:cubicBezTo>
                      <a:cubicBezTo>
                        <a:pt x="850" y="838"/>
                        <a:pt x="857" y="800"/>
                        <a:pt x="884" y="780"/>
                      </a:cubicBezTo>
                      <a:cubicBezTo>
                        <a:pt x="925" y="749"/>
                        <a:pt x="995" y="772"/>
                        <a:pt x="1041" y="833"/>
                      </a:cubicBezTo>
                      <a:cubicBezTo>
                        <a:pt x="1066" y="866"/>
                        <a:pt x="1079" y="904"/>
                        <a:pt x="1078" y="936"/>
                      </a:cubicBezTo>
                      <a:cubicBezTo>
                        <a:pt x="1175" y="962"/>
                        <a:pt x="1175" y="962"/>
                        <a:pt x="1175" y="962"/>
                      </a:cubicBezTo>
                      <a:cubicBezTo>
                        <a:pt x="1175" y="250"/>
                        <a:pt x="1175" y="250"/>
                        <a:pt x="1175" y="250"/>
                      </a:cubicBezTo>
                      <a:lnTo>
                        <a:pt x="301" y="1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01" name="Freeform 501"/>
                <p:cNvSpPr>
                  <a:spLocks/>
                </p:cNvSpPr>
                <p:nvPr/>
              </p:nvSpPr>
              <p:spPr bwMode="gray">
                <a:xfrm>
                  <a:off x="-3879" y="1263"/>
                  <a:ext cx="165" cy="619"/>
                </a:xfrm>
                <a:custGeom>
                  <a:avLst/>
                  <a:gdLst>
                    <a:gd name="T0" fmla="*/ 0 w 165"/>
                    <a:gd name="T1" fmla="*/ 581 h 619"/>
                    <a:gd name="T2" fmla="*/ 165 w 165"/>
                    <a:gd name="T3" fmla="*/ 619 h 619"/>
                    <a:gd name="T4" fmla="*/ 165 w 165"/>
                    <a:gd name="T5" fmla="*/ 0 h 619"/>
                    <a:gd name="T6" fmla="*/ 0 w 165"/>
                    <a:gd name="T7" fmla="*/ 581 h 6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5" h="619">
                      <a:moveTo>
                        <a:pt x="0" y="581"/>
                      </a:moveTo>
                      <a:lnTo>
                        <a:pt x="165" y="619"/>
                      </a:lnTo>
                      <a:lnTo>
                        <a:pt x="165" y="0"/>
                      </a:lnTo>
                      <a:lnTo>
                        <a:pt x="0" y="58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399FF"/>
                    </a:gs>
                    <a:gs pos="100000">
                      <a:srgbClr val="3399FF">
                        <a:gamma/>
                        <a:tint val="28235"/>
                        <a:invGamma/>
                      </a:srgbClr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02" name="Line 502"/>
                <p:cNvSpPr>
                  <a:spLocks noChangeShapeType="1"/>
                </p:cNvSpPr>
                <p:nvPr/>
              </p:nvSpPr>
              <p:spPr bwMode="gray">
                <a:xfrm flipH="1" flipV="1">
                  <a:off x="-3286" y="918"/>
                  <a:ext cx="2107" cy="562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03" name="Line 503"/>
                <p:cNvSpPr>
                  <a:spLocks noChangeShapeType="1"/>
                </p:cNvSpPr>
                <p:nvPr/>
              </p:nvSpPr>
              <p:spPr bwMode="gray">
                <a:xfrm flipH="1" flipV="1">
                  <a:off x="-3019" y="845"/>
                  <a:ext cx="2107" cy="562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04" name="Line 504"/>
                <p:cNvSpPr>
                  <a:spLocks noChangeShapeType="1"/>
                </p:cNvSpPr>
                <p:nvPr/>
              </p:nvSpPr>
              <p:spPr bwMode="gray">
                <a:xfrm flipH="1" flipV="1">
                  <a:off x="-2752" y="774"/>
                  <a:ext cx="2107" cy="56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05" name="Line 505"/>
                <p:cNvSpPr>
                  <a:spLocks noChangeShapeType="1"/>
                </p:cNvSpPr>
                <p:nvPr/>
              </p:nvSpPr>
              <p:spPr bwMode="gray">
                <a:xfrm flipH="1" flipV="1">
                  <a:off x="-2483" y="701"/>
                  <a:ext cx="2108" cy="562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06" name="Freeform 506"/>
                <p:cNvSpPr>
                  <a:spLocks/>
                </p:cNvSpPr>
                <p:nvPr/>
              </p:nvSpPr>
              <p:spPr bwMode="gray">
                <a:xfrm>
                  <a:off x="-1460" y="1192"/>
                  <a:ext cx="1344" cy="2046"/>
                </a:xfrm>
                <a:custGeom>
                  <a:avLst/>
                  <a:gdLst>
                    <a:gd name="T0" fmla="*/ 0 w 1344"/>
                    <a:gd name="T1" fmla="*/ 364 h 2046"/>
                    <a:gd name="T2" fmla="*/ 1344 w 1344"/>
                    <a:gd name="T3" fmla="*/ 0 h 2046"/>
                    <a:gd name="T4" fmla="*/ 1344 w 1344"/>
                    <a:gd name="T5" fmla="*/ 1682 h 2046"/>
                    <a:gd name="T6" fmla="*/ 0 w 1344"/>
                    <a:gd name="T7" fmla="*/ 2046 h 2046"/>
                    <a:gd name="T8" fmla="*/ 0 w 1344"/>
                    <a:gd name="T9" fmla="*/ 364 h 20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44" h="2046">
                      <a:moveTo>
                        <a:pt x="0" y="364"/>
                      </a:moveTo>
                      <a:lnTo>
                        <a:pt x="1344" y="0"/>
                      </a:lnTo>
                      <a:lnTo>
                        <a:pt x="1344" y="1682"/>
                      </a:lnTo>
                      <a:lnTo>
                        <a:pt x="0" y="2046"/>
                      </a:lnTo>
                      <a:lnTo>
                        <a:pt x="0" y="36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07" name="Freeform 507"/>
                <p:cNvSpPr>
                  <a:spLocks/>
                </p:cNvSpPr>
                <p:nvPr/>
              </p:nvSpPr>
              <p:spPr bwMode="gray">
                <a:xfrm>
                  <a:off x="-3012" y="1353"/>
                  <a:ext cx="1444" cy="1107"/>
                </a:xfrm>
                <a:custGeom>
                  <a:avLst/>
                  <a:gdLst>
                    <a:gd name="T0" fmla="*/ 0 w 1444"/>
                    <a:gd name="T1" fmla="*/ 0 h 1107"/>
                    <a:gd name="T2" fmla="*/ 0 w 1444"/>
                    <a:gd name="T3" fmla="*/ 722 h 1107"/>
                    <a:gd name="T4" fmla="*/ 1444 w 1444"/>
                    <a:gd name="T5" fmla="*/ 1107 h 1107"/>
                    <a:gd name="T6" fmla="*/ 1444 w 1444"/>
                    <a:gd name="T7" fmla="*/ 385 h 1107"/>
                    <a:gd name="T8" fmla="*/ 0 w 1444"/>
                    <a:gd name="T9" fmla="*/ 0 h 1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44" h="1107">
                      <a:moveTo>
                        <a:pt x="0" y="0"/>
                      </a:moveTo>
                      <a:lnTo>
                        <a:pt x="0" y="722"/>
                      </a:lnTo>
                      <a:lnTo>
                        <a:pt x="1444" y="1107"/>
                      </a:lnTo>
                      <a:lnTo>
                        <a:pt x="1444" y="3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C0C0C0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08" name="Freeform 508"/>
                <p:cNvSpPr>
                  <a:spLocks/>
                </p:cNvSpPr>
                <p:nvPr/>
              </p:nvSpPr>
              <p:spPr bwMode="gray">
                <a:xfrm>
                  <a:off x="-3676" y="1175"/>
                  <a:ext cx="593" cy="1630"/>
                </a:xfrm>
                <a:custGeom>
                  <a:avLst/>
                  <a:gdLst>
                    <a:gd name="T0" fmla="*/ 0 w 593"/>
                    <a:gd name="T1" fmla="*/ 0 h 1630"/>
                    <a:gd name="T2" fmla="*/ 593 w 593"/>
                    <a:gd name="T3" fmla="*/ 161 h 1630"/>
                    <a:gd name="T4" fmla="*/ 593 w 593"/>
                    <a:gd name="T5" fmla="*/ 1630 h 1630"/>
                    <a:gd name="T6" fmla="*/ 279 w 593"/>
                    <a:gd name="T7" fmla="*/ 1545 h 1630"/>
                    <a:gd name="T8" fmla="*/ 0 w 593"/>
                    <a:gd name="T9" fmla="*/ 962 h 1630"/>
                    <a:gd name="T10" fmla="*/ 0 w 593"/>
                    <a:gd name="T11" fmla="*/ 0 h 16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3" h="1630">
                      <a:moveTo>
                        <a:pt x="0" y="0"/>
                      </a:moveTo>
                      <a:lnTo>
                        <a:pt x="593" y="161"/>
                      </a:lnTo>
                      <a:lnTo>
                        <a:pt x="593" y="1630"/>
                      </a:lnTo>
                      <a:lnTo>
                        <a:pt x="279" y="1545"/>
                      </a:lnTo>
                      <a:lnTo>
                        <a:pt x="0" y="9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09" name="Freeform 509"/>
                <p:cNvSpPr>
                  <a:spLocks/>
                </p:cNvSpPr>
                <p:nvPr/>
              </p:nvSpPr>
              <p:spPr bwMode="gray">
                <a:xfrm>
                  <a:off x="-3603" y="1291"/>
                  <a:ext cx="452" cy="747"/>
                </a:xfrm>
                <a:custGeom>
                  <a:avLst/>
                  <a:gdLst>
                    <a:gd name="T0" fmla="*/ 0 w 452"/>
                    <a:gd name="T1" fmla="*/ 0 h 747"/>
                    <a:gd name="T2" fmla="*/ 0 w 452"/>
                    <a:gd name="T3" fmla="*/ 626 h 747"/>
                    <a:gd name="T4" fmla="*/ 452 w 452"/>
                    <a:gd name="T5" fmla="*/ 747 h 747"/>
                    <a:gd name="T6" fmla="*/ 452 w 452"/>
                    <a:gd name="T7" fmla="*/ 121 h 747"/>
                    <a:gd name="T8" fmla="*/ 0 w 452"/>
                    <a:gd name="T9" fmla="*/ 0 h 7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2" h="747">
                      <a:moveTo>
                        <a:pt x="0" y="0"/>
                      </a:moveTo>
                      <a:lnTo>
                        <a:pt x="0" y="626"/>
                      </a:lnTo>
                      <a:lnTo>
                        <a:pt x="452" y="747"/>
                      </a:lnTo>
                      <a:lnTo>
                        <a:pt x="452" y="1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399FF"/>
                    </a:gs>
                    <a:gs pos="100000">
                      <a:srgbClr val="3399FF">
                        <a:gamma/>
                        <a:tint val="28235"/>
                        <a:invGamma/>
                      </a:srgbClr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10" name="Freeform 510"/>
                <p:cNvSpPr>
                  <a:spLocks/>
                </p:cNvSpPr>
                <p:nvPr/>
              </p:nvSpPr>
              <p:spPr bwMode="gray">
                <a:xfrm>
                  <a:off x="-3914" y="1376"/>
                  <a:ext cx="167" cy="487"/>
                </a:xfrm>
                <a:custGeom>
                  <a:avLst/>
                  <a:gdLst>
                    <a:gd name="T0" fmla="*/ 0 w 167"/>
                    <a:gd name="T1" fmla="*/ 487 h 487"/>
                    <a:gd name="T2" fmla="*/ 0 w 167"/>
                    <a:gd name="T3" fmla="*/ 45 h 487"/>
                    <a:gd name="T4" fmla="*/ 167 w 167"/>
                    <a:gd name="T5" fmla="*/ 0 h 487"/>
                    <a:gd name="T6" fmla="*/ 167 w 167"/>
                    <a:gd name="T7" fmla="*/ 442 h 487"/>
                    <a:gd name="T8" fmla="*/ 0 w 167"/>
                    <a:gd name="T9" fmla="*/ 487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7" h="487">
                      <a:moveTo>
                        <a:pt x="0" y="487"/>
                      </a:moveTo>
                      <a:lnTo>
                        <a:pt x="0" y="45"/>
                      </a:lnTo>
                      <a:lnTo>
                        <a:pt x="167" y="0"/>
                      </a:lnTo>
                      <a:lnTo>
                        <a:pt x="167" y="442"/>
                      </a:lnTo>
                      <a:lnTo>
                        <a:pt x="0" y="48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399FF"/>
                    </a:gs>
                    <a:gs pos="100000">
                      <a:srgbClr val="3399FF">
                        <a:gamma/>
                        <a:tint val="28235"/>
                        <a:invGamma/>
                      </a:srgbClr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11" name="Freeform 511"/>
                <p:cNvSpPr>
                  <a:spLocks/>
                </p:cNvSpPr>
                <p:nvPr/>
              </p:nvSpPr>
              <p:spPr bwMode="gray">
                <a:xfrm>
                  <a:off x="-3945" y="1414"/>
                  <a:ext cx="31" cy="449"/>
                </a:xfrm>
                <a:custGeom>
                  <a:avLst/>
                  <a:gdLst>
                    <a:gd name="T0" fmla="*/ 31 w 31"/>
                    <a:gd name="T1" fmla="*/ 7 h 449"/>
                    <a:gd name="T2" fmla="*/ 0 w 31"/>
                    <a:gd name="T3" fmla="*/ 0 h 449"/>
                    <a:gd name="T4" fmla="*/ 0 w 31"/>
                    <a:gd name="T5" fmla="*/ 439 h 449"/>
                    <a:gd name="T6" fmla="*/ 31 w 31"/>
                    <a:gd name="T7" fmla="*/ 449 h 449"/>
                    <a:gd name="T8" fmla="*/ 31 w 31"/>
                    <a:gd name="T9" fmla="*/ 7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449">
                      <a:moveTo>
                        <a:pt x="31" y="7"/>
                      </a:moveTo>
                      <a:lnTo>
                        <a:pt x="0" y="0"/>
                      </a:lnTo>
                      <a:lnTo>
                        <a:pt x="0" y="439"/>
                      </a:lnTo>
                      <a:lnTo>
                        <a:pt x="31" y="449"/>
                      </a:lnTo>
                      <a:lnTo>
                        <a:pt x="31" y="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12" name="Freeform 512"/>
                <p:cNvSpPr>
                  <a:spLocks/>
                </p:cNvSpPr>
                <p:nvPr/>
              </p:nvSpPr>
              <p:spPr bwMode="gray">
                <a:xfrm>
                  <a:off x="-3945" y="1369"/>
                  <a:ext cx="198" cy="52"/>
                </a:xfrm>
                <a:custGeom>
                  <a:avLst/>
                  <a:gdLst>
                    <a:gd name="T0" fmla="*/ 198 w 198"/>
                    <a:gd name="T1" fmla="*/ 7 h 52"/>
                    <a:gd name="T2" fmla="*/ 165 w 198"/>
                    <a:gd name="T3" fmla="*/ 0 h 52"/>
                    <a:gd name="T4" fmla="*/ 0 w 198"/>
                    <a:gd name="T5" fmla="*/ 45 h 52"/>
                    <a:gd name="T6" fmla="*/ 31 w 198"/>
                    <a:gd name="T7" fmla="*/ 52 h 52"/>
                    <a:gd name="T8" fmla="*/ 198 w 198"/>
                    <a:gd name="T9" fmla="*/ 7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52">
                      <a:moveTo>
                        <a:pt x="198" y="7"/>
                      </a:moveTo>
                      <a:lnTo>
                        <a:pt x="165" y="0"/>
                      </a:lnTo>
                      <a:lnTo>
                        <a:pt x="0" y="45"/>
                      </a:lnTo>
                      <a:lnTo>
                        <a:pt x="31" y="52"/>
                      </a:lnTo>
                      <a:lnTo>
                        <a:pt x="198" y="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13" name="Freeform 513"/>
                <p:cNvSpPr>
                  <a:spLocks/>
                </p:cNvSpPr>
                <p:nvPr/>
              </p:nvSpPr>
              <p:spPr bwMode="gray">
                <a:xfrm>
                  <a:off x="-3721" y="1894"/>
                  <a:ext cx="26" cy="30"/>
                </a:xfrm>
                <a:custGeom>
                  <a:avLst/>
                  <a:gdLst>
                    <a:gd name="T0" fmla="*/ 9 w 11"/>
                    <a:gd name="T1" fmla="*/ 11 h 13"/>
                    <a:gd name="T2" fmla="*/ 2 w 11"/>
                    <a:gd name="T3" fmla="*/ 9 h 13"/>
                    <a:gd name="T4" fmla="*/ 2 w 11"/>
                    <a:gd name="T5" fmla="*/ 1 h 13"/>
                    <a:gd name="T6" fmla="*/ 9 w 11"/>
                    <a:gd name="T7" fmla="*/ 4 h 13"/>
                    <a:gd name="T8" fmla="*/ 9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9" y="11"/>
                      </a:moveTo>
                      <a:cubicBezTo>
                        <a:pt x="8" y="13"/>
                        <a:pt x="4" y="11"/>
                        <a:pt x="2" y="9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4" y="0"/>
                        <a:pt x="7" y="1"/>
                        <a:pt x="9" y="4"/>
                      </a:cubicBezTo>
                      <a:cubicBezTo>
                        <a:pt x="11" y="6"/>
                        <a:pt x="11" y="10"/>
                        <a:pt x="9" y="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14" name="Freeform 514"/>
                <p:cNvSpPr>
                  <a:spLocks/>
                </p:cNvSpPr>
                <p:nvPr/>
              </p:nvSpPr>
              <p:spPr bwMode="gray">
                <a:xfrm>
                  <a:off x="-3721" y="1213"/>
                  <a:ext cx="26" cy="31"/>
                </a:xfrm>
                <a:custGeom>
                  <a:avLst/>
                  <a:gdLst>
                    <a:gd name="T0" fmla="*/ 9 w 11"/>
                    <a:gd name="T1" fmla="*/ 12 h 13"/>
                    <a:gd name="T2" fmla="*/ 2 w 11"/>
                    <a:gd name="T3" fmla="*/ 9 h 13"/>
                    <a:gd name="T4" fmla="*/ 2 w 11"/>
                    <a:gd name="T5" fmla="*/ 2 h 13"/>
                    <a:gd name="T6" fmla="*/ 9 w 11"/>
                    <a:gd name="T7" fmla="*/ 4 h 13"/>
                    <a:gd name="T8" fmla="*/ 9 w 11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9" y="12"/>
                      </a:moveTo>
                      <a:cubicBezTo>
                        <a:pt x="8" y="13"/>
                        <a:pt x="4" y="12"/>
                        <a:pt x="2" y="9"/>
                      </a:cubicBezTo>
                      <a:cubicBezTo>
                        <a:pt x="0" y="7"/>
                        <a:pt x="0" y="3"/>
                        <a:pt x="2" y="2"/>
                      </a:cubicBezTo>
                      <a:cubicBezTo>
                        <a:pt x="4" y="0"/>
                        <a:pt x="7" y="1"/>
                        <a:pt x="9" y="4"/>
                      </a:cubicBezTo>
                      <a:cubicBezTo>
                        <a:pt x="11" y="7"/>
                        <a:pt x="11" y="10"/>
                        <a:pt x="9" y="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15" name="Freeform 515"/>
                <p:cNvSpPr>
                  <a:spLocks/>
                </p:cNvSpPr>
                <p:nvPr/>
              </p:nvSpPr>
              <p:spPr bwMode="gray">
                <a:xfrm>
                  <a:off x="-3924" y="1220"/>
                  <a:ext cx="220" cy="756"/>
                </a:xfrm>
                <a:custGeom>
                  <a:avLst/>
                  <a:gdLst>
                    <a:gd name="T0" fmla="*/ 0 w 93"/>
                    <a:gd name="T1" fmla="*/ 24 h 320"/>
                    <a:gd name="T2" fmla="*/ 0 w 93"/>
                    <a:gd name="T3" fmla="*/ 320 h 320"/>
                    <a:gd name="T4" fmla="*/ 93 w 93"/>
                    <a:gd name="T5" fmla="*/ 295 h 320"/>
                    <a:gd name="T6" fmla="*/ 91 w 93"/>
                    <a:gd name="T7" fmla="*/ 287 h 320"/>
                    <a:gd name="T8" fmla="*/ 8 w 93"/>
                    <a:gd name="T9" fmla="*/ 310 h 320"/>
                    <a:gd name="T10" fmla="*/ 8 w 93"/>
                    <a:gd name="T11" fmla="*/ 30 h 320"/>
                    <a:gd name="T12" fmla="*/ 93 w 93"/>
                    <a:gd name="T13" fmla="*/ 8 h 320"/>
                    <a:gd name="T14" fmla="*/ 91 w 93"/>
                    <a:gd name="T15" fmla="*/ 0 h 320"/>
                    <a:gd name="T16" fmla="*/ 0 w 93"/>
                    <a:gd name="T17" fmla="*/ 24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3" h="320">
                      <a:moveTo>
                        <a:pt x="0" y="24"/>
                      </a:moveTo>
                      <a:cubicBezTo>
                        <a:pt x="0" y="320"/>
                        <a:pt x="0" y="320"/>
                        <a:pt x="0" y="320"/>
                      </a:cubicBezTo>
                      <a:cubicBezTo>
                        <a:pt x="93" y="295"/>
                        <a:pt x="93" y="295"/>
                        <a:pt x="93" y="295"/>
                      </a:cubicBezTo>
                      <a:cubicBezTo>
                        <a:pt x="91" y="287"/>
                        <a:pt x="91" y="287"/>
                        <a:pt x="91" y="287"/>
                      </a:cubicBezTo>
                      <a:cubicBezTo>
                        <a:pt x="91" y="287"/>
                        <a:pt x="17" y="307"/>
                        <a:pt x="8" y="310"/>
                      </a:cubicBezTo>
                      <a:cubicBezTo>
                        <a:pt x="8" y="300"/>
                        <a:pt x="8" y="36"/>
                        <a:pt x="8" y="30"/>
                      </a:cubicBezTo>
                      <a:cubicBezTo>
                        <a:pt x="14" y="29"/>
                        <a:pt x="93" y="8"/>
                        <a:pt x="93" y="8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16" name="Freeform 516"/>
                <p:cNvSpPr>
                  <a:spLocks/>
                </p:cNvSpPr>
                <p:nvPr/>
              </p:nvSpPr>
              <p:spPr bwMode="gray">
                <a:xfrm>
                  <a:off x="-1370" y="1482"/>
                  <a:ext cx="584" cy="1498"/>
                </a:xfrm>
                <a:custGeom>
                  <a:avLst/>
                  <a:gdLst>
                    <a:gd name="T0" fmla="*/ 0 w 584"/>
                    <a:gd name="T1" fmla="*/ 159 h 1498"/>
                    <a:gd name="T2" fmla="*/ 0 w 584"/>
                    <a:gd name="T3" fmla="*/ 1498 h 1498"/>
                    <a:gd name="T4" fmla="*/ 584 w 584"/>
                    <a:gd name="T5" fmla="*/ 1342 h 1498"/>
                    <a:gd name="T6" fmla="*/ 584 w 584"/>
                    <a:gd name="T7" fmla="*/ 0 h 1498"/>
                    <a:gd name="T8" fmla="*/ 0 w 584"/>
                    <a:gd name="T9" fmla="*/ 159 h 1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4" h="1498">
                      <a:moveTo>
                        <a:pt x="0" y="159"/>
                      </a:moveTo>
                      <a:lnTo>
                        <a:pt x="0" y="1498"/>
                      </a:lnTo>
                      <a:lnTo>
                        <a:pt x="584" y="1342"/>
                      </a:lnTo>
                      <a:lnTo>
                        <a:pt x="584" y="0"/>
                      </a:lnTo>
                      <a:lnTo>
                        <a:pt x="0" y="15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17" name="Freeform 517"/>
                <p:cNvSpPr>
                  <a:spLocks/>
                </p:cNvSpPr>
                <p:nvPr/>
              </p:nvSpPr>
              <p:spPr bwMode="gray">
                <a:xfrm>
                  <a:off x="-786" y="1327"/>
                  <a:ext cx="583" cy="1497"/>
                </a:xfrm>
                <a:custGeom>
                  <a:avLst/>
                  <a:gdLst>
                    <a:gd name="T0" fmla="*/ 583 w 583"/>
                    <a:gd name="T1" fmla="*/ 0 h 1497"/>
                    <a:gd name="T2" fmla="*/ 0 w 583"/>
                    <a:gd name="T3" fmla="*/ 155 h 1497"/>
                    <a:gd name="T4" fmla="*/ 0 w 583"/>
                    <a:gd name="T5" fmla="*/ 1497 h 1497"/>
                    <a:gd name="T6" fmla="*/ 583 w 583"/>
                    <a:gd name="T7" fmla="*/ 1339 h 1497"/>
                    <a:gd name="T8" fmla="*/ 583 w 583"/>
                    <a:gd name="T9" fmla="*/ 0 h 1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3" h="1497">
                      <a:moveTo>
                        <a:pt x="583" y="0"/>
                      </a:moveTo>
                      <a:lnTo>
                        <a:pt x="0" y="155"/>
                      </a:lnTo>
                      <a:lnTo>
                        <a:pt x="0" y="1497"/>
                      </a:lnTo>
                      <a:lnTo>
                        <a:pt x="583" y="1339"/>
                      </a:lnTo>
                      <a:lnTo>
                        <a:pt x="58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C0C0C0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18" name="Freeform 518"/>
                <p:cNvSpPr>
                  <a:spLocks/>
                </p:cNvSpPr>
                <p:nvPr/>
              </p:nvSpPr>
              <p:spPr bwMode="gray">
                <a:xfrm>
                  <a:off x="-217" y="2779"/>
                  <a:ext cx="80" cy="93"/>
                </a:xfrm>
                <a:custGeom>
                  <a:avLst/>
                  <a:gdLst>
                    <a:gd name="T0" fmla="*/ 6 w 34"/>
                    <a:gd name="T1" fmla="*/ 34 h 39"/>
                    <a:gd name="T2" fmla="*/ 27 w 34"/>
                    <a:gd name="T3" fmla="*/ 27 h 39"/>
                    <a:gd name="T4" fmla="*/ 29 w 34"/>
                    <a:gd name="T5" fmla="*/ 5 h 39"/>
                    <a:gd name="T6" fmla="*/ 7 w 34"/>
                    <a:gd name="T7" fmla="*/ 12 h 39"/>
                    <a:gd name="T8" fmla="*/ 6 w 34"/>
                    <a:gd name="T9" fmla="*/ 3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39">
                      <a:moveTo>
                        <a:pt x="6" y="34"/>
                      </a:moveTo>
                      <a:cubicBezTo>
                        <a:pt x="11" y="39"/>
                        <a:pt x="21" y="36"/>
                        <a:pt x="27" y="27"/>
                      </a:cubicBezTo>
                      <a:cubicBezTo>
                        <a:pt x="34" y="19"/>
                        <a:pt x="34" y="9"/>
                        <a:pt x="29" y="5"/>
                      </a:cubicBezTo>
                      <a:cubicBezTo>
                        <a:pt x="23" y="0"/>
                        <a:pt x="13" y="4"/>
                        <a:pt x="7" y="12"/>
                      </a:cubicBezTo>
                      <a:cubicBezTo>
                        <a:pt x="1" y="20"/>
                        <a:pt x="0" y="30"/>
                        <a:pt x="6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C40505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19" name="Freeform 519"/>
                <p:cNvSpPr>
                  <a:spLocks/>
                </p:cNvSpPr>
                <p:nvPr/>
              </p:nvSpPr>
              <p:spPr bwMode="gray">
                <a:xfrm>
                  <a:off x="-1427" y="3112"/>
                  <a:ext cx="81" cy="93"/>
                </a:xfrm>
                <a:custGeom>
                  <a:avLst/>
                  <a:gdLst>
                    <a:gd name="T0" fmla="*/ 6 w 34"/>
                    <a:gd name="T1" fmla="*/ 34 h 39"/>
                    <a:gd name="T2" fmla="*/ 27 w 34"/>
                    <a:gd name="T3" fmla="*/ 27 h 39"/>
                    <a:gd name="T4" fmla="*/ 29 w 34"/>
                    <a:gd name="T5" fmla="*/ 5 h 39"/>
                    <a:gd name="T6" fmla="*/ 7 w 34"/>
                    <a:gd name="T7" fmla="*/ 12 h 39"/>
                    <a:gd name="T8" fmla="*/ 6 w 34"/>
                    <a:gd name="T9" fmla="*/ 3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39">
                      <a:moveTo>
                        <a:pt x="6" y="34"/>
                      </a:moveTo>
                      <a:cubicBezTo>
                        <a:pt x="12" y="39"/>
                        <a:pt x="21" y="36"/>
                        <a:pt x="27" y="27"/>
                      </a:cubicBezTo>
                      <a:cubicBezTo>
                        <a:pt x="34" y="19"/>
                        <a:pt x="34" y="9"/>
                        <a:pt x="29" y="5"/>
                      </a:cubicBezTo>
                      <a:cubicBezTo>
                        <a:pt x="23" y="0"/>
                        <a:pt x="13" y="4"/>
                        <a:pt x="7" y="12"/>
                      </a:cubicBezTo>
                      <a:cubicBezTo>
                        <a:pt x="1" y="20"/>
                        <a:pt x="0" y="30"/>
                        <a:pt x="6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C40505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20" name="Freeform 520"/>
                <p:cNvSpPr>
                  <a:spLocks/>
                </p:cNvSpPr>
                <p:nvPr/>
              </p:nvSpPr>
              <p:spPr bwMode="gray">
                <a:xfrm>
                  <a:off x="-1420" y="3032"/>
                  <a:ext cx="67" cy="76"/>
                </a:xfrm>
                <a:custGeom>
                  <a:avLst/>
                  <a:gdLst>
                    <a:gd name="T0" fmla="*/ 5 w 28"/>
                    <a:gd name="T1" fmla="*/ 28 h 32"/>
                    <a:gd name="T2" fmla="*/ 23 w 28"/>
                    <a:gd name="T3" fmla="*/ 22 h 32"/>
                    <a:gd name="T4" fmla="*/ 24 w 28"/>
                    <a:gd name="T5" fmla="*/ 4 h 32"/>
                    <a:gd name="T6" fmla="*/ 6 w 28"/>
                    <a:gd name="T7" fmla="*/ 10 h 32"/>
                    <a:gd name="T8" fmla="*/ 5 w 28"/>
                    <a:gd name="T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32">
                      <a:moveTo>
                        <a:pt x="5" y="28"/>
                      </a:moveTo>
                      <a:cubicBezTo>
                        <a:pt x="10" y="32"/>
                        <a:pt x="17" y="29"/>
                        <a:pt x="23" y="22"/>
                      </a:cubicBezTo>
                      <a:cubicBezTo>
                        <a:pt x="28" y="15"/>
                        <a:pt x="28" y="7"/>
                        <a:pt x="24" y="4"/>
                      </a:cubicBezTo>
                      <a:cubicBezTo>
                        <a:pt x="19" y="0"/>
                        <a:pt x="11" y="3"/>
                        <a:pt x="6" y="10"/>
                      </a:cubicBezTo>
                      <a:cubicBezTo>
                        <a:pt x="1" y="16"/>
                        <a:pt x="0" y="25"/>
                        <a:pt x="5" y="2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FFC269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21" name="Freeform 521"/>
                <p:cNvSpPr>
                  <a:spLocks/>
                </p:cNvSpPr>
                <p:nvPr/>
              </p:nvSpPr>
              <p:spPr bwMode="gray">
                <a:xfrm>
                  <a:off x="-210" y="2699"/>
                  <a:ext cx="66" cy="76"/>
                </a:xfrm>
                <a:custGeom>
                  <a:avLst/>
                  <a:gdLst>
                    <a:gd name="T0" fmla="*/ 5 w 28"/>
                    <a:gd name="T1" fmla="*/ 28 h 32"/>
                    <a:gd name="T2" fmla="*/ 23 w 28"/>
                    <a:gd name="T3" fmla="*/ 22 h 32"/>
                    <a:gd name="T4" fmla="*/ 23 w 28"/>
                    <a:gd name="T5" fmla="*/ 4 h 32"/>
                    <a:gd name="T6" fmla="*/ 6 w 28"/>
                    <a:gd name="T7" fmla="*/ 10 h 32"/>
                    <a:gd name="T8" fmla="*/ 5 w 28"/>
                    <a:gd name="T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32">
                      <a:moveTo>
                        <a:pt x="5" y="28"/>
                      </a:moveTo>
                      <a:cubicBezTo>
                        <a:pt x="10" y="32"/>
                        <a:pt x="17" y="29"/>
                        <a:pt x="23" y="22"/>
                      </a:cubicBezTo>
                      <a:cubicBezTo>
                        <a:pt x="28" y="15"/>
                        <a:pt x="28" y="7"/>
                        <a:pt x="23" y="4"/>
                      </a:cubicBezTo>
                      <a:cubicBezTo>
                        <a:pt x="19" y="0"/>
                        <a:pt x="11" y="3"/>
                        <a:pt x="6" y="10"/>
                      </a:cubicBezTo>
                      <a:cubicBezTo>
                        <a:pt x="1" y="16"/>
                        <a:pt x="0" y="25"/>
                        <a:pt x="5" y="2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FFC269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22" name="Freeform 522"/>
                <p:cNvSpPr>
                  <a:spLocks/>
                </p:cNvSpPr>
                <p:nvPr/>
              </p:nvSpPr>
              <p:spPr bwMode="gray">
                <a:xfrm>
                  <a:off x="-1420" y="1556"/>
                  <a:ext cx="67" cy="75"/>
                </a:xfrm>
                <a:custGeom>
                  <a:avLst/>
                  <a:gdLst>
                    <a:gd name="T0" fmla="*/ 5 w 28"/>
                    <a:gd name="T1" fmla="*/ 28 h 32"/>
                    <a:gd name="T2" fmla="*/ 23 w 28"/>
                    <a:gd name="T3" fmla="*/ 22 h 32"/>
                    <a:gd name="T4" fmla="*/ 24 w 28"/>
                    <a:gd name="T5" fmla="*/ 4 h 32"/>
                    <a:gd name="T6" fmla="*/ 6 w 28"/>
                    <a:gd name="T7" fmla="*/ 10 h 32"/>
                    <a:gd name="T8" fmla="*/ 5 w 28"/>
                    <a:gd name="T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32">
                      <a:moveTo>
                        <a:pt x="5" y="28"/>
                      </a:moveTo>
                      <a:cubicBezTo>
                        <a:pt x="10" y="32"/>
                        <a:pt x="17" y="29"/>
                        <a:pt x="23" y="22"/>
                      </a:cubicBezTo>
                      <a:cubicBezTo>
                        <a:pt x="28" y="16"/>
                        <a:pt x="28" y="7"/>
                        <a:pt x="24" y="4"/>
                      </a:cubicBezTo>
                      <a:cubicBezTo>
                        <a:pt x="19" y="0"/>
                        <a:pt x="11" y="3"/>
                        <a:pt x="6" y="10"/>
                      </a:cubicBezTo>
                      <a:cubicBezTo>
                        <a:pt x="1" y="17"/>
                        <a:pt x="0" y="25"/>
                        <a:pt x="5" y="2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FFC269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23" name="Freeform 523"/>
                <p:cNvSpPr>
                  <a:spLocks/>
                </p:cNvSpPr>
                <p:nvPr/>
              </p:nvSpPr>
              <p:spPr bwMode="gray">
                <a:xfrm>
                  <a:off x="-210" y="1223"/>
                  <a:ext cx="66" cy="75"/>
                </a:xfrm>
                <a:custGeom>
                  <a:avLst/>
                  <a:gdLst>
                    <a:gd name="T0" fmla="*/ 5 w 28"/>
                    <a:gd name="T1" fmla="*/ 28 h 32"/>
                    <a:gd name="T2" fmla="*/ 23 w 28"/>
                    <a:gd name="T3" fmla="*/ 22 h 32"/>
                    <a:gd name="T4" fmla="*/ 23 w 28"/>
                    <a:gd name="T5" fmla="*/ 4 h 32"/>
                    <a:gd name="T6" fmla="*/ 6 w 28"/>
                    <a:gd name="T7" fmla="*/ 10 h 32"/>
                    <a:gd name="T8" fmla="*/ 5 w 28"/>
                    <a:gd name="T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32">
                      <a:moveTo>
                        <a:pt x="5" y="28"/>
                      </a:moveTo>
                      <a:cubicBezTo>
                        <a:pt x="10" y="32"/>
                        <a:pt x="17" y="29"/>
                        <a:pt x="23" y="22"/>
                      </a:cubicBezTo>
                      <a:cubicBezTo>
                        <a:pt x="28" y="16"/>
                        <a:pt x="28" y="7"/>
                        <a:pt x="23" y="4"/>
                      </a:cubicBezTo>
                      <a:cubicBezTo>
                        <a:pt x="19" y="0"/>
                        <a:pt x="11" y="3"/>
                        <a:pt x="6" y="10"/>
                      </a:cubicBezTo>
                      <a:cubicBezTo>
                        <a:pt x="1" y="17"/>
                        <a:pt x="0" y="25"/>
                        <a:pt x="5" y="2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FFC269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24" name="Freeform 524"/>
                <p:cNvSpPr>
                  <a:spLocks/>
                </p:cNvSpPr>
                <p:nvPr/>
              </p:nvSpPr>
              <p:spPr bwMode="gray">
                <a:xfrm>
                  <a:off x="-895" y="2137"/>
                  <a:ext cx="71" cy="182"/>
                </a:xfrm>
                <a:custGeom>
                  <a:avLst/>
                  <a:gdLst>
                    <a:gd name="T0" fmla="*/ 0 w 71"/>
                    <a:gd name="T1" fmla="*/ 19 h 182"/>
                    <a:gd name="T2" fmla="*/ 0 w 71"/>
                    <a:gd name="T3" fmla="*/ 182 h 182"/>
                    <a:gd name="T4" fmla="*/ 71 w 71"/>
                    <a:gd name="T5" fmla="*/ 163 h 182"/>
                    <a:gd name="T6" fmla="*/ 71 w 71"/>
                    <a:gd name="T7" fmla="*/ 0 h 182"/>
                    <a:gd name="T8" fmla="*/ 0 w 71"/>
                    <a:gd name="T9" fmla="*/ 19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182">
                      <a:moveTo>
                        <a:pt x="0" y="19"/>
                      </a:moveTo>
                      <a:lnTo>
                        <a:pt x="0" y="182"/>
                      </a:lnTo>
                      <a:lnTo>
                        <a:pt x="71" y="163"/>
                      </a:lnTo>
                      <a:lnTo>
                        <a:pt x="71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C0C0C0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25" name="Freeform 525"/>
                <p:cNvSpPr>
                  <a:spLocks/>
                </p:cNvSpPr>
                <p:nvPr/>
              </p:nvSpPr>
              <p:spPr bwMode="gray">
                <a:xfrm>
                  <a:off x="-756" y="2106"/>
                  <a:ext cx="71" cy="182"/>
                </a:xfrm>
                <a:custGeom>
                  <a:avLst/>
                  <a:gdLst>
                    <a:gd name="T0" fmla="*/ 0 w 71"/>
                    <a:gd name="T1" fmla="*/ 19 h 182"/>
                    <a:gd name="T2" fmla="*/ 0 w 71"/>
                    <a:gd name="T3" fmla="*/ 182 h 182"/>
                    <a:gd name="T4" fmla="*/ 71 w 71"/>
                    <a:gd name="T5" fmla="*/ 163 h 182"/>
                    <a:gd name="T6" fmla="*/ 71 w 71"/>
                    <a:gd name="T7" fmla="*/ 0 h 182"/>
                    <a:gd name="T8" fmla="*/ 0 w 71"/>
                    <a:gd name="T9" fmla="*/ 19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182">
                      <a:moveTo>
                        <a:pt x="0" y="19"/>
                      </a:moveTo>
                      <a:lnTo>
                        <a:pt x="0" y="182"/>
                      </a:lnTo>
                      <a:lnTo>
                        <a:pt x="71" y="163"/>
                      </a:lnTo>
                      <a:lnTo>
                        <a:pt x="71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C0C0C0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26" name="Freeform 526"/>
                <p:cNvSpPr>
                  <a:spLocks/>
                </p:cNvSpPr>
                <p:nvPr/>
              </p:nvSpPr>
              <p:spPr bwMode="gray">
                <a:xfrm>
                  <a:off x="-4243" y="2397"/>
                  <a:ext cx="156" cy="160"/>
                </a:xfrm>
                <a:custGeom>
                  <a:avLst/>
                  <a:gdLst>
                    <a:gd name="T0" fmla="*/ 66 w 66"/>
                    <a:gd name="T1" fmla="*/ 68 h 68"/>
                    <a:gd name="T2" fmla="*/ 13 w 66"/>
                    <a:gd name="T3" fmla="*/ 43 h 68"/>
                    <a:gd name="T4" fmla="*/ 13 w 66"/>
                    <a:gd name="T5" fmla="*/ 0 h 68"/>
                    <a:gd name="T6" fmla="*/ 66 w 66"/>
                    <a:gd name="T7" fmla="*/ 12 h 68"/>
                    <a:gd name="T8" fmla="*/ 66 w 66"/>
                    <a:gd name="T9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8">
                      <a:moveTo>
                        <a:pt x="66" y="68"/>
                      </a:moveTo>
                      <a:cubicBezTo>
                        <a:pt x="6" y="58"/>
                        <a:pt x="13" y="56"/>
                        <a:pt x="13" y="43"/>
                      </a:cubicBezTo>
                      <a:cubicBezTo>
                        <a:pt x="13" y="31"/>
                        <a:pt x="0" y="0"/>
                        <a:pt x="13" y="0"/>
                      </a:cubicBezTo>
                      <a:cubicBezTo>
                        <a:pt x="26" y="0"/>
                        <a:pt x="54" y="12"/>
                        <a:pt x="66" y="12"/>
                      </a:cubicBezTo>
                      <a:lnTo>
                        <a:pt x="66" y="6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539" name="Group 709"/>
            <p:cNvGrpSpPr>
              <a:grpSpLocks/>
            </p:cNvGrpSpPr>
            <p:nvPr/>
          </p:nvGrpSpPr>
          <p:grpSpPr bwMode="auto">
            <a:xfrm>
              <a:off x="6173691" y="4343306"/>
              <a:ext cx="1559196" cy="627537"/>
              <a:chOff x="4203" y="1960"/>
              <a:chExt cx="1374" cy="553"/>
            </a:xfrm>
          </p:grpSpPr>
          <p:sp>
            <p:nvSpPr>
              <p:cNvPr id="540" name="Freeform 528"/>
              <p:cNvSpPr>
                <a:spLocks/>
              </p:cNvSpPr>
              <p:nvPr/>
            </p:nvSpPr>
            <p:spPr bwMode="gray">
              <a:xfrm>
                <a:off x="4203" y="2168"/>
                <a:ext cx="1289" cy="345"/>
              </a:xfrm>
              <a:custGeom>
                <a:avLst/>
                <a:gdLst>
                  <a:gd name="T0" fmla="*/ 0 w 161"/>
                  <a:gd name="T1" fmla="*/ 22 h 44"/>
                  <a:gd name="T2" fmla="*/ 81 w 161"/>
                  <a:gd name="T3" fmla="*/ 0 h 44"/>
                  <a:gd name="T4" fmla="*/ 161 w 161"/>
                  <a:gd name="T5" fmla="*/ 22 h 44"/>
                  <a:gd name="T6" fmla="*/ 81 w 161"/>
                  <a:gd name="T7" fmla="*/ 44 h 44"/>
                  <a:gd name="T8" fmla="*/ 0 w 161"/>
                  <a:gd name="T9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44">
                    <a:moveTo>
                      <a:pt x="0" y="22"/>
                    </a:moveTo>
                    <a:lnTo>
                      <a:pt x="81" y="0"/>
                    </a:lnTo>
                    <a:lnTo>
                      <a:pt x="161" y="22"/>
                    </a:lnTo>
                    <a:lnTo>
                      <a:pt x="81" y="44"/>
                    </a:lnTo>
                    <a:lnTo>
                      <a:pt x="0" y="2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2B2B2">
                      <a:gamma/>
                      <a:tint val="68627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190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25400" dir="54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grpSp>
            <p:nvGrpSpPr>
              <p:cNvPr id="541" name="Group 529"/>
              <p:cNvGrpSpPr>
                <a:grpSpLocks/>
              </p:cNvGrpSpPr>
              <p:nvPr/>
            </p:nvGrpSpPr>
            <p:grpSpPr bwMode="auto">
              <a:xfrm>
                <a:off x="4868" y="2132"/>
                <a:ext cx="112" cy="207"/>
                <a:chOff x="804" y="1033"/>
                <a:chExt cx="339" cy="628"/>
              </a:xfrm>
            </p:grpSpPr>
            <p:grpSp>
              <p:nvGrpSpPr>
                <p:cNvPr id="580" name="Group 530"/>
                <p:cNvGrpSpPr>
                  <a:grpSpLocks/>
                </p:cNvGrpSpPr>
                <p:nvPr/>
              </p:nvGrpSpPr>
              <p:grpSpPr bwMode="auto">
                <a:xfrm flipH="1">
                  <a:off x="885" y="1121"/>
                  <a:ext cx="258" cy="202"/>
                  <a:chOff x="1315" y="1508"/>
                  <a:chExt cx="596" cy="469"/>
                </a:xfrm>
              </p:grpSpPr>
              <p:sp>
                <p:nvSpPr>
                  <p:cNvPr id="589" name="Freeform 531"/>
                  <p:cNvSpPr>
                    <a:spLocks/>
                  </p:cNvSpPr>
                  <p:nvPr/>
                </p:nvSpPr>
                <p:spPr bwMode="gray">
                  <a:xfrm>
                    <a:off x="1315" y="1508"/>
                    <a:ext cx="596" cy="161"/>
                  </a:xfrm>
                  <a:custGeom>
                    <a:avLst/>
                    <a:gdLst>
                      <a:gd name="T0" fmla="*/ 0 w 904"/>
                      <a:gd name="T1" fmla="*/ 123 h 244"/>
                      <a:gd name="T2" fmla="*/ 451 w 904"/>
                      <a:gd name="T3" fmla="*/ 0 h 244"/>
                      <a:gd name="T4" fmla="*/ 904 w 904"/>
                      <a:gd name="T5" fmla="*/ 123 h 244"/>
                      <a:gd name="T6" fmla="*/ 451 w 904"/>
                      <a:gd name="T7" fmla="*/ 244 h 244"/>
                      <a:gd name="T8" fmla="*/ 0 w 904"/>
                      <a:gd name="T9" fmla="*/ 123 h 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04" h="244">
                        <a:moveTo>
                          <a:pt x="0" y="123"/>
                        </a:moveTo>
                        <a:lnTo>
                          <a:pt x="451" y="0"/>
                        </a:lnTo>
                        <a:lnTo>
                          <a:pt x="904" y="123"/>
                        </a:lnTo>
                        <a:lnTo>
                          <a:pt x="451" y="244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590" name="Freeform 532"/>
                  <p:cNvSpPr>
                    <a:spLocks/>
                  </p:cNvSpPr>
                  <p:nvPr/>
                </p:nvSpPr>
                <p:spPr bwMode="gray">
                  <a:xfrm>
                    <a:off x="1612" y="1589"/>
                    <a:ext cx="299" cy="388"/>
                  </a:xfrm>
                  <a:custGeom>
                    <a:avLst/>
                    <a:gdLst>
                      <a:gd name="T0" fmla="*/ 0 w 453"/>
                      <a:gd name="T1" fmla="*/ 589 h 589"/>
                      <a:gd name="T2" fmla="*/ 0 w 453"/>
                      <a:gd name="T3" fmla="*/ 121 h 589"/>
                      <a:gd name="T4" fmla="*/ 453 w 453"/>
                      <a:gd name="T5" fmla="*/ 0 h 589"/>
                      <a:gd name="T6" fmla="*/ 453 w 453"/>
                      <a:gd name="T7" fmla="*/ 468 h 589"/>
                      <a:gd name="T8" fmla="*/ 0 w 453"/>
                      <a:gd name="T9" fmla="*/ 589 h 5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3" h="589">
                        <a:moveTo>
                          <a:pt x="0" y="589"/>
                        </a:moveTo>
                        <a:lnTo>
                          <a:pt x="0" y="121"/>
                        </a:lnTo>
                        <a:lnTo>
                          <a:pt x="453" y="0"/>
                        </a:lnTo>
                        <a:lnTo>
                          <a:pt x="453" y="468"/>
                        </a:lnTo>
                        <a:lnTo>
                          <a:pt x="0" y="589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591" name="Freeform 533"/>
                  <p:cNvSpPr>
                    <a:spLocks/>
                  </p:cNvSpPr>
                  <p:nvPr/>
                </p:nvSpPr>
                <p:spPr bwMode="gray">
                  <a:xfrm>
                    <a:off x="1315" y="1589"/>
                    <a:ext cx="297" cy="388"/>
                  </a:xfrm>
                  <a:custGeom>
                    <a:avLst/>
                    <a:gdLst>
                      <a:gd name="T0" fmla="*/ 0 w 451"/>
                      <a:gd name="T1" fmla="*/ 0 h 589"/>
                      <a:gd name="T2" fmla="*/ 0 w 451"/>
                      <a:gd name="T3" fmla="*/ 468 h 589"/>
                      <a:gd name="T4" fmla="*/ 451 w 451"/>
                      <a:gd name="T5" fmla="*/ 589 h 589"/>
                      <a:gd name="T6" fmla="*/ 451 w 451"/>
                      <a:gd name="T7" fmla="*/ 121 h 589"/>
                      <a:gd name="T8" fmla="*/ 0 w 451"/>
                      <a:gd name="T9" fmla="*/ 0 h 5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1" h="589">
                        <a:moveTo>
                          <a:pt x="0" y="0"/>
                        </a:moveTo>
                        <a:lnTo>
                          <a:pt x="0" y="468"/>
                        </a:lnTo>
                        <a:lnTo>
                          <a:pt x="451" y="589"/>
                        </a:lnTo>
                        <a:lnTo>
                          <a:pt x="451" y="1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9933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581" name="Group 534"/>
                <p:cNvGrpSpPr>
                  <a:grpSpLocks/>
                </p:cNvGrpSpPr>
                <p:nvPr/>
              </p:nvGrpSpPr>
              <p:grpSpPr bwMode="auto">
                <a:xfrm flipH="1">
                  <a:off x="804" y="1034"/>
                  <a:ext cx="301" cy="627"/>
                  <a:chOff x="2966" y="2390"/>
                  <a:chExt cx="413" cy="859"/>
                </a:xfrm>
              </p:grpSpPr>
              <p:sp>
                <p:nvSpPr>
                  <p:cNvPr id="585" name="Freeform 535"/>
                  <p:cNvSpPr>
                    <a:spLocks/>
                  </p:cNvSpPr>
                  <p:nvPr/>
                </p:nvSpPr>
                <p:spPr bwMode="gray">
                  <a:xfrm flipH="1">
                    <a:off x="2966" y="2503"/>
                    <a:ext cx="413" cy="349"/>
                  </a:xfrm>
                  <a:custGeom>
                    <a:avLst/>
                    <a:gdLst>
                      <a:gd name="T0" fmla="*/ 186 w 226"/>
                      <a:gd name="T1" fmla="*/ 107 h 191"/>
                      <a:gd name="T2" fmla="*/ 164 w 226"/>
                      <a:gd name="T3" fmla="*/ 113 h 191"/>
                      <a:gd name="T4" fmla="*/ 154 w 226"/>
                      <a:gd name="T5" fmla="*/ 49 h 191"/>
                      <a:gd name="T6" fmla="*/ 128 w 226"/>
                      <a:gd name="T7" fmla="*/ 24 h 191"/>
                      <a:gd name="T8" fmla="*/ 85 w 226"/>
                      <a:gd name="T9" fmla="*/ 13 h 191"/>
                      <a:gd name="T10" fmla="*/ 45 w 226"/>
                      <a:gd name="T11" fmla="*/ 2 h 191"/>
                      <a:gd name="T12" fmla="*/ 15 w 226"/>
                      <a:gd name="T13" fmla="*/ 12 h 191"/>
                      <a:gd name="T14" fmla="*/ 2 w 226"/>
                      <a:gd name="T15" fmla="*/ 85 h 191"/>
                      <a:gd name="T16" fmla="*/ 2 w 226"/>
                      <a:gd name="T17" fmla="*/ 85 h 191"/>
                      <a:gd name="T18" fmla="*/ 1 w 226"/>
                      <a:gd name="T19" fmla="*/ 89 h 191"/>
                      <a:gd name="T20" fmla="*/ 1 w 226"/>
                      <a:gd name="T21" fmla="*/ 89 h 191"/>
                      <a:gd name="T22" fmla="*/ 8 w 226"/>
                      <a:gd name="T23" fmla="*/ 106 h 191"/>
                      <a:gd name="T24" fmla="*/ 23 w 226"/>
                      <a:gd name="T25" fmla="*/ 106 h 191"/>
                      <a:gd name="T26" fmla="*/ 29 w 226"/>
                      <a:gd name="T27" fmla="*/ 105 h 191"/>
                      <a:gd name="T28" fmla="*/ 29 w 226"/>
                      <a:gd name="T29" fmla="*/ 105 h 191"/>
                      <a:gd name="T30" fmla="*/ 32 w 226"/>
                      <a:gd name="T31" fmla="*/ 104 h 191"/>
                      <a:gd name="T32" fmla="*/ 38 w 226"/>
                      <a:gd name="T33" fmla="*/ 102 h 191"/>
                      <a:gd name="T34" fmla="*/ 39 w 226"/>
                      <a:gd name="T35" fmla="*/ 68 h 191"/>
                      <a:gd name="T36" fmla="*/ 36 w 226"/>
                      <a:gd name="T37" fmla="*/ 69 h 191"/>
                      <a:gd name="T38" fmla="*/ 39 w 226"/>
                      <a:gd name="T39" fmla="*/ 47 h 191"/>
                      <a:gd name="T40" fmla="*/ 38 w 226"/>
                      <a:gd name="T41" fmla="*/ 165 h 191"/>
                      <a:gd name="T42" fmla="*/ 47 w 226"/>
                      <a:gd name="T43" fmla="*/ 175 h 191"/>
                      <a:gd name="T44" fmla="*/ 98 w 226"/>
                      <a:gd name="T45" fmla="*/ 189 h 191"/>
                      <a:gd name="T46" fmla="*/ 125 w 226"/>
                      <a:gd name="T47" fmla="*/ 170 h 191"/>
                      <a:gd name="T48" fmla="*/ 125 w 226"/>
                      <a:gd name="T49" fmla="*/ 153 h 191"/>
                      <a:gd name="T50" fmla="*/ 125 w 226"/>
                      <a:gd name="T51" fmla="*/ 124 h 191"/>
                      <a:gd name="T52" fmla="*/ 123 w 226"/>
                      <a:gd name="T53" fmla="*/ 88 h 191"/>
                      <a:gd name="T54" fmla="*/ 121 w 226"/>
                      <a:gd name="T55" fmla="*/ 75 h 191"/>
                      <a:gd name="T56" fmla="*/ 121 w 226"/>
                      <a:gd name="T57" fmla="*/ 71 h 191"/>
                      <a:gd name="T58" fmla="*/ 121 w 226"/>
                      <a:gd name="T59" fmla="*/ 75 h 191"/>
                      <a:gd name="T60" fmla="*/ 123 w 226"/>
                      <a:gd name="T61" fmla="*/ 88 h 191"/>
                      <a:gd name="T62" fmla="*/ 128 w 226"/>
                      <a:gd name="T63" fmla="*/ 121 h 191"/>
                      <a:gd name="T64" fmla="*/ 129 w 226"/>
                      <a:gd name="T65" fmla="*/ 123 h 191"/>
                      <a:gd name="T66" fmla="*/ 129 w 226"/>
                      <a:gd name="T67" fmla="*/ 123 h 191"/>
                      <a:gd name="T68" fmla="*/ 129 w 226"/>
                      <a:gd name="T69" fmla="*/ 127 h 191"/>
                      <a:gd name="T70" fmla="*/ 137 w 226"/>
                      <a:gd name="T71" fmla="*/ 147 h 191"/>
                      <a:gd name="T72" fmla="*/ 151 w 226"/>
                      <a:gd name="T73" fmla="*/ 153 h 191"/>
                      <a:gd name="T74" fmla="*/ 199 w 226"/>
                      <a:gd name="T75" fmla="*/ 139 h 191"/>
                      <a:gd name="T76" fmla="*/ 186 w 226"/>
                      <a:gd name="T77" fmla="*/ 107 h 1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226" h="191">
                        <a:moveTo>
                          <a:pt x="186" y="107"/>
                        </a:moveTo>
                        <a:cubicBezTo>
                          <a:pt x="184" y="108"/>
                          <a:pt x="175" y="110"/>
                          <a:pt x="164" y="113"/>
                        </a:cubicBezTo>
                        <a:cubicBezTo>
                          <a:pt x="159" y="84"/>
                          <a:pt x="155" y="57"/>
                          <a:pt x="154" y="49"/>
                        </a:cubicBezTo>
                        <a:cubicBezTo>
                          <a:pt x="151" y="32"/>
                          <a:pt x="136" y="27"/>
                          <a:pt x="128" y="24"/>
                        </a:cubicBezTo>
                        <a:cubicBezTo>
                          <a:pt x="120" y="21"/>
                          <a:pt x="98" y="16"/>
                          <a:pt x="85" y="13"/>
                        </a:cubicBezTo>
                        <a:cubicBezTo>
                          <a:pt x="73" y="9"/>
                          <a:pt x="54" y="3"/>
                          <a:pt x="45" y="2"/>
                        </a:cubicBezTo>
                        <a:cubicBezTo>
                          <a:pt x="36" y="0"/>
                          <a:pt x="18" y="4"/>
                          <a:pt x="15" y="12"/>
                        </a:cubicBezTo>
                        <a:cubicBezTo>
                          <a:pt x="14" y="14"/>
                          <a:pt x="8" y="50"/>
                          <a:pt x="2" y="85"/>
                        </a:cubicBezTo>
                        <a:cubicBezTo>
                          <a:pt x="2" y="85"/>
                          <a:pt x="2" y="85"/>
                          <a:pt x="2" y="85"/>
                        </a:cubicBezTo>
                        <a:cubicBezTo>
                          <a:pt x="1" y="89"/>
                          <a:pt x="1" y="89"/>
                          <a:pt x="1" y="89"/>
                        </a:cubicBezTo>
                        <a:cubicBezTo>
                          <a:pt x="1" y="89"/>
                          <a:pt x="1" y="89"/>
                          <a:pt x="1" y="89"/>
                        </a:cubicBezTo>
                        <a:cubicBezTo>
                          <a:pt x="0" y="98"/>
                          <a:pt x="3" y="104"/>
                          <a:pt x="8" y="106"/>
                        </a:cubicBezTo>
                        <a:cubicBezTo>
                          <a:pt x="12" y="108"/>
                          <a:pt x="17" y="107"/>
                          <a:pt x="23" y="106"/>
                        </a:cubicBezTo>
                        <a:cubicBezTo>
                          <a:pt x="29" y="105"/>
                          <a:pt x="29" y="105"/>
                          <a:pt x="29" y="105"/>
                        </a:cubicBezTo>
                        <a:cubicBezTo>
                          <a:pt x="29" y="105"/>
                          <a:pt x="29" y="105"/>
                          <a:pt x="29" y="105"/>
                        </a:cubicBezTo>
                        <a:cubicBezTo>
                          <a:pt x="30" y="104"/>
                          <a:pt x="31" y="104"/>
                          <a:pt x="32" y="104"/>
                        </a:cubicBezTo>
                        <a:cubicBezTo>
                          <a:pt x="34" y="103"/>
                          <a:pt x="36" y="103"/>
                          <a:pt x="38" y="102"/>
                        </a:cubicBezTo>
                        <a:cubicBezTo>
                          <a:pt x="39" y="68"/>
                          <a:pt x="39" y="68"/>
                          <a:pt x="39" y="68"/>
                        </a:cubicBezTo>
                        <a:cubicBezTo>
                          <a:pt x="38" y="68"/>
                          <a:pt x="37" y="69"/>
                          <a:pt x="36" y="69"/>
                        </a:cubicBezTo>
                        <a:cubicBezTo>
                          <a:pt x="38" y="54"/>
                          <a:pt x="39" y="44"/>
                          <a:pt x="39" y="47"/>
                        </a:cubicBezTo>
                        <a:cubicBezTo>
                          <a:pt x="39" y="53"/>
                          <a:pt x="38" y="122"/>
                          <a:pt x="38" y="165"/>
                        </a:cubicBezTo>
                        <a:cubicBezTo>
                          <a:pt x="39" y="170"/>
                          <a:pt x="41" y="175"/>
                          <a:pt x="47" y="175"/>
                        </a:cubicBezTo>
                        <a:cubicBezTo>
                          <a:pt x="59" y="178"/>
                          <a:pt x="91" y="188"/>
                          <a:pt x="98" y="189"/>
                        </a:cubicBezTo>
                        <a:cubicBezTo>
                          <a:pt x="106" y="191"/>
                          <a:pt x="122" y="181"/>
                          <a:pt x="125" y="170"/>
                        </a:cubicBezTo>
                        <a:cubicBezTo>
                          <a:pt x="125" y="168"/>
                          <a:pt x="125" y="155"/>
                          <a:pt x="125" y="153"/>
                        </a:cubicBezTo>
                        <a:cubicBezTo>
                          <a:pt x="125" y="124"/>
                          <a:pt x="125" y="124"/>
                          <a:pt x="125" y="124"/>
                        </a:cubicBezTo>
                        <a:cubicBezTo>
                          <a:pt x="125" y="111"/>
                          <a:pt x="124" y="99"/>
                          <a:pt x="123" y="88"/>
                        </a:cubicBezTo>
                        <a:cubicBezTo>
                          <a:pt x="122" y="82"/>
                          <a:pt x="122" y="78"/>
                          <a:pt x="121" y="75"/>
                        </a:cubicBezTo>
                        <a:cubicBezTo>
                          <a:pt x="121" y="73"/>
                          <a:pt x="121" y="72"/>
                          <a:pt x="121" y="71"/>
                        </a:cubicBezTo>
                        <a:cubicBezTo>
                          <a:pt x="121" y="72"/>
                          <a:pt x="121" y="73"/>
                          <a:pt x="121" y="75"/>
                        </a:cubicBezTo>
                        <a:cubicBezTo>
                          <a:pt x="122" y="79"/>
                          <a:pt x="123" y="83"/>
                          <a:pt x="123" y="88"/>
                        </a:cubicBezTo>
                        <a:cubicBezTo>
                          <a:pt x="124" y="96"/>
                          <a:pt x="126" y="107"/>
                          <a:pt x="128" y="121"/>
                        </a:cubicBezTo>
                        <a:cubicBezTo>
                          <a:pt x="129" y="122"/>
                          <a:pt x="129" y="122"/>
                          <a:pt x="129" y="123"/>
                        </a:cubicBezTo>
                        <a:cubicBezTo>
                          <a:pt x="129" y="123"/>
                          <a:pt x="129" y="123"/>
                          <a:pt x="129" y="123"/>
                        </a:cubicBezTo>
                        <a:cubicBezTo>
                          <a:pt x="129" y="127"/>
                          <a:pt x="129" y="127"/>
                          <a:pt x="129" y="127"/>
                        </a:cubicBezTo>
                        <a:cubicBezTo>
                          <a:pt x="131" y="137"/>
                          <a:pt x="134" y="143"/>
                          <a:pt x="137" y="147"/>
                        </a:cubicBezTo>
                        <a:cubicBezTo>
                          <a:pt x="141" y="151"/>
                          <a:pt x="145" y="152"/>
                          <a:pt x="151" y="153"/>
                        </a:cubicBezTo>
                        <a:cubicBezTo>
                          <a:pt x="166" y="149"/>
                          <a:pt x="181" y="144"/>
                          <a:pt x="199" y="139"/>
                        </a:cubicBezTo>
                        <a:cubicBezTo>
                          <a:pt x="226" y="131"/>
                          <a:pt x="210" y="99"/>
                          <a:pt x="186" y="10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50000">
                        <a:srgbClr val="996633">
                          <a:gamma/>
                          <a:shade val="85882"/>
                          <a:invGamma/>
                        </a:srgbClr>
                      </a:gs>
                      <a:gs pos="100000">
                        <a:srgbClr val="996633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586" name="Freeform 536"/>
                  <p:cNvSpPr>
                    <a:spLocks/>
                  </p:cNvSpPr>
                  <p:nvPr/>
                </p:nvSpPr>
                <p:spPr bwMode="gray">
                  <a:xfrm flipH="1">
                    <a:off x="3178" y="2486"/>
                    <a:ext cx="109" cy="66"/>
                  </a:xfrm>
                  <a:custGeom>
                    <a:avLst/>
                    <a:gdLst>
                      <a:gd name="T0" fmla="*/ 27 w 60"/>
                      <a:gd name="T1" fmla="*/ 34 h 36"/>
                      <a:gd name="T2" fmla="*/ 9 w 60"/>
                      <a:gd name="T3" fmla="*/ 20 h 36"/>
                      <a:gd name="T4" fmla="*/ 14 w 60"/>
                      <a:gd name="T5" fmla="*/ 11 h 36"/>
                      <a:gd name="T6" fmla="*/ 48 w 60"/>
                      <a:gd name="T7" fmla="*/ 14 h 36"/>
                      <a:gd name="T8" fmla="*/ 51 w 60"/>
                      <a:gd name="T9" fmla="*/ 26 h 36"/>
                      <a:gd name="T10" fmla="*/ 27 w 60"/>
                      <a:gd name="T11" fmla="*/ 34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0" h="36">
                        <a:moveTo>
                          <a:pt x="27" y="34"/>
                        </a:moveTo>
                        <a:cubicBezTo>
                          <a:pt x="13" y="33"/>
                          <a:pt x="0" y="22"/>
                          <a:pt x="9" y="20"/>
                        </a:cubicBezTo>
                        <a:cubicBezTo>
                          <a:pt x="15" y="19"/>
                          <a:pt x="12" y="13"/>
                          <a:pt x="14" y="11"/>
                        </a:cubicBezTo>
                        <a:cubicBezTo>
                          <a:pt x="17" y="8"/>
                          <a:pt x="48" y="0"/>
                          <a:pt x="48" y="14"/>
                        </a:cubicBezTo>
                        <a:cubicBezTo>
                          <a:pt x="48" y="18"/>
                          <a:pt x="43" y="22"/>
                          <a:pt x="51" y="26"/>
                        </a:cubicBezTo>
                        <a:cubicBezTo>
                          <a:pt x="60" y="29"/>
                          <a:pt x="41" y="36"/>
                          <a:pt x="27" y="3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587" name="Freeform 537"/>
                  <p:cNvSpPr>
                    <a:spLocks/>
                  </p:cNvSpPr>
                  <p:nvPr/>
                </p:nvSpPr>
                <p:spPr bwMode="gray">
                  <a:xfrm flipH="1">
                    <a:off x="3150" y="2802"/>
                    <a:ext cx="165" cy="447"/>
                  </a:xfrm>
                  <a:custGeom>
                    <a:avLst/>
                    <a:gdLst>
                      <a:gd name="T0" fmla="*/ 89 w 90"/>
                      <a:gd name="T1" fmla="*/ 156 h 245"/>
                      <a:gd name="T2" fmla="*/ 89 w 90"/>
                      <a:gd name="T3" fmla="*/ 7 h 245"/>
                      <a:gd name="T4" fmla="*/ 89 w 90"/>
                      <a:gd name="T5" fmla="*/ 5 h 245"/>
                      <a:gd name="T6" fmla="*/ 63 w 90"/>
                      <a:gd name="T7" fmla="*/ 20 h 245"/>
                      <a:gd name="T8" fmla="*/ 12 w 90"/>
                      <a:gd name="T9" fmla="*/ 10 h 245"/>
                      <a:gd name="T10" fmla="*/ 2 w 90"/>
                      <a:gd name="T11" fmla="*/ 0 h 245"/>
                      <a:gd name="T12" fmla="*/ 3 w 90"/>
                      <a:gd name="T13" fmla="*/ 36 h 245"/>
                      <a:gd name="T14" fmla="*/ 2 w 90"/>
                      <a:gd name="T15" fmla="*/ 205 h 245"/>
                      <a:gd name="T16" fmla="*/ 43 w 90"/>
                      <a:gd name="T17" fmla="*/ 205 h 245"/>
                      <a:gd name="T18" fmla="*/ 45 w 90"/>
                      <a:gd name="T19" fmla="*/ 51 h 245"/>
                      <a:gd name="T20" fmla="*/ 36 w 90"/>
                      <a:gd name="T21" fmla="*/ 40 h 245"/>
                      <a:gd name="T22" fmla="*/ 45 w 90"/>
                      <a:gd name="T23" fmla="*/ 51 h 245"/>
                      <a:gd name="T24" fmla="*/ 43 w 90"/>
                      <a:gd name="T25" fmla="*/ 205 h 245"/>
                      <a:gd name="T26" fmla="*/ 44 w 90"/>
                      <a:gd name="T27" fmla="*/ 211 h 245"/>
                      <a:gd name="T28" fmla="*/ 88 w 90"/>
                      <a:gd name="T29" fmla="*/ 218 h 245"/>
                      <a:gd name="T30" fmla="*/ 89 w 90"/>
                      <a:gd name="T31" fmla="*/ 156 h 2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90" h="245">
                        <a:moveTo>
                          <a:pt x="89" y="156"/>
                        </a:moveTo>
                        <a:cubicBezTo>
                          <a:pt x="89" y="141"/>
                          <a:pt x="90" y="47"/>
                          <a:pt x="89" y="7"/>
                        </a:cubicBezTo>
                        <a:cubicBezTo>
                          <a:pt x="89" y="6"/>
                          <a:pt x="89" y="6"/>
                          <a:pt x="89" y="5"/>
                        </a:cubicBezTo>
                        <a:cubicBezTo>
                          <a:pt x="87" y="16"/>
                          <a:pt x="71" y="22"/>
                          <a:pt x="63" y="20"/>
                        </a:cubicBezTo>
                        <a:cubicBezTo>
                          <a:pt x="55" y="20"/>
                          <a:pt x="24" y="13"/>
                          <a:pt x="12" y="10"/>
                        </a:cubicBezTo>
                        <a:cubicBezTo>
                          <a:pt x="6" y="10"/>
                          <a:pt x="4" y="5"/>
                          <a:pt x="2" y="0"/>
                        </a:cubicBezTo>
                        <a:cubicBezTo>
                          <a:pt x="2" y="18"/>
                          <a:pt x="3" y="32"/>
                          <a:pt x="3" y="36"/>
                        </a:cubicBezTo>
                        <a:cubicBezTo>
                          <a:pt x="3" y="49"/>
                          <a:pt x="0" y="181"/>
                          <a:pt x="2" y="205"/>
                        </a:cubicBezTo>
                        <a:cubicBezTo>
                          <a:pt x="3" y="228"/>
                          <a:pt x="43" y="225"/>
                          <a:pt x="43" y="205"/>
                        </a:cubicBezTo>
                        <a:cubicBezTo>
                          <a:pt x="43" y="171"/>
                          <a:pt x="46" y="55"/>
                          <a:pt x="45" y="51"/>
                        </a:cubicBezTo>
                        <a:cubicBezTo>
                          <a:pt x="45" y="47"/>
                          <a:pt x="36" y="47"/>
                          <a:pt x="36" y="40"/>
                        </a:cubicBezTo>
                        <a:cubicBezTo>
                          <a:pt x="36" y="47"/>
                          <a:pt x="45" y="47"/>
                          <a:pt x="45" y="51"/>
                        </a:cubicBezTo>
                        <a:cubicBezTo>
                          <a:pt x="46" y="55"/>
                          <a:pt x="43" y="171"/>
                          <a:pt x="43" y="205"/>
                        </a:cubicBezTo>
                        <a:cubicBezTo>
                          <a:pt x="43" y="207"/>
                          <a:pt x="44" y="211"/>
                          <a:pt x="44" y="211"/>
                        </a:cubicBezTo>
                        <a:cubicBezTo>
                          <a:pt x="46" y="245"/>
                          <a:pt x="87" y="235"/>
                          <a:pt x="88" y="218"/>
                        </a:cubicBezTo>
                        <a:cubicBezTo>
                          <a:pt x="90" y="201"/>
                          <a:pt x="88" y="171"/>
                          <a:pt x="89" y="15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50000">
                        <a:srgbClr val="996633">
                          <a:gamma/>
                          <a:shade val="85882"/>
                          <a:invGamma/>
                        </a:srgbClr>
                      </a:gs>
                      <a:gs pos="100000">
                        <a:srgbClr val="996633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588" name="Oval 538"/>
                  <p:cNvSpPr>
                    <a:spLocks noChangeArrowheads="1"/>
                  </p:cNvSpPr>
                  <p:nvPr/>
                </p:nvSpPr>
                <p:spPr bwMode="gray">
                  <a:xfrm>
                    <a:off x="3159" y="2390"/>
                    <a:ext cx="145" cy="145"/>
                  </a:xfrm>
                  <a:prstGeom prst="ellipse">
                    <a:avLst/>
                  </a:prstGeom>
                  <a:solidFill>
                    <a:schemeClr val="bg1"/>
                  </a:solidFill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582" name="Group 539"/>
                <p:cNvGrpSpPr>
                  <a:grpSpLocks/>
                </p:cNvGrpSpPr>
                <p:nvPr/>
              </p:nvGrpSpPr>
              <p:grpSpPr bwMode="auto">
                <a:xfrm>
                  <a:off x="858" y="1033"/>
                  <a:ext cx="129" cy="69"/>
                  <a:chOff x="3198" y="2487"/>
                  <a:chExt cx="181" cy="96"/>
                </a:xfrm>
              </p:grpSpPr>
              <p:sp>
                <p:nvSpPr>
                  <p:cNvPr id="583" name="Freeform 540"/>
                  <p:cNvSpPr>
                    <a:spLocks/>
                  </p:cNvSpPr>
                  <p:nvPr/>
                </p:nvSpPr>
                <p:spPr bwMode="gray">
                  <a:xfrm>
                    <a:off x="3324" y="2499"/>
                    <a:ext cx="55" cy="43"/>
                  </a:xfrm>
                  <a:custGeom>
                    <a:avLst/>
                    <a:gdLst>
                      <a:gd name="T0" fmla="*/ 12 w 28"/>
                      <a:gd name="T1" fmla="*/ 22 h 22"/>
                      <a:gd name="T2" fmla="*/ 12 w 28"/>
                      <a:gd name="T3" fmla="*/ 22 h 22"/>
                      <a:gd name="T4" fmla="*/ 21 w 28"/>
                      <a:gd name="T5" fmla="*/ 5 h 22"/>
                      <a:gd name="T6" fmla="*/ 0 w 28"/>
                      <a:gd name="T7" fmla="*/ 4 h 22"/>
                      <a:gd name="T8" fmla="*/ 12 w 28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22">
                        <a:moveTo>
                          <a:pt x="12" y="22"/>
                        </a:moveTo>
                        <a:cubicBezTo>
                          <a:pt x="12" y="22"/>
                          <a:pt x="12" y="22"/>
                          <a:pt x="12" y="22"/>
                        </a:cubicBezTo>
                        <a:cubicBezTo>
                          <a:pt x="17" y="21"/>
                          <a:pt x="28" y="13"/>
                          <a:pt x="21" y="5"/>
                        </a:cubicBezTo>
                        <a:cubicBezTo>
                          <a:pt x="15" y="0"/>
                          <a:pt x="4" y="3"/>
                          <a:pt x="0" y="4"/>
                        </a:cubicBezTo>
                        <a:cubicBezTo>
                          <a:pt x="0" y="4"/>
                          <a:pt x="10" y="15"/>
                          <a:pt x="12" y="22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50000">
                        <a:srgbClr val="996633">
                          <a:gamma/>
                          <a:shade val="85882"/>
                          <a:invGamma/>
                        </a:srgbClr>
                      </a:gs>
                      <a:gs pos="100000">
                        <a:srgbClr val="996633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584" name="Freeform 541"/>
                  <p:cNvSpPr>
                    <a:spLocks/>
                  </p:cNvSpPr>
                  <p:nvPr/>
                </p:nvSpPr>
                <p:spPr bwMode="gray">
                  <a:xfrm>
                    <a:off x="3198" y="2487"/>
                    <a:ext cx="150" cy="96"/>
                  </a:xfrm>
                  <a:custGeom>
                    <a:avLst/>
                    <a:gdLst>
                      <a:gd name="T0" fmla="*/ 77 w 77"/>
                      <a:gd name="T1" fmla="*/ 28 h 49"/>
                      <a:gd name="T2" fmla="*/ 66 w 77"/>
                      <a:gd name="T3" fmla="*/ 11 h 49"/>
                      <a:gd name="T4" fmla="*/ 38 w 77"/>
                      <a:gd name="T5" fmla="*/ 1 h 49"/>
                      <a:gd name="T6" fmla="*/ 0 w 77"/>
                      <a:gd name="T7" fmla="*/ 38 h 49"/>
                      <a:gd name="T8" fmla="*/ 0 w 77"/>
                      <a:gd name="T9" fmla="*/ 38 h 49"/>
                      <a:gd name="T10" fmla="*/ 77 w 77"/>
                      <a:gd name="T11" fmla="*/ 28 h 49"/>
                      <a:gd name="T12" fmla="*/ 77 w 77"/>
                      <a:gd name="T13" fmla="*/ 28 h 49"/>
                      <a:gd name="T14" fmla="*/ 77 w 77"/>
                      <a:gd name="T15" fmla="*/ 28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7" h="49">
                        <a:moveTo>
                          <a:pt x="77" y="28"/>
                        </a:moveTo>
                        <a:cubicBezTo>
                          <a:pt x="75" y="21"/>
                          <a:pt x="71" y="15"/>
                          <a:pt x="66" y="11"/>
                        </a:cubicBezTo>
                        <a:cubicBezTo>
                          <a:pt x="58" y="4"/>
                          <a:pt x="49" y="0"/>
                          <a:pt x="38" y="1"/>
                        </a:cubicBezTo>
                        <a:cubicBezTo>
                          <a:pt x="17" y="2"/>
                          <a:pt x="1" y="18"/>
                          <a:pt x="0" y="38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6" y="49"/>
                          <a:pt x="70" y="44"/>
                          <a:pt x="77" y="28"/>
                        </a:cubicBezTo>
                        <a:cubicBezTo>
                          <a:pt x="77" y="28"/>
                          <a:pt x="77" y="28"/>
                          <a:pt x="77" y="28"/>
                        </a:cubicBezTo>
                        <a:cubicBezTo>
                          <a:pt x="77" y="28"/>
                          <a:pt x="77" y="28"/>
                          <a:pt x="77" y="28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50000">
                        <a:srgbClr val="996633">
                          <a:gamma/>
                          <a:shade val="85882"/>
                          <a:invGamma/>
                        </a:srgbClr>
                      </a:gs>
                      <a:gs pos="100000">
                        <a:srgbClr val="996633"/>
                      </a:gs>
                    </a:gsLst>
                    <a:lin ang="0" scaled="1"/>
                  </a:gradFill>
                  <a:ln w="6350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</p:grpSp>
          <p:grpSp>
            <p:nvGrpSpPr>
              <p:cNvPr id="542" name="Group 542"/>
              <p:cNvGrpSpPr>
                <a:grpSpLocks/>
              </p:cNvGrpSpPr>
              <p:nvPr/>
            </p:nvGrpSpPr>
            <p:grpSpPr bwMode="auto">
              <a:xfrm flipH="1">
                <a:off x="5082" y="1960"/>
                <a:ext cx="495" cy="326"/>
                <a:chOff x="-4243" y="627"/>
                <a:chExt cx="4127" cy="2722"/>
              </a:xfrm>
            </p:grpSpPr>
            <p:sp>
              <p:nvSpPr>
                <p:cNvPr id="543" name="Freeform 543"/>
                <p:cNvSpPr>
                  <a:spLocks/>
                </p:cNvSpPr>
                <p:nvPr/>
              </p:nvSpPr>
              <p:spPr bwMode="gray">
                <a:xfrm>
                  <a:off x="-4155" y="2108"/>
                  <a:ext cx="420" cy="449"/>
                </a:xfrm>
                <a:custGeom>
                  <a:avLst/>
                  <a:gdLst>
                    <a:gd name="T0" fmla="*/ 146 w 420"/>
                    <a:gd name="T1" fmla="*/ 449 h 449"/>
                    <a:gd name="T2" fmla="*/ 0 w 420"/>
                    <a:gd name="T3" fmla="*/ 296 h 449"/>
                    <a:gd name="T4" fmla="*/ 420 w 420"/>
                    <a:gd name="T5" fmla="*/ 0 h 449"/>
                    <a:gd name="T6" fmla="*/ 340 w 420"/>
                    <a:gd name="T7" fmla="*/ 397 h 449"/>
                    <a:gd name="T8" fmla="*/ 146 w 420"/>
                    <a:gd name="T9" fmla="*/ 449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0" h="449">
                      <a:moveTo>
                        <a:pt x="146" y="449"/>
                      </a:moveTo>
                      <a:lnTo>
                        <a:pt x="0" y="296"/>
                      </a:lnTo>
                      <a:lnTo>
                        <a:pt x="420" y="0"/>
                      </a:lnTo>
                      <a:lnTo>
                        <a:pt x="340" y="397"/>
                      </a:lnTo>
                      <a:lnTo>
                        <a:pt x="146" y="44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44" name="Freeform 544"/>
                <p:cNvSpPr>
                  <a:spLocks/>
                </p:cNvSpPr>
                <p:nvPr/>
              </p:nvSpPr>
              <p:spPr bwMode="gray">
                <a:xfrm>
                  <a:off x="-2350" y="2590"/>
                  <a:ext cx="418" cy="449"/>
                </a:xfrm>
                <a:custGeom>
                  <a:avLst/>
                  <a:gdLst>
                    <a:gd name="T0" fmla="*/ 146 w 418"/>
                    <a:gd name="T1" fmla="*/ 449 h 449"/>
                    <a:gd name="T2" fmla="*/ 0 w 418"/>
                    <a:gd name="T3" fmla="*/ 296 h 449"/>
                    <a:gd name="T4" fmla="*/ 418 w 418"/>
                    <a:gd name="T5" fmla="*/ 0 h 449"/>
                    <a:gd name="T6" fmla="*/ 340 w 418"/>
                    <a:gd name="T7" fmla="*/ 397 h 449"/>
                    <a:gd name="T8" fmla="*/ 146 w 418"/>
                    <a:gd name="T9" fmla="*/ 449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449">
                      <a:moveTo>
                        <a:pt x="146" y="449"/>
                      </a:moveTo>
                      <a:lnTo>
                        <a:pt x="0" y="296"/>
                      </a:lnTo>
                      <a:lnTo>
                        <a:pt x="418" y="0"/>
                      </a:lnTo>
                      <a:lnTo>
                        <a:pt x="340" y="397"/>
                      </a:lnTo>
                      <a:lnTo>
                        <a:pt x="146" y="44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45" name="Freeform 545"/>
                <p:cNvSpPr>
                  <a:spLocks/>
                </p:cNvSpPr>
                <p:nvPr/>
              </p:nvSpPr>
              <p:spPr bwMode="gray">
                <a:xfrm>
                  <a:off x="-4174" y="1641"/>
                  <a:ext cx="905" cy="243"/>
                </a:xfrm>
                <a:custGeom>
                  <a:avLst/>
                  <a:gdLst>
                    <a:gd name="T0" fmla="*/ 0 w 905"/>
                    <a:gd name="T1" fmla="*/ 123 h 243"/>
                    <a:gd name="T2" fmla="*/ 453 w 905"/>
                    <a:gd name="T3" fmla="*/ 0 h 243"/>
                    <a:gd name="T4" fmla="*/ 905 w 905"/>
                    <a:gd name="T5" fmla="*/ 123 h 243"/>
                    <a:gd name="T6" fmla="*/ 453 w 905"/>
                    <a:gd name="T7" fmla="*/ 243 h 243"/>
                    <a:gd name="T8" fmla="*/ 0 w 905"/>
                    <a:gd name="T9" fmla="*/ 123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5" h="243">
                      <a:moveTo>
                        <a:pt x="0" y="123"/>
                      </a:moveTo>
                      <a:lnTo>
                        <a:pt x="453" y="0"/>
                      </a:lnTo>
                      <a:lnTo>
                        <a:pt x="905" y="123"/>
                      </a:lnTo>
                      <a:lnTo>
                        <a:pt x="453" y="243"/>
                      </a:lnTo>
                      <a:lnTo>
                        <a:pt x="0" y="12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46" name="Freeform 546"/>
                <p:cNvSpPr>
                  <a:spLocks/>
                </p:cNvSpPr>
                <p:nvPr/>
              </p:nvSpPr>
              <p:spPr bwMode="gray">
                <a:xfrm>
                  <a:off x="-3565" y="627"/>
                  <a:ext cx="3449" cy="929"/>
                </a:xfrm>
                <a:custGeom>
                  <a:avLst/>
                  <a:gdLst>
                    <a:gd name="T0" fmla="*/ 1352 w 3449"/>
                    <a:gd name="T1" fmla="*/ 0 h 929"/>
                    <a:gd name="T2" fmla="*/ 0 w 3449"/>
                    <a:gd name="T3" fmla="*/ 366 h 929"/>
                    <a:gd name="T4" fmla="*/ 2105 w 3449"/>
                    <a:gd name="T5" fmla="*/ 929 h 929"/>
                    <a:gd name="T6" fmla="*/ 3449 w 3449"/>
                    <a:gd name="T7" fmla="*/ 565 h 929"/>
                    <a:gd name="T8" fmla="*/ 1352 w 3449"/>
                    <a:gd name="T9" fmla="*/ 0 h 9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49" h="929">
                      <a:moveTo>
                        <a:pt x="1352" y="0"/>
                      </a:moveTo>
                      <a:lnTo>
                        <a:pt x="0" y="366"/>
                      </a:lnTo>
                      <a:lnTo>
                        <a:pt x="2105" y="929"/>
                      </a:lnTo>
                      <a:lnTo>
                        <a:pt x="3449" y="565"/>
                      </a:lnTo>
                      <a:lnTo>
                        <a:pt x="135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47" name="Freeform 547"/>
                <p:cNvSpPr>
                  <a:spLocks/>
                </p:cNvSpPr>
                <p:nvPr/>
              </p:nvSpPr>
              <p:spPr bwMode="gray">
                <a:xfrm>
                  <a:off x="-3900" y="2279"/>
                  <a:ext cx="498" cy="545"/>
                </a:xfrm>
                <a:custGeom>
                  <a:avLst/>
                  <a:gdLst>
                    <a:gd name="T0" fmla="*/ 168 w 211"/>
                    <a:gd name="T1" fmla="*/ 67 h 231"/>
                    <a:gd name="T2" fmla="*/ 46 w 211"/>
                    <a:gd name="T3" fmla="*/ 14 h 231"/>
                    <a:gd name="T4" fmla="*/ 46 w 211"/>
                    <a:gd name="T5" fmla="*/ 14 h 231"/>
                    <a:gd name="T6" fmla="*/ 12 w 211"/>
                    <a:gd name="T7" fmla="*/ 23 h 231"/>
                    <a:gd name="T8" fmla="*/ 19 w 211"/>
                    <a:gd name="T9" fmla="*/ 38 h 231"/>
                    <a:gd name="T10" fmla="*/ 41 w 211"/>
                    <a:gd name="T11" fmla="*/ 164 h 231"/>
                    <a:gd name="T12" fmla="*/ 100 w 211"/>
                    <a:gd name="T13" fmla="*/ 212 h 231"/>
                    <a:gd name="T14" fmla="*/ 109 w 211"/>
                    <a:gd name="T15" fmla="*/ 231 h 231"/>
                    <a:gd name="T16" fmla="*/ 154 w 211"/>
                    <a:gd name="T17" fmla="*/ 219 h 231"/>
                    <a:gd name="T18" fmla="*/ 154 w 211"/>
                    <a:gd name="T19" fmla="*/ 219 h 231"/>
                    <a:gd name="T20" fmla="*/ 176 w 211"/>
                    <a:gd name="T21" fmla="*/ 209 h 231"/>
                    <a:gd name="T22" fmla="*/ 168 w 211"/>
                    <a:gd name="T23" fmla="*/ 67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1" h="231">
                      <a:moveTo>
                        <a:pt x="168" y="67"/>
                      </a:moveTo>
                      <a:cubicBezTo>
                        <a:pt x="133" y="21"/>
                        <a:pt x="82" y="0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0" y="69"/>
                        <a:pt x="8" y="121"/>
                        <a:pt x="41" y="164"/>
                      </a:cubicBezTo>
                      <a:cubicBezTo>
                        <a:pt x="58" y="186"/>
                        <a:pt x="79" y="203"/>
                        <a:pt x="100" y="212"/>
                      </a:cubicBezTo>
                      <a:cubicBezTo>
                        <a:pt x="109" y="231"/>
                        <a:pt x="109" y="231"/>
                        <a:pt x="109" y="231"/>
                      </a:cubicBezTo>
                      <a:cubicBezTo>
                        <a:pt x="154" y="219"/>
                        <a:pt x="154" y="219"/>
                        <a:pt x="154" y="219"/>
                      </a:cubicBezTo>
                      <a:cubicBezTo>
                        <a:pt x="154" y="219"/>
                        <a:pt x="154" y="219"/>
                        <a:pt x="154" y="219"/>
                      </a:cubicBezTo>
                      <a:cubicBezTo>
                        <a:pt x="162" y="217"/>
                        <a:pt x="169" y="214"/>
                        <a:pt x="176" y="209"/>
                      </a:cubicBezTo>
                      <a:cubicBezTo>
                        <a:pt x="211" y="182"/>
                        <a:pt x="208" y="118"/>
                        <a:pt x="168" y="67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48" name="Freeform 548"/>
                <p:cNvSpPr>
                  <a:spLocks/>
                </p:cNvSpPr>
                <p:nvPr/>
              </p:nvSpPr>
              <p:spPr bwMode="gray">
                <a:xfrm>
                  <a:off x="-4009" y="2295"/>
                  <a:ext cx="503" cy="569"/>
                </a:xfrm>
                <a:custGeom>
                  <a:avLst/>
                  <a:gdLst>
                    <a:gd name="T0" fmla="*/ 177 w 213"/>
                    <a:gd name="T1" fmla="*/ 214 h 241"/>
                    <a:gd name="T2" fmla="*/ 42 w 213"/>
                    <a:gd name="T3" fmla="*/ 169 h 241"/>
                    <a:gd name="T4" fmla="*/ 35 w 213"/>
                    <a:gd name="T5" fmla="*/ 26 h 241"/>
                    <a:gd name="T6" fmla="*/ 170 w 213"/>
                    <a:gd name="T7" fmla="*/ 72 h 241"/>
                    <a:gd name="T8" fmla="*/ 177 w 213"/>
                    <a:gd name="T9" fmla="*/ 214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41">
                      <a:moveTo>
                        <a:pt x="177" y="214"/>
                      </a:moveTo>
                      <a:cubicBezTo>
                        <a:pt x="142" y="241"/>
                        <a:pt x="82" y="220"/>
                        <a:pt x="42" y="169"/>
                      </a:cubicBezTo>
                      <a:cubicBezTo>
                        <a:pt x="3" y="117"/>
                        <a:pt x="0" y="53"/>
                        <a:pt x="35" y="26"/>
                      </a:cubicBezTo>
                      <a:cubicBezTo>
                        <a:pt x="70" y="0"/>
                        <a:pt x="131" y="20"/>
                        <a:pt x="170" y="72"/>
                      </a:cubicBezTo>
                      <a:cubicBezTo>
                        <a:pt x="209" y="123"/>
                        <a:pt x="213" y="187"/>
                        <a:pt x="177" y="21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49" name="Freeform 549"/>
                <p:cNvSpPr>
                  <a:spLocks/>
                </p:cNvSpPr>
                <p:nvPr/>
              </p:nvSpPr>
              <p:spPr bwMode="gray">
                <a:xfrm>
                  <a:off x="-3912" y="2406"/>
                  <a:ext cx="307" cy="345"/>
                </a:xfrm>
                <a:custGeom>
                  <a:avLst/>
                  <a:gdLst>
                    <a:gd name="T0" fmla="*/ 109 w 130"/>
                    <a:gd name="T1" fmla="*/ 130 h 146"/>
                    <a:gd name="T2" fmla="*/ 26 w 130"/>
                    <a:gd name="T3" fmla="*/ 103 h 146"/>
                    <a:gd name="T4" fmla="*/ 22 w 130"/>
                    <a:gd name="T5" fmla="*/ 16 h 146"/>
                    <a:gd name="T6" fmla="*/ 104 w 130"/>
                    <a:gd name="T7" fmla="*/ 44 h 146"/>
                    <a:gd name="T8" fmla="*/ 109 w 130"/>
                    <a:gd name="T9" fmla="*/ 13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0" h="146">
                      <a:moveTo>
                        <a:pt x="109" y="130"/>
                      </a:moveTo>
                      <a:cubicBezTo>
                        <a:pt x="87" y="146"/>
                        <a:pt x="50" y="134"/>
                        <a:pt x="26" y="103"/>
                      </a:cubicBezTo>
                      <a:cubicBezTo>
                        <a:pt x="2" y="71"/>
                        <a:pt x="0" y="32"/>
                        <a:pt x="22" y="16"/>
                      </a:cubicBezTo>
                      <a:cubicBezTo>
                        <a:pt x="43" y="0"/>
                        <a:pt x="80" y="12"/>
                        <a:pt x="104" y="44"/>
                      </a:cubicBezTo>
                      <a:cubicBezTo>
                        <a:pt x="128" y="75"/>
                        <a:pt x="130" y="114"/>
                        <a:pt x="109" y="1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50" name="Freeform 550"/>
                <p:cNvSpPr>
                  <a:spLocks/>
                </p:cNvSpPr>
                <p:nvPr/>
              </p:nvSpPr>
              <p:spPr bwMode="gray">
                <a:xfrm>
                  <a:off x="-2093" y="2765"/>
                  <a:ext cx="496" cy="546"/>
                </a:xfrm>
                <a:custGeom>
                  <a:avLst/>
                  <a:gdLst>
                    <a:gd name="T0" fmla="*/ 168 w 210"/>
                    <a:gd name="T1" fmla="*/ 67 h 231"/>
                    <a:gd name="T2" fmla="*/ 46 w 210"/>
                    <a:gd name="T3" fmla="*/ 14 h 231"/>
                    <a:gd name="T4" fmla="*/ 46 w 210"/>
                    <a:gd name="T5" fmla="*/ 14 h 231"/>
                    <a:gd name="T6" fmla="*/ 11 w 210"/>
                    <a:gd name="T7" fmla="*/ 23 h 231"/>
                    <a:gd name="T8" fmla="*/ 18 w 210"/>
                    <a:gd name="T9" fmla="*/ 38 h 231"/>
                    <a:gd name="T10" fmla="*/ 40 w 210"/>
                    <a:gd name="T11" fmla="*/ 164 h 231"/>
                    <a:gd name="T12" fmla="*/ 99 w 210"/>
                    <a:gd name="T13" fmla="*/ 212 h 231"/>
                    <a:gd name="T14" fmla="*/ 108 w 210"/>
                    <a:gd name="T15" fmla="*/ 231 h 231"/>
                    <a:gd name="T16" fmla="*/ 154 w 210"/>
                    <a:gd name="T17" fmla="*/ 219 h 231"/>
                    <a:gd name="T18" fmla="*/ 154 w 210"/>
                    <a:gd name="T19" fmla="*/ 219 h 231"/>
                    <a:gd name="T20" fmla="*/ 175 w 210"/>
                    <a:gd name="T21" fmla="*/ 209 h 231"/>
                    <a:gd name="T22" fmla="*/ 168 w 210"/>
                    <a:gd name="T23" fmla="*/ 67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0" h="231">
                      <a:moveTo>
                        <a:pt x="168" y="67"/>
                      </a:moveTo>
                      <a:cubicBezTo>
                        <a:pt x="133" y="21"/>
                        <a:pt x="81" y="0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0" y="69"/>
                        <a:pt x="7" y="120"/>
                        <a:pt x="40" y="164"/>
                      </a:cubicBezTo>
                      <a:cubicBezTo>
                        <a:pt x="57" y="186"/>
                        <a:pt x="78" y="202"/>
                        <a:pt x="99" y="212"/>
                      </a:cubicBezTo>
                      <a:cubicBezTo>
                        <a:pt x="108" y="231"/>
                        <a:pt x="108" y="231"/>
                        <a:pt x="108" y="231"/>
                      </a:cubicBezTo>
                      <a:cubicBezTo>
                        <a:pt x="154" y="219"/>
                        <a:pt x="154" y="219"/>
                        <a:pt x="154" y="219"/>
                      </a:cubicBezTo>
                      <a:cubicBezTo>
                        <a:pt x="154" y="219"/>
                        <a:pt x="154" y="219"/>
                        <a:pt x="154" y="219"/>
                      </a:cubicBezTo>
                      <a:cubicBezTo>
                        <a:pt x="161" y="217"/>
                        <a:pt x="169" y="214"/>
                        <a:pt x="175" y="209"/>
                      </a:cubicBezTo>
                      <a:cubicBezTo>
                        <a:pt x="210" y="182"/>
                        <a:pt x="207" y="118"/>
                        <a:pt x="168" y="67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51" name="Freeform 551"/>
                <p:cNvSpPr>
                  <a:spLocks/>
                </p:cNvSpPr>
                <p:nvPr/>
              </p:nvSpPr>
              <p:spPr bwMode="gray">
                <a:xfrm>
                  <a:off x="-2204" y="2779"/>
                  <a:ext cx="503" cy="570"/>
                </a:xfrm>
                <a:custGeom>
                  <a:avLst/>
                  <a:gdLst>
                    <a:gd name="T0" fmla="*/ 178 w 213"/>
                    <a:gd name="T1" fmla="*/ 215 h 241"/>
                    <a:gd name="T2" fmla="*/ 43 w 213"/>
                    <a:gd name="T3" fmla="*/ 169 h 241"/>
                    <a:gd name="T4" fmla="*/ 35 w 213"/>
                    <a:gd name="T5" fmla="*/ 27 h 241"/>
                    <a:gd name="T6" fmla="*/ 170 w 213"/>
                    <a:gd name="T7" fmla="*/ 72 h 241"/>
                    <a:gd name="T8" fmla="*/ 178 w 213"/>
                    <a:gd name="T9" fmla="*/ 215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41">
                      <a:moveTo>
                        <a:pt x="178" y="215"/>
                      </a:moveTo>
                      <a:cubicBezTo>
                        <a:pt x="143" y="241"/>
                        <a:pt x="82" y="221"/>
                        <a:pt x="43" y="169"/>
                      </a:cubicBezTo>
                      <a:cubicBezTo>
                        <a:pt x="3" y="118"/>
                        <a:pt x="0" y="54"/>
                        <a:pt x="35" y="27"/>
                      </a:cubicBezTo>
                      <a:cubicBezTo>
                        <a:pt x="71" y="0"/>
                        <a:pt x="131" y="21"/>
                        <a:pt x="170" y="72"/>
                      </a:cubicBezTo>
                      <a:cubicBezTo>
                        <a:pt x="210" y="124"/>
                        <a:pt x="213" y="188"/>
                        <a:pt x="178" y="21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52" name="Freeform 552"/>
                <p:cNvSpPr>
                  <a:spLocks/>
                </p:cNvSpPr>
                <p:nvPr/>
              </p:nvSpPr>
              <p:spPr bwMode="gray">
                <a:xfrm>
                  <a:off x="-2105" y="2893"/>
                  <a:ext cx="305" cy="345"/>
                </a:xfrm>
                <a:custGeom>
                  <a:avLst/>
                  <a:gdLst>
                    <a:gd name="T0" fmla="*/ 108 w 129"/>
                    <a:gd name="T1" fmla="*/ 130 h 146"/>
                    <a:gd name="T2" fmla="*/ 26 w 129"/>
                    <a:gd name="T3" fmla="*/ 102 h 146"/>
                    <a:gd name="T4" fmla="*/ 21 w 129"/>
                    <a:gd name="T5" fmla="*/ 16 h 146"/>
                    <a:gd name="T6" fmla="*/ 103 w 129"/>
                    <a:gd name="T7" fmla="*/ 43 h 146"/>
                    <a:gd name="T8" fmla="*/ 108 w 129"/>
                    <a:gd name="T9" fmla="*/ 13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" h="146">
                      <a:moveTo>
                        <a:pt x="108" y="130"/>
                      </a:moveTo>
                      <a:cubicBezTo>
                        <a:pt x="86" y="146"/>
                        <a:pt x="50" y="134"/>
                        <a:pt x="26" y="102"/>
                      </a:cubicBezTo>
                      <a:cubicBezTo>
                        <a:pt x="2" y="71"/>
                        <a:pt x="0" y="32"/>
                        <a:pt x="21" y="16"/>
                      </a:cubicBezTo>
                      <a:cubicBezTo>
                        <a:pt x="43" y="0"/>
                        <a:pt x="79" y="12"/>
                        <a:pt x="103" y="43"/>
                      </a:cubicBezTo>
                      <a:cubicBezTo>
                        <a:pt x="127" y="75"/>
                        <a:pt x="129" y="114"/>
                        <a:pt x="108" y="1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53" name="Freeform 553"/>
                <p:cNvSpPr>
                  <a:spLocks/>
                </p:cNvSpPr>
                <p:nvPr/>
              </p:nvSpPr>
              <p:spPr bwMode="gray">
                <a:xfrm>
                  <a:off x="-4236" y="965"/>
                  <a:ext cx="2776" cy="2273"/>
                </a:xfrm>
                <a:custGeom>
                  <a:avLst/>
                  <a:gdLst>
                    <a:gd name="T0" fmla="*/ 301 w 1175"/>
                    <a:gd name="T1" fmla="*/ 14 h 962"/>
                    <a:gd name="T2" fmla="*/ 218 w 1175"/>
                    <a:gd name="T3" fmla="*/ 72 h 962"/>
                    <a:gd name="T4" fmla="*/ 128 w 1175"/>
                    <a:gd name="T5" fmla="*/ 365 h 962"/>
                    <a:gd name="T6" fmla="*/ 26 w 1175"/>
                    <a:gd name="T7" fmla="*/ 338 h 962"/>
                    <a:gd name="T8" fmla="*/ 26 w 1175"/>
                    <a:gd name="T9" fmla="*/ 656 h 962"/>
                    <a:gd name="T10" fmla="*/ 96 w 1175"/>
                    <a:gd name="T11" fmla="*/ 674 h 962"/>
                    <a:gd name="T12" fmla="*/ 120 w 1175"/>
                    <a:gd name="T13" fmla="*/ 574 h 962"/>
                    <a:gd name="T14" fmla="*/ 276 w 1175"/>
                    <a:gd name="T15" fmla="*/ 627 h 962"/>
                    <a:gd name="T16" fmla="*/ 313 w 1175"/>
                    <a:gd name="T17" fmla="*/ 732 h 962"/>
                    <a:gd name="T18" fmla="*/ 860 w 1175"/>
                    <a:gd name="T19" fmla="*/ 878 h 962"/>
                    <a:gd name="T20" fmla="*/ 884 w 1175"/>
                    <a:gd name="T21" fmla="*/ 780 h 962"/>
                    <a:gd name="T22" fmla="*/ 1041 w 1175"/>
                    <a:gd name="T23" fmla="*/ 833 h 962"/>
                    <a:gd name="T24" fmla="*/ 1078 w 1175"/>
                    <a:gd name="T25" fmla="*/ 936 h 962"/>
                    <a:gd name="T26" fmla="*/ 1175 w 1175"/>
                    <a:gd name="T27" fmla="*/ 962 h 962"/>
                    <a:gd name="T28" fmla="*/ 1175 w 1175"/>
                    <a:gd name="T29" fmla="*/ 250 h 962"/>
                    <a:gd name="T30" fmla="*/ 301 w 1175"/>
                    <a:gd name="T31" fmla="*/ 14 h 9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5" h="962">
                      <a:moveTo>
                        <a:pt x="301" y="14"/>
                      </a:moveTo>
                      <a:cubicBezTo>
                        <a:pt x="242" y="0"/>
                        <a:pt x="218" y="72"/>
                        <a:pt x="218" y="72"/>
                      </a:cubicBezTo>
                      <a:cubicBezTo>
                        <a:pt x="128" y="365"/>
                        <a:pt x="128" y="365"/>
                        <a:pt x="128" y="365"/>
                      </a:cubicBezTo>
                      <a:cubicBezTo>
                        <a:pt x="128" y="365"/>
                        <a:pt x="52" y="326"/>
                        <a:pt x="26" y="338"/>
                      </a:cubicBezTo>
                      <a:cubicBezTo>
                        <a:pt x="0" y="350"/>
                        <a:pt x="26" y="656"/>
                        <a:pt x="26" y="656"/>
                      </a:cubicBezTo>
                      <a:cubicBezTo>
                        <a:pt x="96" y="674"/>
                        <a:pt x="96" y="674"/>
                        <a:pt x="96" y="674"/>
                      </a:cubicBezTo>
                      <a:cubicBezTo>
                        <a:pt x="85" y="633"/>
                        <a:pt x="93" y="595"/>
                        <a:pt x="120" y="574"/>
                      </a:cubicBezTo>
                      <a:cubicBezTo>
                        <a:pt x="160" y="543"/>
                        <a:pt x="231" y="567"/>
                        <a:pt x="276" y="627"/>
                      </a:cubicBezTo>
                      <a:cubicBezTo>
                        <a:pt x="302" y="661"/>
                        <a:pt x="314" y="700"/>
                        <a:pt x="313" y="732"/>
                      </a:cubicBezTo>
                      <a:cubicBezTo>
                        <a:pt x="860" y="878"/>
                        <a:pt x="860" y="878"/>
                        <a:pt x="860" y="878"/>
                      </a:cubicBezTo>
                      <a:cubicBezTo>
                        <a:pt x="850" y="838"/>
                        <a:pt x="857" y="800"/>
                        <a:pt x="884" y="780"/>
                      </a:cubicBezTo>
                      <a:cubicBezTo>
                        <a:pt x="925" y="749"/>
                        <a:pt x="995" y="772"/>
                        <a:pt x="1041" y="833"/>
                      </a:cubicBezTo>
                      <a:cubicBezTo>
                        <a:pt x="1066" y="866"/>
                        <a:pt x="1079" y="904"/>
                        <a:pt x="1078" y="936"/>
                      </a:cubicBezTo>
                      <a:cubicBezTo>
                        <a:pt x="1175" y="962"/>
                        <a:pt x="1175" y="962"/>
                        <a:pt x="1175" y="962"/>
                      </a:cubicBezTo>
                      <a:cubicBezTo>
                        <a:pt x="1175" y="250"/>
                        <a:pt x="1175" y="250"/>
                        <a:pt x="1175" y="250"/>
                      </a:cubicBezTo>
                      <a:lnTo>
                        <a:pt x="301" y="1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54" name="Freeform 554"/>
                <p:cNvSpPr>
                  <a:spLocks/>
                </p:cNvSpPr>
                <p:nvPr/>
              </p:nvSpPr>
              <p:spPr bwMode="gray">
                <a:xfrm>
                  <a:off x="-3879" y="1263"/>
                  <a:ext cx="165" cy="619"/>
                </a:xfrm>
                <a:custGeom>
                  <a:avLst/>
                  <a:gdLst>
                    <a:gd name="T0" fmla="*/ 0 w 165"/>
                    <a:gd name="T1" fmla="*/ 581 h 619"/>
                    <a:gd name="T2" fmla="*/ 165 w 165"/>
                    <a:gd name="T3" fmla="*/ 619 h 619"/>
                    <a:gd name="T4" fmla="*/ 165 w 165"/>
                    <a:gd name="T5" fmla="*/ 0 h 619"/>
                    <a:gd name="T6" fmla="*/ 0 w 165"/>
                    <a:gd name="T7" fmla="*/ 581 h 6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5" h="619">
                      <a:moveTo>
                        <a:pt x="0" y="581"/>
                      </a:moveTo>
                      <a:lnTo>
                        <a:pt x="165" y="619"/>
                      </a:lnTo>
                      <a:lnTo>
                        <a:pt x="165" y="0"/>
                      </a:lnTo>
                      <a:lnTo>
                        <a:pt x="0" y="58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399FF"/>
                    </a:gs>
                    <a:gs pos="100000">
                      <a:srgbClr val="3399FF">
                        <a:gamma/>
                        <a:tint val="28235"/>
                        <a:invGamma/>
                      </a:srgbClr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55" name="Line 555"/>
                <p:cNvSpPr>
                  <a:spLocks noChangeShapeType="1"/>
                </p:cNvSpPr>
                <p:nvPr/>
              </p:nvSpPr>
              <p:spPr bwMode="gray">
                <a:xfrm flipH="1" flipV="1">
                  <a:off x="-3286" y="918"/>
                  <a:ext cx="2107" cy="562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56" name="Line 556"/>
                <p:cNvSpPr>
                  <a:spLocks noChangeShapeType="1"/>
                </p:cNvSpPr>
                <p:nvPr/>
              </p:nvSpPr>
              <p:spPr bwMode="gray">
                <a:xfrm flipH="1" flipV="1">
                  <a:off x="-3019" y="845"/>
                  <a:ext cx="2107" cy="562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57" name="Line 557"/>
                <p:cNvSpPr>
                  <a:spLocks noChangeShapeType="1"/>
                </p:cNvSpPr>
                <p:nvPr/>
              </p:nvSpPr>
              <p:spPr bwMode="gray">
                <a:xfrm flipH="1" flipV="1">
                  <a:off x="-2752" y="774"/>
                  <a:ext cx="2107" cy="56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58" name="Line 558"/>
                <p:cNvSpPr>
                  <a:spLocks noChangeShapeType="1"/>
                </p:cNvSpPr>
                <p:nvPr/>
              </p:nvSpPr>
              <p:spPr bwMode="gray">
                <a:xfrm flipH="1" flipV="1">
                  <a:off x="-2483" y="701"/>
                  <a:ext cx="2108" cy="562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59" name="Freeform 559"/>
                <p:cNvSpPr>
                  <a:spLocks/>
                </p:cNvSpPr>
                <p:nvPr/>
              </p:nvSpPr>
              <p:spPr bwMode="gray">
                <a:xfrm>
                  <a:off x="-1460" y="1192"/>
                  <a:ext cx="1344" cy="2046"/>
                </a:xfrm>
                <a:custGeom>
                  <a:avLst/>
                  <a:gdLst>
                    <a:gd name="T0" fmla="*/ 0 w 1344"/>
                    <a:gd name="T1" fmla="*/ 364 h 2046"/>
                    <a:gd name="T2" fmla="*/ 1344 w 1344"/>
                    <a:gd name="T3" fmla="*/ 0 h 2046"/>
                    <a:gd name="T4" fmla="*/ 1344 w 1344"/>
                    <a:gd name="T5" fmla="*/ 1682 h 2046"/>
                    <a:gd name="T6" fmla="*/ 0 w 1344"/>
                    <a:gd name="T7" fmla="*/ 2046 h 2046"/>
                    <a:gd name="T8" fmla="*/ 0 w 1344"/>
                    <a:gd name="T9" fmla="*/ 364 h 20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44" h="2046">
                      <a:moveTo>
                        <a:pt x="0" y="364"/>
                      </a:moveTo>
                      <a:lnTo>
                        <a:pt x="1344" y="0"/>
                      </a:lnTo>
                      <a:lnTo>
                        <a:pt x="1344" y="1682"/>
                      </a:lnTo>
                      <a:lnTo>
                        <a:pt x="0" y="2046"/>
                      </a:lnTo>
                      <a:lnTo>
                        <a:pt x="0" y="36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60" name="Freeform 560"/>
                <p:cNvSpPr>
                  <a:spLocks/>
                </p:cNvSpPr>
                <p:nvPr/>
              </p:nvSpPr>
              <p:spPr bwMode="gray">
                <a:xfrm>
                  <a:off x="-3012" y="1353"/>
                  <a:ext cx="1444" cy="1107"/>
                </a:xfrm>
                <a:custGeom>
                  <a:avLst/>
                  <a:gdLst>
                    <a:gd name="T0" fmla="*/ 0 w 1444"/>
                    <a:gd name="T1" fmla="*/ 0 h 1107"/>
                    <a:gd name="T2" fmla="*/ 0 w 1444"/>
                    <a:gd name="T3" fmla="*/ 722 h 1107"/>
                    <a:gd name="T4" fmla="*/ 1444 w 1444"/>
                    <a:gd name="T5" fmla="*/ 1107 h 1107"/>
                    <a:gd name="T6" fmla="*/ 1444 w 1444"/>
                    <a:gd name="T7" fmla="*/ 385 h 1107"/>
                    <a:gd name="T8" fmla="*/ 0 w 1444"/>
                    <a:gd name="T9" fmla="*/ 0 h 1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44" h="1107">
                      <a:moveTo>
                        <a:pt x="0" y="0"/>
                      </a:moveTo>
                      <a:lnTo>
                        <a:pt x="0" y="722"/>
                      </a:lnTo>
                      <a:lnTo>
                        <a:pt x="1444" y="1107"/>
                      </a:lnTo>
                      <a:lnTo>
                        <a:pt x="1444" y="3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C0C0C0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61" name="Freeform 561"/>
                <p:cNvSpPr>
                  <a:spLocks/>
                </p:cNvSpPr>
                <p:nvPr/>
              </p:nvSpPr>
              <p:spPr bwMode="gray">
                <a:xfrm>
                  <a:off x="-3676" y="1175"/>
                  <a:ext cx="593" cy="1630"/>
                </a:xfrm>
                <a:custGeom>
                  <a:avLst/>
                  <a:gdLst>
                    <a:gd name="T0" fmla="*/ 0 w 593"/>
                    <a:gd name="T1" fmla="*/ 0 h 1630"/>
                    <a:gd name="T2" fmla="*/ 593 w 593"/>
                    <a:gd name="T3" fmla="*/ 161 h 1630"/>
                    <a:gd name="T4" fmla="*/ 593 w 593"/>
                    <a:gd name="T5" fmla="*/ 1630 h 1630"/>
                    <a:gd name="T6" fmla="*/ 279 w 593"/>
                    <a:gd name="T7" fmla="*/ 1545 h 1630"/>
                    <a:gd name="T8" fmla="*/ 0 w 593"/>
                    <a:gd name="T9" fmla="*/ 962 h 1630"/>
                    <a:gd name="T10" fmla="*/ 0 w 593"/>
                    <a:gd name="T11" fmla="*/ 0 h 16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3" h="1630">
                      <a:moveTo>
                        <a:pt x="0" y="0"/>
                      </a:moveTo>
                      <a:lnTo>
                        <a:pt x="593" y="161"/>
                      </a:lnTo>
                      <a:lnTo>
                        <a:pt x="593" y="1630"/>
                      </a:lnTo>
                      <a:lnTo>
                        <a:pt x="279" y="1545"/>
                      </a:lnTo>
                      <a:lnTo>
                        <a:pt x="0" y="9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62" name="Freeform 562"/>
                <p:cNvSpPr>
                  <a:spLocks/>
                </p:cNvSpPr>
                <p:nvPr/>
              </p:nvSpPr>
              <p:spPr bwMode="gray">
                <a:xfrm>
                  <a:off x="-3603" y="1291"/>
                  <a:ext cx="452" cy="747"/>
                </a:xfrm>
                <a:custGeom>
                  <a:avLst/>
                  <a:gdLst>
                    <a:gd name="T0" fmla="*/ 0 w 452"/>
                    <a:gd name="T1" fmla="*/ 0 h 747"/>
                    <a:gd name="T2" fmla="*/ 0 w 452"/>
                    <a:gd name="T3" fmla="*/ 626 h 747"/>
                    <a:gd name="T4" fmla="*/ 452 w 452"/>
                    <a:gd name="T5" fmla="*/ 747 h 747"/>
                    <a:gd name="T6" fmla="*/ 452 w 452"/>
                    <a:gd name="T7" fmla="*/ 121 h 747"/>
                    <a:gd name="T8" fmla="*/ 0 w 452"/>
                    <a:gd name="T9" fmla="*/ 0 h 7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2" h="747">
                      <a:moveTo>
                        <a:pt x="0" y="0"/>
                      </a:moveTo>
                      <a:lnTo>
                        <a:pt x="0" y="626"/>
                      </a:lnTo>
                      <a:lnTo>
                        <a:pt x="452" y="747"/>
                      </a:lnTo>
                      <a:lnTo>
                        <a:pt x="452" y="1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399FF"/>
                    </a:gs>
                    <a:gs pos="100000">
                      <a:srgbClr val="3399FF">
                        <a:gamma/>
                        <a:tint val="28235"/>
                        <a:invGamma/>
                      </a:srgbClr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63" name="Freeform 563"/>
                <p:cNvSpPr>
                  <a:spLocks/>
                </p:cNvSpPr>
                <p:nvPr/>
              </p:nvSpPr>
              <p:spPr bwMode="gray">
                <a:xfrm>
                  <a:off x="-3914" y="1376"/>
                  <a:ext cx="167" cy="487"/>
                </a:xfrm>
                <a:custGeom>
                  <a:avLst/>
                  <a:gdLst>
                    <a:gd name="T0" fmla="*/ 0 w 167"/>
                    <a:gd name="T1" fmla="*/ 487 h 487"/>
                    <a:gd name="T2" fmla="*/ 0 w 167"/>
                    <a:gd name="T3" fmla="*/ 45 h 487"/>
                    <a:gd name="T4" fmla="*/ 167 w 167"/>
                    <a:gd name="T5" fmla="*/ 0 h 487"/>
                    <a:gd name="T6" fmla="*/ 167 w 167"/>
                    <a:gd name="T7" fmla="*/ 442 h 487"/>
                    <a:gd name="T8" fmla="*/ 0 w 167"/>
                    <a:gd name="T9" fmla="*/ 487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7" h="487">
                      <a:moveTo>
                        <a:pt x="0" y="487"/>
                      </a:moveTo>
                      <a:lnTo>
                        <a:pt x="0" y="45"/>
                      </a:lnTo>
                      <a:lnTo>
                        <a:pt x="167" y="0"/>
                      </a:lnTo>
                      <a:lnTo>
                        <a:pt x="167" y="442"/>
                      </a:lnTo>
                      <a:lnTo>
                        <a:pt x="0" y="48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399FF"/>
                    </a:gs>
                    <a:gs pos="100000">
                      <a:srgbClr val="3399FF">
                        <a:gamma/>
                        <a:tint val="28235"/>
                        <a:invGamma/>
                      </a:srgbClr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64" name="Freeform 564"/>
                <p:cNvSpPr>
                  <a:spLocks/>
                </p:cNvSpPr>
                <p:nvPr/>
              </p:nvSpPr>
              <p:spPr bwMode="gray">
                <a:xfrm>
                  <a:off x="-3945" y="1414"/>
                  <a:ext cx="31" cy="449"/>
                </a:xfrm>
                <a:custGeom>
                  <a:avLst/>
                  <a:gdLst>
                    <a:gd name="T0" fmla="*/ 31 w 31"/>
                    <a:gd name="T1" fmla="*/ 7 h 449"/>
                    <a:gd name="T2" fmla="*/ 0 w 31"/>
                    <a:gd name="T3" fmla="*/ 0 h 449"/>
                    <a:gd name="T4" fmla="*/ 0 w 31"/>
                    <a:gd name="T5" fmla="*/ 439 h 449"/>
                    <a:gd name="T6" fmla="*/ 31 w 31"/>
                    <a:gd name="T7" fmla="*/ 449 h 449"/>
                    <a:gd name="T8" fmla="*/ 31 w 31"/>
                    <a:gd name="T9" fmla="*/ 7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449">
                      <a:moveTo>
                        <a:pt x="31" y="7"/>
                      </a:moveTo>
                      <a:lnTo>
                        <a:pt x="0" y="0"/>
                      </a:lnTo>
                      <a:lnTo>
                        <a:pt x="0" y="439"/>
                      </a:lnTo>
                      <a:lnTo>
                        <a:pt x="31" y="449"/>
                      </a:lnTo>
                      <a:lnTo>
                        <a:pt x="31" y="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65" name="Freeform 565"/>
                <p:cNvSpPr>
                  <a:spLocks/>
                </p:cNvSpPr>
                <p:nvPr/>
              </p:nvSpPr>
              <p:spPr bwMode="gray">
                <a:xfrm>
                  <a:off x="-3945" y="1369"/>
                  <a:ext cx="198" cy="52"/>
                </a:xfrm>
                <a:custGeom>
                  <a:avLst/>
                  <a:gdLst>
                    <a:gd name="T0" fmla="*/ 198 w 198"/>
                    <a:gd name="T1" fmla="*/ 7 h 52"/>
                    <a:gd name="T2" fmla="*/ 165 w 198"/>
                    <a:gd name="T3" fmla="*/ 0 h 52"/>
                    <a:gd name="T4" fmla="*/ 0 w 198"/>
                    <a:gd name="T5" fmla="*/ 45 h 52"/>
                    <a:gd name="T6" fmla="*/ 31 w 198"/>
                    <a:gd name="T7" fmla="*/ 52 h 52"/>
                    <a:gd name="T8" fmla="*/ 198 w 198"/>
                    <a:gd name="T9" fmla="*/ 7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52">
                      <a:moveTo>
                        <a:pt x="198" y="7"/>
                      </a:moveTo>
                      <a:lnTo>
                        <a:pt x="165" y="0"/>
                      </a:lnTo>
                      <a:lnTo>
                        <a:pt x="0" y="45"/>
                      </a:lnTo>
                      <a:lnTo>
                        <a:pt x="31" y="52"/>
                      </a:lnTo>
                      <a:lnTo>
                        <a:pt x="198" y="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66" name="Freeform 566"/>
                <p:cNvSpPr>
                  <a:spLocks/>
                </p:cNvSpPr>
                <p:nvPr/>
              </p:nvSpPr>
              <p:spPr bwMode="gray">
                <a:xfrm>
                  <a:off x="-3721" y="1894"/>
                  <a:ext cx="26" cy="30"/>
                </a:xfrm>
                <a:custGeom>
                  <a:avLst/>
                  <a:gdLst>
                    <a:gd name="T0" fmla="*/ 9 w 11"/>
                    <a:gd name="T1" fmla="*/ 11 h 13"/>
                    <a:gd name="T2" fmla="*/ 2 w 11"/>
                    <a:gd name="T3" fmla="*/ 9 h 13"/>
                    <a:gd name="T4" fmla="*/ 2 w 11"/>
                    <a:gd name="T5" fmla="*/ 1 h 13"/>
                    <a:gd name="T6" fmla="*/ 9 w 11"/>
                    <a:gd name="T7" fmla="*/ 4 h 13"/>
                    <a:gd name="T8" fmla="*/ 9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9" y="11"/>
                      </a:moveTo>
                      <a:cubicBezTo>
                        <a:pt x="8" y="13"/>
                        <a:pt x="4" y="11"/>
                        <a:pt x="2" y="9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4" y="0"/>
                        <a:pt x="7" y="1"/>
                        <a:pt x="9" y="4"/>
                      </a:cubicBezTo>
                      <a:cubicBezTo>
                        <a:pt x="11" y="6"/>
                        <a:pt x="11" y="10"/>
                        <a:pt x="9" y="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67" name="Freeform 567"/>
                <p:cNvSpPr>
                  <a:spLocks/>
                </p:cNvSpPr>
                <p:nvPr/>
              </p:nvSpPr>
              <p:spPr bwMode="gray">
                <a:xfrm>
                  <a:off x="-3721" y="1213"/>
                  <a:ext cx="26" cy="31"/>
                </a:xfrm>
                <a:custGeom>
                  <a:avLst/>
                  <a:gdLst>
                    <a:gd name="T0" fmla="*/ 9 w 11"/>
                    <a:gd name="T1" fmla="*/ 12 h 13"/>
                    <a:gd name="T2" fmla="*/ 2 w 11"/>
                    <a:gd name="T3" fmla="*/ 9 h 13"/>
                    <a:gd name="T4" fmla="*/ 2 w 11"/>
                    <a:gd name="T5" fmla="*/ 2 h 13"/>
                    <a:gd name="T6" fmla="*/ 9 w 11"/>
                    <a:gd name="T7" fmla="*/ 4 h 13"/>
                    <a:gd name="T8" fmla="*/ 9 w 11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9" y="12"/>
                      </a:moveTo>
                      <a:cubicBezTo>
                        <a:pt x="8" y="13"/>
                        <a:pt x="4" y="12"/>
                        <a:pt x="2" y="9"/>
                      </a:cubicBezTo>
                      <a:cubicBezTo>
                        <a:pt x="0" y="7"/>
                        <a:pt x="0" y="3"/>
                        <a:pt x="2" y="2"/>
                      </a:cubicBezTo>
                      <a:cubicBezTo>
                        <a:pt x="4" y="0"/>
                        <a:pt x="7" y="1"/>
                        <a:pt x="9" y="4"/>
                      </a:cubicBezTo>
                      <a:cubicBezTo>
                        <a:pt x="11" y="7"/>
                        <a:pt x="11" y="10"/>
                        <a:pt x="9" y="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68" name="Freeform 568"/>
                <p:cNvSpPr>
                  <a:spLocks/>
                </p:cNvSpPr>
                <p:nvPr/>
              </p:nvSpPr>
              <p:spPr bwMode="gray">
                <a:xfrm>
                  <a:off x="-3924" y="1220"/>
                  <a:ext cx="220" cy="756"/>
                </a:xfrm>
                <a:custGeom>
                  <a:avLst/>
                  <a:gdLst>
                    <a:gd name="T0" fmla="*/ 0 w 93"/>
                    <a:gd name="T1" fmla="*/ 24 h 320"/>
                    <a:gd name="T2" fmla="*/ 0 w 93"/>
                    <a:gd name="T3" fmla="*/ 320 h 320"/>
                    <a:gd name="T4" fmla="*/ 93 w 93"/>
                    <a:gd name="T5" fmla="*/ 295 h 320"/>
                    <a:gd name="T6" fmla="*/ 91 w 93"/>
                    <a:gd name="T7" fmla="*/ 287 h 320"/>
                    <a:gd name="T8" fmla="*/ 8 w 93"/>
                    <a:gd name="T9" fmla="*/ 310 h 320"/>
                    <a:gd name="T10" fmla="*/ 8 w 93"/>
                    <a:gd name="T11" fmla="*/ 30 h 320"/>
                    <a:gd name="T12" fmla="*/ 93 w 93"/>
                    <a:gd name="T13" fmla="*/ 8 h 320"/>
                    <a:gd name="T14" fmla="*/ 91 w 93"/>
                    <a:gd name="T15" fmla="*/ 0 h 320"/>
                    <a:gd name="T16" fmla="*/ 0 w 93"/>
                    <a:gd name="T17" fmla="*/ 24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3" h="320">
                      <a:moveTo>
                        <a:pt x="0" y="24"/>
                      </a:moveTo>
                      <a:cubicBezTo>
                        <a:pt x="0" y="320"/>
                        <a:pt x="0" y="320"/>
                        <a:pt x="0" y="320"/>
                      </a:cubicBezTo>
                      <a:cubicBezTo>
                        <a:pt x="93" y="295"/>
                        <a:pt x="93" y="295"/>
                        <a:pt x="93" y="295"/>
                      </a:cubicBezTo>
                      <a:cubicBezTo>
                        <a:pt x="91" y="287"/>
                        <a:pt x="91" y="287"/>
                        <a:pt x="91" y="287"/>
                      </a:cubicBezTo>
                      <a:cubicBezTo>
                        <a:pt x="91" y="287"/>
                        <a:pt x="17" y="307"/>
                        <a:pt x="8" y="310"/>
                      </a:cubicBezTo>
                      <a:cubicBezTo>
                        <a:pt x="8" y="300"/>
                        <a:pt x="8" y="36"/>
                        <a:pt x="8" y="30"/>
                      </a:cubicBezTo>
                      <a:cubicBezTo>
                        <a:pt x="14" y="29"/>
                        <a:pt x="93" y="8"/>
                        <a:pt x="93" y="8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69" name="Freeform 569"/>
                <p:cNvSpPr>
                  <a:spLocks/>
                </p:cNvSpPr>
                <p:nvPr/>
              </p:nvSpPr>
              <p:spPr bwMode="gray">
                <a:xfrm>
                  <a:off x="-1370" y="1482"/>
                  <a:ext cx="584" cy="1498"/>
                </a:xfrm>
                <a:custGeom>
                  <a:avLst/>
                  <a:gdLst>
                    <a:gd name="T0" fmla="*/ 0 w 584"/>
                    <a:gd name="T1" fmla="*/ 159 h 1498"/>
                    <a:gd name="T2" fmla="*/ 0 w 584"/>
                    <a:gd name="T3" fmla="*/ 1498 h 1498"/>
                    <a:gd name="T4" fmla="*/ 584 w 584"/>
                    <a:gd name="T5" fmla="*/ 1342 h 1498"/>
                    <a:gd name="T6" fmla="*/ 584 w 584"/>
                    <a:gd name="T7" fmla="*/ 0 h 1498"/>
                    <a:gd name="T8" fmla="*/ 0 w 584"/>
                    <a:gd name="T9" fmla="*/ 159 h 1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4" h="1498">
                      <a:moveTo>
                        <a:pt x="0" y="159"/>
                      </a:moveTo>
                      <a:lnTo>
                        <a:pt x="0" y="1498"/>
                      </a:lnTo>
                      <a:lnTo>
                        <a:pt x="584" y="1342"/>
                      </a:lnTo>
                      <a:lnTo>
                        <a:pt x="584" y="0"/>
                      </a:lnTo>
                      <a:lnTo>
                        <a:pt x="0" y="15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70" name="Freeform 570"/>
                <p:cNvSpPr>
                  <a:spLocks/>
                </p:cNvSpPr>
                <p:nvPr/>
              </p:nvSpPr>
              <p:spPr bwMode="gray">
                <a:xfrm>
                  <a:off x="-786" y="1327"/>
                  <a:ext cx="583" cy="1497"/>
                </a:xfrm>
                <a:custGeom>
                  <a:avLst/>
                  <a:gdLst>
                    <a:gd name="T0" fmla="*/ 583 w 583"/>
                    <a:gd name="T1" fmla="*/ 0 h 1497"/>
                    <a:gd name="T2" fmla="*/ 0 w 583"/>
                    <a:gd name="T3" fmla="*/ 155 h 1497"/>
                    <a:gd name="T4" fmla="*/ 0 w 583"/>
                    <a:gd name="T5" fmla="*/ 1497 h 1497"/>
                    <a:gd name="T6" fmla="*/ 583 w 583"/>
                    <a:gd name="T7" fmla="*/ 1339 h 1497"/>
                    <a:gd name="T8" fmla="*/ 583 w 583"/>
                    <a:gd name="T9" fmla="*/ 0 h 1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3" h="1497">
                      <a:moveTo>
                        <a:pt x="583" y="0"/>
                      </a:moveTo>
                      <a:lnTo>
                        <a:pt x="0" y="155"/>
                      </a:lnTo>
                      <a:lnTo>
                        <a:pt x="0" y="1497"/>
                      </a:lnTo>
                      <a:lnTo>
                        <a:pt x="583" y="1339"/>
                      </a:lnTo>
                      <a:lnTo>
                        <a:pt x="58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C0C0C0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71" name="Freeform 571"/>
                <p:cNvSpPr>
                  <a:spLocks/>
                </p:cNvSpPr>
                <p:nvPr/>
              </p:nvSpPr>
              <p:spPr bwMode="gray">
                <a:xfrm>
                  <a:off x="-217" y="2779"/>
                  <a:ext cx="80" cy="93"/>
                </a:xfrm>
                <a:custGeom>
                  <a:avLst/>
                  <a:gdLst>
                    <a:gd name="T0" fmla="*/ 6 w 34"/>
                    <a:gd name="T1" fmla="*/ 34 h 39"/>
                    <a:gd name="T2" fmla="*/ 27 w 34"/>
                    <a:gd name="T3" fmla="*/ 27 h 39"/>
                    <a:gd name="T4" fmla="*/ 29 w 34"/>
                    <a:gd name="T5" fmla="*/ 5 h 39"/>
                    <a:gd name="T6" fmla="*/ 7 w 34"/>
                    <a:gd name="T7" fmla="*/ 12 h 39"/>
                    <a:gd name="T8" fmla="*/ 6 w 34"/>
                    <a:gd name="T9" fmla="*/ 3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39">
                      <a:moveTo>
                        <a:pt x="6" y="34"/>
                      </a:moveTo>
                      <a:cubicBezTo>
                        <a:pt x="11" y="39"/>
                        <a:pt x="21" y="36"/>
                        <a:pt x="27" y="27"/>
                      </a:cubicBezTo>
                      <a:cubicBezTo>
                        <a:pt x="34" y="19"/>
                        <a:pt x="34" y="9"/>
                        <a:pt x="29" y="5"/>
                      </a:cubicBezTo>
                      <a:cubicBezTo>
                        <a:pt x="23" y="0"/>
                        <a:pt x="13" y="4"/>
                        <a:pt x="7" y="12"/>
                      </a:cubicBezTo>
                      <a:cubicBezTo>
                        <a:pt x="1" y="20"/>
                        <a:pt x="0" y="30"/>
                        <a:pt x="6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C40505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72" name="Freeform 572"/>
                <p:cNvSpPr>
                  <a:spLocks/>
                </p:cNvSpPr>
                <p:nvPr/>
              </p:nvSpPr>
              <p:spPr bwMode="gray">
                <a:xfrm>
                  <a:off x="-1427" y="3112"/>
                  <a:ext cx="81" cy="93"/>
                </a:xfrm>
                <a:custGeom>
                  <a:avLst/>
                  <a:gdLst>
                    <a:gd name="T0" fmla="*/ 6 w 34"/>
                    <a:gd name="T1" fmla="*/ 34 h 39"/>
                    <a:gd name="T2" fmla="*/ 27 w 34"/>
                    <a:gd name="T3" fmla="*/ 27 h 39"/>
                    <a:gd name="T4" fmla="*/ 29 w 34"/>
                    <a:gd name="T5" fmla="*/ 5 h 39"/>
                    <a:gd name="T6" fmla="*/ 7 w 34"/>
                    <a:gd name="T7" fmla="*/ 12 h 39"/>
                    <a:gd name="T8" fmla="*/ 6 w 34"/>
                    <a:gd name="T9" fmla="*/ 3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39">
                      <a:moveTo>
                        <a:pt x="6" y="34"/>
                      </a:moveTo>
                      <a:cubicBezTo>
                        <a:pt x="12" y="39"/>
                        <a:pt x="21" y="36"/>
                        <a:pt x="27" y="27"/>
                      </a:cubicBezTo>
                      <a:cubicBezTo>
                        <a:pt x="34" y="19"/>
                        <a:pt x="34" y="9"/>
                        <a:pt x="29" y="5"/>
                      </a:cubicBezTo>
                      <a:cubicBezTo>
                        <a:pt x="23" y="0"/>
                        <a:pt x="13" y="4"/>
                        <a:pt x="7" y="12"/>
                      </a:cubicBezTo>
                      <a:cubicBezTo>
                        <a:pt x="1" y="20"/>
                        <a:pt x="0" y="30"/>
                        <a:pt x="6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C40505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73" name="Freeform 573"/>
                <p:cNvSpPr>
                  <a:spLocks/>
                </p:cNvSpPr>
                <p:nvPr/>
              </p:nvSpPr>
              <p:spPr bwMode="gray">
                <a:xfrm>
                  <a:off x="-1420" y="3032"/>
                  <a:ext cx="67" cy="76"/>
                </a:xfrm>
                <a:custGeom>
                  <a:avLst/>
                  <a:gdLst>
                    <a:gd name="T0" fmla="*/ 5 w 28"/>
                    <a:gd name="T1" fmla="*/ 28 h 32"/>
                    <a:gd name="T2" fmla="*/ 23 w 28"/>
                    <a:gd name="T3" fmla="*/ 22 h 32"/>
                    <a:gd name="T4" fmla="*/ 24 w 28"/>
                    <a:gd name="T5" fmla="*/ 4 h 32"/>
                    <a:gd name="T6" fmla="*/ 6 w 28"/>
                    <a:gd name="T7" fmla="*/ 10 h 32"/>
                    <a:gd name="T8" fmla="*/ 5 w 28"/>
                    <a:gd name="T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32">
                      <a:moveTo>
                        <a:pt x="5" y="28"/>
                      </a:moveTo>
                      <a:cubicBezTo>
                        <a:pt x="10" y="32"/>
                        <a:pt x="17" y="29"/>
                        <a:pt x="23" y="22"/>
                      </a:cubicBezTo>
                      <a:cubicBezTo>
                        <a:pt x="28" y="15"/>
                        <a:pt x="28" y="7"/>
                        <a:pt x="24" y="4"/>
                      </a:cubicBezTo>
                      <a:cubicBezTo>
                        <a:pt x="19" y="0"/>
                        <a:pt x="11" y="3"/>
                        <a:pt x="6" y="10"/>
                      </a:cubicBezTo>
                      <a:cubicBezTo>
                        <a:pt x="1" y="16"/>
                        <a:pt x="0" y="25"/>
                        <a:pt x="5" y="2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FFC269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74" name="Freeform 574"/>
                <p:cNvSpPr>
                  <a:spLocks/>
                </p:cNvSpPr>
                <p:nvPr/>
              </p:nvSpPr>
              <p:spPr bwMode="gray">
                <a:xfrm>
                  <a:off x="-210" y="2699"/>
                  <a:ext cx="66" cy="76"/>
                </a:xfrm>
                <a:custGeom>
                  <a:avLst/>
                  <a:gdLst>
                    <a:gd name="T0" fmla="*/ 5 w 28"/>
                    <a:gd name="T1" fmla="*/ 28 h 32"/>
                    <a:gd name="T2" fmla="*/ 23 w 28"/>
                    <a:gd name="T3" fmla="*/ 22 h 32"/>
                    <a:gd name="T4" fmla="*/ 23 w 28"/>
                    <a:gd name="T5" fmla="*/ 4 h 32"/>
                    <a:gd name="T6" fmla="*/ 6 w 28"/>
                    <a:gd name="T7" fmla="*/ 10 h 32"/>
                    <a:gd name="T8" fmla="*/ 5 w 28"/>
                    <a:gd name="T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32">
                      <a:moveTo>
                        <a:pt x="5" y="28"/>
                      </a:moveTo>
                      <a:cubicBezTo>
                        <a:pt x="10" y="32"/>
                        <a:pt x="17" y="29"/>
                        <a:pt x="23" y="22"/>
                      </a:cubicBezTo>
                      <a:cubicBezTo>
                        <a:pt x="28" y="15"/>
                        <a:pt x="28" y="7"/>
                        <a:pt x="23" y="4"/>
                      </a:cubicBezTo>
                      <a:cubicBezTo>
                        <a:pt x="19" y="0"/>
                        <a:pt x="11" y="3"/>
                        <a:pt x="6" y="10"/>
                      </a:cubicBezTo>
                      <a:cubicBezTo>
                        <a:pt x="1" y="16"/>
                        <a:pt x="0" y="25"/>
                        <a:pt x="5" y="2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FFC269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75" name="Freeform 575"/>
                <p:cNvSpPr>
                  <a:spLocks/>
                </p:cNvSpPr>
                <p:nvPr/>
              </p:nvSpPr>
              <p:spPr bwMode="gray">
                <a:xfrm>
                  <a:off x="-1420" y="1556"/>
                  <a:ext cx="67" cy="75"/>
                </a:xfrm>
                <a:custGeom>
                  <a:avLst/>
                  <a:gdLst>
                    <a:gd name="T0" fmla="*/ 5 w 28"/>
                    <a:gd name="T1" fmla="*/ 28 h 32"/>
                    <a:gd name="T2" fmla="*/ 23 w 28"/>
                    <a:gd name="T3" fmla="*/ 22 h 32"/>
                    <a:gd name="T4" fmla="*/ 24 w 28"/>
                    <a:gd name="T5" fmla="*/ 4 h 32"/>
                    <a:gd name="T6" fmla="*/ 6 w 28"/>
                    <a:gd name="T7" fmla="*/ 10 h 32"/>
                    <a:gd name="T8" fmla="*/ 5 w 28"/>
                    <a:gd name="T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32">
                      <a:moveTo>
                        <a:pt x="5" y="28"/>
                      </a:moveTo>
                      <a:cubicBezTo>
                        <a:pt x="10" y="32"/>
                        <a:pt x="17" y="29"/>
                        <a:pt x="23" y="22"/>
                      </a:cubicBezTo>
                      <a:cubicBezTo>
                        <a:pt x="28" y="16"/>
                        <a:pt x="28" y="7"/>
                        <a:pt x="24" y="4"/>
                      </a:cubicBezTo>
                      <a:cubicBezTo>
                        <a:pt x="19" y="0"/>
                        <a:pt x="11" y="3"/>
                        <a:pt x="6" y="10"/>
                      </a:cubicBezTo>
                      <a:cubicBezTo>
                        <a:pt x="1" y="17"/>
                        <a:pt x="0" y="25"/>
                        <a:pt x="5" y="2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FFC269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76" name="Freeform 576"/>
                <p:cNvSpPr>
                  <a:spLocks/>
                </p:cNvSpPr>
                <p:nvPr/>
              </p:nvSpPr>
              <p:spPr bwMode="gray">
                <a:xfrm>
                  <a:off x="-210" y="1223"/>
                  <a:ext cx="66" cy="75"/>
                </a:xfrm>
                <a:custGeom>
                  <a:avLst/>
                  <a:gdLst>
                    <a:gd name="T0" fmla="*/ 5 w 28"/>
                    <a:gd name="T1" fmla="*/ 28 h 32"/>
                    <a:gd name="T2" fmla="*/ 23 w 28"/>
                    <a:gd name="T3" fmla="*/ 22 h 32"/>
                    <a:gd name="T4" fmla="*/ 23 w 28"/>
                    <a:gd name="T5" fmla="*/ 4 h 32"/>
                    <a:gd name="T6" fmla="*/ 6 w 28"/>
                    <a:gd name="T7" fmla="*/ 10 h 32"/>
                    <a:gd name="T8" fmla="*/ 5 w 28"/>
                    <a:gd name="T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32">
                      <a:moveTo>
                        <a:pt x="5" y="28"/>
                      </a:moveTo>
                      <a:cubicBezTo>
                        <a:pt x="10" y="32"/>
                        <a:pt x="17" y="29"/>
                        <a:pt x="23" y="22"/>
                      </a:cubicBezTo>
                      <a:cubicBezTo>
                        <a:pt x="28" y="16"/>
                        <a:pt x="28" y="7"/>
                        <a:pt x="23" y="4"/>
                      </a:cubicBezTo>
                      <a:cubicBezTo>
                        <a:pt x="19" y="0"/>
                        <a:pt x="11" y="3"/>
                        <a:pt x="6" y="10"/>
                      </a:cubicBezTo>
                      <a:cubicBezTo>
                        <a:pt x="1" y="17"/>
                        <a:pt x="0" y="25"/>
                        <a:pt x="5" y="2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FFC269"/>
                    </a:gs>
                  </a:gsLst>
                  <a:lin ang="270000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77" name="Freeform 577"/>
                <p:cNvSpPr>
                  <a:spLocks/>
                </p:cNvSpPr>
                <p:nvPr/>
              </p:nvSpPr>
              <p:spPr bwMode="gray">
                <a:xfrm>
                  <a:off x="-895" y="2137"/>
                  <a:ext cx="71" cy="182"/>
                </a:xfrm>
                <a:custGeom>
                  <a:avLst/>
                  <a:gdLst>
                    <a:gd name="T0" fmla="*/ 0 w 71"/>
                    <a:gd name="T1" fmla="*/ 19 h 182"/>
                    <a:gd name="T2" fmla="*/ 0 w 71"/>
                    <a:gd name="T3" fmla="*/ 182 h 182"/>
                    <a:gd name="T4" fmla="*/ 71 w 71"/>
                    <a:gd name="T5" fmla="*/ 163 h 182"/>
                    <a:gd name="T6" fmla="*/ 71 w 71"/>
                    <a:gd name="T7" fmla="*/ 0 h 182"/>
                    <a:gd name="T8" fmla="*/ 0 w 71"/>
                    <a:gd name="T9" fmla="*/ 19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182">
                      <a:moveTo>
                        <a:pt x="0" y="19"/>
                      </a:moveTo>
                      <a:lnTo>
                        <a:pt x="0" y="182"/>
                      </a:lnTo>
                      <a:lnTo>
                        <a:pt x="71" y="163"/>
                      </a:lnTo>
                      <a:lnTo>
                        <a:pt x="71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C0C0C0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78" name="Freeform 578"/>
                <p:cNvSpPr>
                  <a:spLocks/>
                </p:cNvSpPr>
                <p:nvPr/>
              </p:nvSpPr>
              <p:spPr bwMode="gray">
                <a:xfrm>
                  <a:off x="-756" y="2106"/>
                  <a:ext cx="71" cy="182"/>
                </a:xfrm>
                <a:custGeom>
                  <a:avLst/>
                  <a:gdLst>
                    <a:gd name="T0" fmla="*/ 0 w 71"/>
                    <a:gd name="T1" fmla="*/ 19 h 182"/>
                    <a:gd name="T2" fmla="*/ 0 w 71"/>
                    <a:gd name="T3" fmla="*/ 182 h 182"/>
                    <a:gd name="T4" fmla="*/ 71 w 71"/>
                    <a:gd name="T5" fmla="*/ 163 h 182"/>
                    <a:gd name="T6" fmla="*/ 71 w 71"/>
                    <a:gd name="T7" fmla="*/ 0 h 182"/>
                    <a:gd name="T8" fmla="*/ 0 w 71"/>
                    <a:gd name="T9" fmla="*/ 19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182">
                      <a:moveTo>
                        <a:pt x="0" y="19"/>
                      </a:moveTo>
                      <a:lnTo>
                        <a:pt x="0" y="182"/>
                      </a:lnTo>
                      <a:lnTo>
                        <a:pt x="71" y="163"/>
                      </a:lnTo>
                      <a:lnTo>
                        <a:pt x="71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C0C0C0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79" name="Freeform 579"/>
                <p:cNvSpPr>
                  <a:spLocks/>
                </p:cNvSpPr>
                <p:nvPr/>
              </p:nvSpPr>
              <p:spPr bwMode="gray">
                <a:xfrm>
                  <a:off x="-4243" y="2397"/>
                  <a:ext cx="156" cy="160"/>
                </a:xfrm>
                <a:custGeom>
                  <a:avLst/>
                  <a:gdLst>
                    <a:gd name="T0" fmla="*/ 66 w 66"/>
                    <a:gd name="T1" fmla="*/ 68 h 68"/>
                    <a:gd name="T2" fmla="*/ 13 w 66"/>
                    <a:gd name="T3" fmla="*/ 43 h 68"/>
                    <a:gd name="T4" fmla="*/ 13 w 66"/>
                    <a:gd name="T5" fmla="*/ 0 h 68"/>
                    <a:gd name="T6" fmla="*/ 66 w 66"/>
                    <a:gd name="T7" fmla="*/ 12 h 68"/>
                    <a:gd name="T8" fmla="*/ 66 w 66"/>
                    <a:gd name="T9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8">
                      <a:moveTo>
                        <a:pt x="66" y="68"/>
                      </a:moveTo>
                      <a:cubicBezTo>
                        <a:pt x="6" y="58"/>
                        <a:pt x="13" y="56"/>
                        <a:pt x="13" y="43"/>
                      </a:cubicBezTo>
                      <a:cubicBezTo>
                        <a:pt x="13" y="31"/>
                        <a:pt x="0" y="0"/>
                        <a:pt x="13" y="0"/>
                      </a:cubicBezTo>
                      <a:cubicBezTo>
                        <a:pt x="26" y="0"/>
                        <a:pt x="54" y="12"/>
                        <a:pt x="66" y="12"/>
                      </a:cubicBezTo>
                      <a:lnTo>
                        <a:pt x="66" y="6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EAEAEA"/>
                    </a:gs>
                  </a:gsLst>
                  <a:lin ang="0" scaled="1"/>
                </a:gradFill>
                <a:ln w="6350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592" name="Group 678"/>
            <p:cNvGrpSpPr>
              <a:grpSpLocks/>
            </p:cNvGrpSpPr>
            <p:nvPr/>
          </p:nvGrpSpPr>
          <p:grpSpPr bwMode="auto">
            <a:xfrm>
              <a:off x="2105481" y="4907296"/>
              <a:ext cx="203127" cy="265540"/>
              <a:chOff x="-12596" y="16103"/>
              <a:chExt cx="319" cy="416"/>
            </a:xfrm>
          </p:grpSpPr>
          <p:sp>
            <p:nvSpPr>
              <p:cNvPr id="593" name="Freeform 679"/>
              <p:cNvSpPr>
                <a:spLocks/>
              </p:cNvSpPr>
              <p:nvPr/>
            </p:nvSpPr>
            <p:spPr bwMode="gray">
              <a:xfrm>
                <a:off x="-12596" y="16103"/>
                <a:ext cx="319" cy="416"/>
              </a:xfrm>
              <a:custGeom>
                <a:avLst/>
                <a:gdLst>
                  <a:gd name="T0" fmla="*/ 0 w 319"/>
                  <a:gd name="T1" fmla="*/ 416 h 416"/>
                  <a:gd name="T2" fmla="*/ 0 w 319"/>
                  <a:gd name="T3" fmla="*/ 88 h 416"/>
                  <a:gd name="T4" fmla="*/ 319 w 319"/>
                  <a:gd name="T5" fmla="*/ 0 h 416"/>
                  <a:gd name="T6" fmla="*/ 319 w 319"/>
                  <a:gd name="T7" fmla="*/ 331 h 416"/>
                  <a:gd name="T8" fmla="*/ 0 w 319"/>
                  <a:gd name="T9" fmla="*/ 41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9" h="416">
                    <a:moveTo>
                      <a:pt x="0" y="416"/>
                    </a:moveTo>
                    <a:lnTo>
                      <a:pt x="0" y="88"/>
                    </a:lnTo>
                    <a:lnTo>
                      <a:pt x="319" y="0"/>
                    </a:lnTo>
                    <a:lnTo>
                      <a:pt x="319" y="331"/>
                    </a:lnTo>
                    <a:lnTo>
                      <a:pt x="0" y="416"/>
                    </a:lnTo>
                    <a:close/>
                  </a:path>
                </a:pathLst>
              </a:custGeom>
              <a:solidFill>
                <a:srgbClr val="FFFFFF"/>
              </a:solidFill>
              <a:ln w="6350" cap="flat" cmpd="sng">
                <a:solidFill>
                  <a:srgbClr val="1B171B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594" name="Freeform 680"/>
              <p:cNvSpPr>
                <a:spLocks noEditPoints="1"/>
              </p:cNvSpPr>
              <p:nvPr/>
            </p:nvSpPr>
            <p:spPr bwMode="gray">
              <a:xfrm>
                <a:off x="-12530" y="16198"/>
                <a:ext cx="184" cy="227"/>
              </a:xfrm>
              <a:custGeom>
                <a:avLst/>
                <a:gdLst>
                  <a:gd name="T0" fmla="*/ 60 w 78"/>
                  <a:gd name="T1" fmla="*/ 16 h 96"/>
                  <a:gd name="T2" fmla="*/ 53 w 78"/>
                  <a:gd name="T3" fmla="*/ 60 h 96"/>
                  <a:gd name="T4" fmla="*/ 53 w 78"/>
                  <a:gd name="T5" fmla="*/ 62 h 96"/>
                  <a:gd name="T6" fmla="*/ 53 w 78"/>
                  <a:gd name="T7" fmla="*/ 63 h 96"/>
                  <a:gd name="T8" fmla="*/ 55 w 78"/>
                  <a:gd name="T9" fmla="*/ 63 h 96"/>
                  <a:gd name="T10" fmla="*/ 60 w 78"/>
                  <a:gd name="T11" fmla="*/ 59 h 96"/>
                  <a:gd name="T12" fmla="*/ 68 w 78"/>
                  <a:gd name="T13" fmla="*/ 48 h 96"/>
                  <a:gd name="T14" fmla="*/ 70 w 78"/>
                  <a:gd name="T15" fmla="*/ 33 h 96"/>
                  <a:gd name="T16" fmla="*/ 63 w 78"/>
                  <a:gd name="T17" fmla="*/ 13 h 96"/>
                  <a:gd name="T18" fmla="*/ 42 w 78"/>
                  <a:gd name="T19" fmla="*/ 10 h 96"/>
                  <a:gd name="T20" fmla="*/ 24 w 78"/>
                  <a:gd name="T21" fmla="*/ 20 h 96"/>
                  <a:gd name="T22" fmla="*/ 12 w 78"/>
                  <a:gd name="T23" fmla="*/ 37 h 96"/>
                  <a:gd name="T24" fmla="*/ 8 w 78"/>
                  <a:gd name="T25" fmla="*/ 58 h 96"/>
                  <a:gd name="T26" fmla="*/ 17 w 78"/>
                  <a:gd name="T27" fmla="*/ 83 h 96"/>
                  <a:gd name="T28" fmla="*/ 41 w 78"/>
                  <a:gd name="T29" fmla="*/ 86 h 96"/>
                  <a:gd name="T30" fmla="*/ 55 w 78"/>
                  <a:gd name="T31" fmla="*/ 80 h 96"/>
                  <a:gd name="T32" fmla="*/ 68 w 78"/>
                  <a:gd name="T33" fmla="*/ 69 h 96"/>
                  <a:gd name="T34" fmla="*/ 78 w 78"/>
                  <a:gd name="T35" fmla="*/ 67 h 96"/>
                  <a:gd name="T36" fmla="*/ 70 w 78"/>
                  <a:gd name="T37" fmla="*/ 77 h 96"/>
                  <a:gd name="T38" fmla="*/ 57 w 78"/>
                  <a:gd name="T39" fmla="*/ 87 h 96"/>
                  <a:gd name="T40" fmla="*/ 41 w 78"/>
                  <a:gd name="T41" fmla="*/ 94 h 96"/>
                  <a:gd name="T42" fmla="*/ 20 w 78"/>
                  <a:gd name="T43" fmla="*/ 94 h 96"/>
                  <a:gd name="T44" fmla="*/ 6 w 78"/>
                  <a:gd name="T45" fmla="*/ 82 h 96"/>
                  <a:gd name="T46" fmla="*/ 0 w 78"/>
                  <a:gd name="T47" fmla="*/ 60 h 96"/>
                  <a:gd name="T48" fmla="*/ 6 w 78"/>
                  <a:gd name="T49" fmla="*/ 35 h 96"/>
                  <a:gd name="T50" fmla="*/ 20 w 78"/>
                  <a:gd name="T51" fmla="*/ 14 h 96"/>
                  <a:gd name="T52" fmla="*/ 42 w 78"/>
                  <a:gd name="T53" fmla="*/ 3 h 96"/>
                  <a:gd name="T54" fmla="*/ 68 w 78"/>
                  <a:gd name="T55" fmla="*/ 6 h 96"/>
                  <a:gd name="T56" fmla="*/ 78 w 78"/>
                  <a:gd name="T57" fmla="*/ 31 h 96"/>
                  <a:gd name="T58" fmla="*/ 74 w 78"/>
                  <a:gd name="T59" fmla="*/ 50 h 96"/>
                  <a:gd name="T60" fmla="*/ 63 w 78"/>
                  <a:gd name="T61" fmla="*/ 66 h 96"/>
                  <a:gd name="T62" fmla="*/ 52 w 78"/>
                  <a:gd name="T63" fmla="*/ 73 h 96"/>
                  <a:gd name="T64" fmla="*/ 47 w 78"/>
                  <a:gd name="T65" fmla="*/ 73 h 96"/>
                  <a:gd name="T66" fmla="*/ 44 w 78"/>
                  <a:gd name="T67" fmla="*/ 69 h 96"/>
                  <a:gd name="T68" fmla="*/ 38 w 78"/>
                  <a:gd name="T69" fmla="*/ 75 h 96"/>
                  <a:gd name="T70" fmla="*/ 31 w 78"/>
                  <a:gd name="T71" fmla="*/ 78 h 96"/>
                  <a:gd name="T72" fmla="*/ 20 w 78"/>
                  <a:gd name="T73" fmla="*/ 76 h 96"/>
                  <a:gd name="T74" fmla="*/ 15 w 78"/>
                  <a:gd name="T75" fmla="*/ 60 h 96"/>
                  <a:gd name="T76" fmla="*/ 21 w 78"/>
                  <a:gd name="T77" fmla="*/ 35 h 96"/>
                  <a:gd name="T78" fmla="*/ 37 w 78"/>
                  <a:gd name="T79" fmla="*/ 20 h 96"/>
                  <a:gd name="T80" fmla="*/ 43 w 78"/>
                  <a:gd name="T81" fmla="*/ 20 h 96"/>
                  <a:gd name="T82" fmla="*/ 49 w 78"/>
                  <a:gd name="T83" fmla="*/ 25 h 96"/>
                  <a:gd name="T84" fmla="*/ 50 w 78"/>
                  <a:gd name="T85" fmla="*/ 19 h 96"/>
                  <a:gd name="T86" fmla="*/ 60 w 78"/>
                  <a:gd name="T87" fmla="*/ 16 h 96"/>
                  <a:gd name="T88" fmla="*/ 26 w 78"/>
                  <a:gd name="T89" fmla="*/ 60 h 96"/>
                  <a:gd name="T90" fmla="*/ 28 w 78"/>
                  <a:gd name="T91" fmla="*/ 69 h 96"/>
                  <a:gd name="T92" fmla="*/ 33 w 78"/>
                  <a:gd name="T93" fmla="*/ 70 h 96"/>
                  <a:gd name="T94" fmla="*/ 39 w 78"/>
                  <a:gd name="T95" fmla="*/ 66 h 96"/>
                  <a:gd name="T96" fmla="*/ 44 w 78"/>
                  <a:gd name="T97" fmla="*/ 53 h 96"/>
                  <a:gd name="T98" fmla="*/ 46 w 78"/>
                  <a:gd name="T99" fmla="*/ 37 h 96"/>
                  <a:gd name="T100" fmla="*/ 44 w 78"/>
                  <a:gd name="T101" fmla="*/ 30 h 96"/>
                  <a:gd name="T102" fmla="*/ 38 w 78"/>
                  <a:gd name="T103" fmla="*/ 28 h 96"/>
                  <a:gd name="T104" fmla="*/ 33 w 78"/>
                  <a:gd name="T105" fmla="*/ 33 h 96"/>
                  <a:gd name="T106" fmla="*/ 27 w 78"/>
                  <a:gd name="T107" fmla="*/ 45 h 96"/>
                  <a:gd name="T108" fmla="*/ 26 w 78"/>
                  <a:gd name="T109" fmla="*/ 6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8" h="96">
                    <a:moveTo>
                      <a:pt x="60" y="16"/>
                    </a:move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1"/>
                      <a:pt x="53" y="61"/>
                      <a:pt x="53" y="62"/>
                    </a:cubicBezTo>
                    <a:cubicBezTo>
                      <a:pt x="53" y="62"/>
                      <a:pt x="53" y="63"/>
                      <a:pt x="53" y="63"/>
                    </a:cubicBezTo>
                    <a:cubicBezTo>
                      <a:pt x="54" y="63"/>
                      <a:pt x="54" y="63"/>
                      <a:pt x="55" y="63"/>
                    </a:cubicBezTo>
                    <a:cubicBezTo>
                      <a:pt x="57" y="63"/>
                      <a:pt x="58" y="61"/>
                      <a:pt x="60" y="59"/>
                    </a:cubicBezTo>
                    <a:cubicBezTo>
                      <a:pt x="63" y="56"/>
                      <a:pt x="66" y="53"/>
                      <a:pt x="68" y="48"/>
                    </a:cubicBezTo>
                    <a:cubicBezTo>
                      <a:pt x="69" y="44"/>
                      <a:pt x="70" y="39"/>
                      <a:pt x="70" y="33"/>
                    </a:cubicBezTo>
                    <a:cubicBezTo>
                      <a:pt x="70" y="24"/>
                      <a:pt x="68" y="17"/>
                      <a:pt x="63" y="13"/>
                    </a:cubicBezTo>
                    <a:cubicBezTo>
                      <a:pt x="57" y="9"/>
                      <a:pt x="51" y="8"/>
                      <a:pt x="42" y="10"/>
                    </a:cubicBezTo>
                    <a:cubicBezTo>
                      <a:pt x="36" y="12"/>
                      <a:pt x="30" y="15"/>
                      <a:pt x="24" y="20"/>
                    </a:cubicBezTo>
                    <a:cubicBezTo>
                      <a:pt x="19" y="24"/>
                      <a:pt x="15" y="30"/>
                      <a:pt x="12" y="37"/>
                    </a:cubicBezTo>
                    <a:cubicBezTo>
                      <a:pt x="10" y="44"/>
                      <a:pt x="8" y="51"/>
                      <a:pt x="8" y="58"/>
                    </a:cubicBezTo>
                    <a:cubicBezTo>
                      <a:pt x="8" y="69"/>
                      <a:pt x="11" y="78"/>
                      <a:pt x="17" y="83"/>
                    </a:cubicBezTo>
                    <a:cubicBezTo>
                      <a:pt x="24" y="88"/>
                      <a:pt x="31" y="89"/>
                      <a:pt x="41" y="86"/>
                    </a:cubicBezTo>
                    <a:cubicBezTo>
                      <a:pt x="46" y="85"/>
                      <a:pt x="51" y="83"/>
                      <a:pt x="55" y="80"/>
                    </a:cubicBezTo>
                    <a:cubicBezTo>
                      <a:pt x="59" y="77"/>
                      <a:pt x="64" y="74"/>
                      <a:pt x="68" y="69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5" y="71"/>
                      <a:pt x="73" y="74"/>
                      <a:pt x="70" y="77"/>
                    </a:cubicBezTo>
                    <a:cubicBezTo>
                      <a:pt x="66" y="80"/>
                      <a:pt x="62" y="84"/>
                      <a:pt x="57" y="87"/>
                    </a:cubicBezTo>
                    <a:cubicBezTo>
                      <a:pt x="52" y="90"/>
                      <a:pt x="47" y="93"/>
                      <a:pt x="41" y="94"/>
                    </a:cubicBezTo>
                    <a:cubicBezTo>
                      <a:pt x="34" y="96"/>
                      <a:pt x="27" y="96"/>
                      <a:pt x="20" y="94"/>
                    </a:cubicBezTo>
                    <a:cubicBezTo>
                      <a:pt x="14" y="92"/>
                      <a:pt x="9" y="88"/>
                      <a:pt x="6" y="82"/>
                    </a:cubicBezTo>
                    <a:cubicBezTo>
                      <a:pt x="2" y="76"/>
                      <a:pt x="0" y="69"/>
                      <a:pt x="0" y="60"/>
                    </a:cubicBezTo>
                    <a:cubicBezTo>
                      <a:pt x="0" y="51"/>
                      <a:pt x="2" y="43"/>
                      <a:pt x="6" y="35"/>
                    </a:cubicBezTo>
                    <a:cubicBezTo>
                      <a:pt x="9" y="26"/>
                      <a:pt x="14" y="20"/>
                      <a:pt x="20" y="14"/>
                    </a:cubicBezTo>
                    <a:cubicBezTo>
                      <a:pt x="26" y="9"/>
                      <a:pt x="34" y="5"/>
                      <a:pt x="42" y="3"/>
                    </a:cubicBezTo>
                    <a:cubicBezTo>
                      <a:pt x="53" y="0"/>
                      <a:pt x="61" y="1"/>
                      <a:pt x="68" y="6"/>
                    </a:cubicBezTo>
                    <a:cubicBezTo>
                      <a:pt x="75" y="11"/>
                      <a:pt x="78" y="20"/>
                      <a:pt x="78" y="31"/>
                    </a:cubicBezTo>
                    <a:cubicBezTo>
                      <a:pt x="78" y="37"/>
                      <a:pt x="77" y="44"/>
                      <a:pt x="74" y="50"/>
                    </a:cubicBezTo>
                    <a:cubicBezTo>
                      <a:pt x="72" y="56"/>
                      <a:pt x="68" y="62"/>
                      <a:pt x="63" y="66"/>
                    </a:cubicBezTo>
                    <a:cubicBezTo>
                      <a:pt x="59" y="70"/>
                      <a:pt x="55" y="72"/>
                      <a:pt x="52" y="73"/>
                    </a:cubicBezTo>
                    <a:cubicBezTo>
                      <a:pt x="50" y="73"/>
                      <a:pt x="48" y="73"/>
                      <a:pt x="47" y="73"/>
                    </a:cubicBezTo>
                    <a:cubicBezTo>
                      <a:pt x="45" y="72"/>
                      <a:pt x="44" y="71"/>
                      <a:pt x="44" y="69"/>
                    </a:cubicBezTo>
                    <a:cubicBezTo>
                      <a:pt x="41" y="72"/>
                      <a:pt x="39" y="74"/>
                      <a:pt x="38" y="75"/>
                    </a:cubicBezTo>
                    <a:cubicBezTo>
                      <a:pt x="36" y="77"/>
                      <a:pt x="34" y="78"/>
                      <a:pt x="31" y="78"/>
                    </a:cubicBezTo>
                    <a:cubicBezTo>
                      <a:pt x="27" y="80"/>
                      <a:pt x="23" y="79"/>
                      <a:pt x="20" y="76"/>
                    </a:cubicBezTo>
                    <a:cubicBezTo>
                      <a:pt x="17" y="73"/>
                      <a:pt x="15" y="67"/>
                      <a:pt x="15" y="60"/>
                    </a:cubicBezTo>
                    <a:cubicBezTo>
                      <a:pt x="15" y="51"/>
                      <a:pt x="17" y="43"/>
                      <a:pt x="21" y="35"/>
                    </a:cubicBezTo>
                    <a:cubicBezTo>
                      <a:pt x="25" y="27"/>
                      <a:pt x="31" y="22"/>
                      <a:pt x="37" y="20"/>
                    </a:cubicBezTo>
                    <a:cubicBezTo>
                      <a:pt x="39" y="20"/>
                      <a:pt x="41" y="20"/>
                      <a:pt x="43" y="20"/>
                    </a:cubicBezTo>
                    <a:cubicBezTo>
                      <a:pt x="45" y="21"/>
                      <a:pt x="47" y="23"/>
                      <a:pt x="49" y="25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60" y="16"/>
                      <a:pt x="60" y="16"/>
                      <a:pt x="60" y="16"/>
                    </a:cubicBezTo>
                    <a:close/>
                    <a:moveTo>
                      <a:pt x="26" y="60"/>
                    </a:moveTo>
                    <a:cubicBezTo>
                      <a:pt x="26" y="64"/>
                      <a:pt x="27" y="67"/>
                      <a:pt x="28" y="69"/>
                    </a:cubicBezTo>
                    <a:cubicBezTo>
                      <a:pt x="30" y="70"/>
                      <a:pt x="31" y="71"/>
                      <a:pt x="33" y="70"/>
                    </a:cubicBezTo>
                    <a:cubicBezTo>
                      <a:pt x="35" y="70"/>
                      <a:pt x="37" y="68"/>
                      <a:pt x="39" y="66"/>
                    </a:cubicBezTo>
                    <a:cubicBezTo>
                      <a:pt x="41" y="63"/>
                      <a:pt x="42" y="59"/>
                      <a:pt x="44" y="53"/>
                    </a:cubicBezTo>
                    <a:cubicBezTo>
                      <a:pt x="45" y="47"/>
                      <a:pt x="46" y="42"/>
                      <a:pt x="46" y="37"/>
                    </a:cubicBezTo>
                    <a:cubicBezTo>
                      <a:pt x="46" y="33"/>
                      <a:pt x="45" y="31"/>
                      <a:pt x="44" y="30"/>
                    </a:cubicBezTo>
                    <a:cubicBezTo>
                      <a:pt x="42" y="28"/>
                      <a:pt x="40" y="28"/>
                      <a:pt x="38" y="28"/>
                    </a:cubicBezTo>
                    <a:cubicBezTo>
                      <a:pt x="36" y="29"/>
                      <a:pt x="34" y="30"/>
                      <a:pt x="33" y="33"/>
                    </a:cubicBezTo>
                    <a:cubicBezTo>
                      <a:pt x="30" y="36"/>
                      <a:pt x="29" y="40"/>
                      <a:pt x="27" y="45"/>
                    </a:cubicBezTo>
                    <a:cubicBezTo>
                      <a:pt x="26" y="51"/>
                      <a:pt x="26" y="56"/>
                      <a:pt x="26" y="6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cmpd="sng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595" name="Group 681"/>
            <p:cNvGrpSpPr>
              <a:grpSpLocks/>
            </p:cNvGrpSpPr>
            <p:nvPr/>
          </p:nvGrpSpPr>
          <p:grpSpPr bwMode="auto">
            <a:xfrm>
              <a:off x="1690149" y="5015100"/>
              <a:ext cx="203127" cy="263271"/>
              <a:chOff x="-12596" y="17811"/>
              <a:chExt cx="319" cy="414"/>
            </a:xfrm>
          </p:grpSpPr>
          <p:sp>
            <p:nvSpPr>
              <p:cNvPr id="596" name="Freeform 682"/>
              <p:cNvSpPr>
                <a:spLocks/>
              </p:cNvSpPr>
              <p:nvPr/>
            </p:nvSpPr>
            <p:spPr bwMode="gray">
              <a:xfrm>
                <a:off x="-12596" y="17811"/>
                <a:ext cx="319" cy="414"/>
              </a:xfrm>
              <a:custGeom>
                <a:avLst/>
                <a:gdLst>
                  <a:gd name="T0" fmla="*/ 0 w 319"/>
                  <a:gd name="T1" fmla="*/ 414 h 414"/>
                  <a:gd name="T2" fmla="*/ 0 w 319"/>
                  <a:gd name="T3" fmla="*/ 85 h 414"/>
                  <a:gd name="T4" fmla="*/ 319 w 319"/>
                  <a:gd name="T5" fmla="*/ 0 h 414"/>
                  <a:gd name="T6" fmla="*/ 319 w 319"/>
                  <a:gd name="T7" fmla="*/ 329 h 414"/>
                  <a:gd name="T8" fmla="*/ 0 w 319"/>
                  <a:gd name="T9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9" h="414">
                    <a:moveTo>
                      <a:pt x="0" y="414"/>
                    </a:moveTo>
                    <a:lnTo>
                      <a:pt x="0" y="85"/>
                    </a:lnTo>
                    <a:lnTo>
                      <a:pt x="319" y="0"/>
                    </a:lnTo>
                    <a:lnTo>
                      <a:pt x="319" y="329"/>
                    </a:lnTo>
                    <a:lnTo>
                      <a:pt x="0" y="414"/>
                    </a:lnTo>
                    <a:close/>
                  </a:path>
                </a:pathLst>
              </a:custGeom>
              <a:solidFill>
                <a:srgbClr val="FFFFFF"/>
              </a:solidFill>
              <a:ln w="6350" cap="flat" cmpd="sng">
                <a:solidFill>
                  <a:srgbClr val="1B171B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597" name="Freeform 683"/>
              <p:cNvSpPr>
                <a:spLocks noEditPoints="1"/>
              </p:cNvSpPr>
              <p:nvPr/>
            </p:nvSpPr>
            <p:spPr bwMode="gray">
              <a:xfrm>
                <a:off x="-12518" y="17892"/>
                <a:ext cx="182" cy="269"/>
              </a:xfrm>
              <a:custGeom>
                <a:avLst/>
                <a:gdLst>
                  <a:gd name="T0" fmla="*/ 28 w 77"/>
                  <a:gd name="T1" fmla="*/ 112 h 114"/>
                  <a:gd name="T2" fmla="*/ 19 w 77"/>
                  <a:gd name="T3" fmla="*/ 104 h 114"/>
                  <a:gd name="T4" fmla="*/ 23 w 77"/>
                  <a:gd name="T5" fmla="*/ 93 h 114"/>
                  <a:gd name="T6" fmla="*/ 37 w 77"/>
                  <a:gd name="T7" fmla="*/ 86 h 114"/>
                  <a:gd name="T8" fmla="*/ 48 w 77"/>
                  <a:gd name="T9" fmla="*/ 89 h 114"/>
                  <a:gd name="T10" fmla="*/ 62 w 77"/>
                  <a:gd name="T11" fmla="*/ 91 h 114"/>
                  <a:gd name="T12" fmla="*/ 76 w 77"/>
                  <a:gd name="T13" fmla="*/ 81 h 114"/>
                  <a:gd name="T14" fmla="*/ 72 w 77"/>
                  <a:gd name="T15" fmla="*/ 72 h 114"/>
                  <a:gd name="T16" fmla="*/ 63 w 77"/>
                  <a:gd name="T17" fmla="*/ 67 h 114"/>
                  <a:gd name="T18" fmla="*/ 62 w 77"/>
                  <a:gd name="T19" fmla="*/ 66 h 114"/>
                  <a:gd name="T20" fmla="*/ 45 w 77"/>
                  <a:gd name="T21" fmla="*/ 54 h 114"/>
                  <a:gd name="T22" fmla="*/ 43 w 77"/>
                  <a:gd name="T23" fmla="*/ 53 h 114"/>
                  <a:gd name="T24" fmla="*/ 39 w 77"/>
                  <a:gd name="T25" fmla="*/ 54 h 114"/>
                  <a:gd name="T26" fmla="*/ 31 w 77"/>
                  <a:gd name="T27" fmla="*/ 50 h 114"/>
                  <a:gd name="T28" fmla="*/ 21 w 77"/>
                  <a:gd name="T29" fmla="*/ 37 h 114"/>
                  <a:gd name="T30" fmla="*/ 19 w 77"/>
                  <a:gd name="T31" fmla="*/ 30 h 114"/>
                  <a:gd name="T32" fmla="*/ 22 w 77"/>
                  <a:gd name="T33" fmla="*/ 26 h 114"/>
                  <a:gd name="T34" fmla="*/ 22 w 77"/>
                  <a:gd name="T35" fmla="*/ 25 h 114"/>
                  <a:gd name="T36" fmla="*/ 16 w 77"/>
                  <a:gd name="T37" fmla="*/ 5 h 114"/>
                  <a:gd name="T38" fmla="*/ 2 w 77"/>
                  <a:gd name="T39" fmla="*/ 19 h 114"/>
                  <a:gd name="T40" fmla="*/ 5 w 77"/>
                  <a:gd name="T41" fmla="*/ 43 h 114"/>
                  <a:gd name="T42" fmla="*/ 24 w 77"/>
                  <a:gd name="T43" fmla="*/ 64 h 114"/>
                  <a:gd name="T44" fmla="*/ 36 w 77"/>
                  <a:gd name="T45" fmla="*/ 70 h 114"/>
                  <a:gd name="T46" fmla="*/ 49 w 77"/>
                  <a:gd name="T47" fmla="*/ 71 h 114"/>
                  <a:gd name="T48" fmla="*/ 59 w 77"/>
                  <a:gd name="T49" fmla="*/ 68 h 114"/>
                  <a:gd name="T50" fmla="*/ 59 w 77"/>
                  <a:gd name="T51" fmla="*/ 68 h 114"/>
                  <a:gd name="T52" fmla="*/ 61 w 77"/>
                  <a:gd name="T53" fmla="*/ 69 h 114"/>
                  <a:gd name="T54" fmla="*/ 70 w 77"/>
                  <a:gd name="T55" fmla="*/ 74 h 114"/>
                  <a:gd name="T56" fmla="*/ 73 w 77"/>
                  <a:gd name="T57" fmla="*/ 81 h 114"/>
                  <a:gd name="T58" fmla="*/ 63 w 77"/>
                  <a:gd name="T59" fmla="*/ 89 h 114"/>
                  <a:gd name="T60" fmla="*/ 50 w 77"/>
                  <a:gd name="T61" fmla="*/ 87 h 114"/>
                  <a:gd name="T62" fmla="*/ 37 w 77"/>
                  <a:gd name="T63" fmla="*/ 84 h 114"/>
                  <a:gd name="T64" fmla="*/ 21 w 77"/>
                  <a:gd name="T65" fmla="*/ 93 h 114"/>
                  <a:gd name="T66" fmla="*/ 16 w 77"/>
                  <a:gd name="T67" fmla="*/ 106 h 114"/>
                  <a:gd name="T68" fmla="*/ 26 w 77"/>
                  <a:gd name="T69" fmla="*/ 114 h 114"/>
                  <a:gd name="T70" fmla="*/ 28 w 77"/>
                  <a:gd name="T71" fmla="*/ 112 h 114"/>
                  <a:gd name="T72" fmla="*/ 61 w 77"/>
                  <a:gd name="T73" fmla="*/ 61 h 114"/>
                  <a:gd name="T74" fmla="*/ 66 w 77"/>
                  <a:gd name="T75" fmla="*/ 63 h 114"/>
                  <a:gd name="T76" fmla="*/ 71 w 77"/>
                  <a:gd name="T77" fmla="*/ 55 h 114"/>
                  <a:gd name="T78" fmla="*/ 64 w 77"/>
                  <a:gd name="T79" fmla="*/ 50 h 114"/>
                  <a:gd name="T80" fmla="*/ 56 w 77"/>
                  <a:gd name="T81" fmla="*/ 46 h 114"/>
                  <a:gd name="T82" fmla="*/ 47 w 77"/>
                  <a:gd name="T83" fmla="*/ 50 h 114"/>
                  <a:gd name="T84" fmla="*/ 61 w 77"/>
                  <a:gd name="T85" fmla="*/ 61 h 114"/>
                  <a:gd name="T86" fmla="*/ 28 w 77"/>
                  <a:gd name="T87" fmla="*/ 24 h 114"/>
                  <a:gd name="T88" fmla="*/ 36 w 77"/>
                  <a:gd name="T89" fmla="*/ 18 h 114"/>
                  <a:gd name="T90" fmla="*/ 34 w 77"/>
                  <a:gd name="T91" fmla="*/ 10 h 114"/>
                  <a:gd name="T92" fmla="*/ 32 w 77"/>
                  <a:gd name="T93" fmla="*/ 3 h 114"/>
                  <a:gd name="T94" fmla="*/ 21 w 77"/>
                  <a:gd name="T95" fmla="*/ 3 h 114"/>
                  <a:gd name="T96" fmla="*/ 22 w 77"/>
                  <a:gd name="T97" fmla="*/ 8 h 114"/>
                  <a:gd name="T98" fmla="*/ 28 w 77"/>
                  <a:gd name="T99" fmla="*/ 2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7" h="114">
                    <a:moveTo>
                      <a:pt x="28" y="112"/>
                    </a:moveTo>
                    <a:cubicBezTo>
                      <a:pt x="24" y="110"/>
                      <a:pt x="20" y="108"/>
                      <a:pt x="19" y="104"/>
                    </a:cubicBezTo>
                    <a:cubicBezTo>
                      <a:pt x="18" y="102"/>
                      <a:pt x="19" y="98"/>
                      <a:pt x="23" y="93"/>
                    </a:cubicBezTo>
                    <a:cubicBezTo>
                      <a:pt x="25" y="92"/>
                      <a:pt x="30" y="87"/>
                      <a:pt x="37" y="86"/>
                    </a:cubicBezTo>
                    <a:cubicBezTo>
                      <a:pt x="41" y="86"/>
                      <a:pt x="45" y="88"/>
                      <a:pt x="48" y="89"/>
                    </a:cubicBezTo>
                    <a:cubicBezTo>
                      <a:pt x="51" y="91"/>
                      <a:pt x="56" y="92"/>
                      <a:pt x="62" y="91"/>
                    </a:cubicBezTo>
                    <a:cubicBezTo>
                      <a:pt x="68" y="90"/>
                      <a:pt x="74" y="85"/>
                      <a:pt x="76" y="81"/>
                    </a:cubicBezTo>
                    <a:cubicBezTo>
                      <a:pt x="77" y="78"/>
                      <a:pt x="75" y="74"/>
                      <a:pt x="72" y="72"/>
                    </a:cubicBezTo>
                    <a:cubicBezTo>
                      <a:pt x="70" y="70"/>
                      <a:pt x="67" y="68"/>
                      <a:pt x="63" y="67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55" y="63"/>
                      <a:pt x="50" y="59"/>
                      <a:pt x="45" y="54"/>
                    </a:cubicBezTo>
                    <a:cubicBezTo>
                      <a:pt x="44" y="54"/>
                      <a:pt x="44" y="53"/>
                      <a:pt x="43" y="53"/>
                    </a:cubicBezTo>
                    <a:cubicBezTo>
                      <a:pt x="42" y="52"/>
                      <a:pt x="41" y="54"/>
                      <a:pt x="39" y="54"/>
                    </a:cubicBezTo>
                    <a:cubicBezTo>
                      <a:pt x="35" y="55"/>
                      <a:pt x="33" y="51"/>
                      <a:pt x="31" y="50"/>
                    </a:cubicBezTo>
                    <a:cubicBezTo>
                      <a:pt x="27" y="46"/>
                      <a:pt x="24" y="42"/>
                      <a:pt x="21" y="37"/>
                    </a:cubicBezTo>
                    <a:cubicBezTo>
                      <a:pt x="20" y="35"/>
                      <a:pt x="18" y="32"/>
                      <a:pt x="19" y="30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5"/>
                      <a:pt x="23" y="25"/>
                      <a:pt x="22" y="25"/>
                    </a:cubicBezTo>
                    <a:cubicBezTo>
                      <a:pt x="20" y="19"/>
                      <a:pt x="17" y="12"/>
                      <a:pt x="16" y="5"/>
                    </a:cubicBezTo>
                    <a:cubicBezTo>
                      <a:pt x="9" y="8"/>
                      <a:pt x="3" y="14"/>
                      <a:pt x="2" y="19"/>
                    </a:cubicBezTo>
                    <a:cubicBezTo>
                      <a:pt x="0" y="27"/>
                      <a:pt x="2" y="36"/>
                      <a:pt x="5" y="43"/>
                    </a:cubicBezTo>
                    <a:cubicBezTo>
                      <a:pt x="9" y="52"/>
                      <a:pt x="15" y="59"/>
                      <a:pt x="24" y="64"/>
                    </a:cubicBezTo>
                    <a:cubicBezTo>
                      <a:pt x="28" y="66"/>
                      <a:pt x="32" y="68"/>
                      <a:pt x="36" y="70"/>
                    </a:cubicBezTo>
                    <a:cubicBezTo>
                      <a:pt x="40" y="71"/>
                      <a:pt x="44" y="72"/>
                      <a:pt x="49" y="71"/>
                    </a:cubicBezTo>
                    <a:cubicBezTo>
                      <a:pt x="52" y="71"/>
                      <a:pt x="56" y="69"/>
                      <a:pt x="59" y="68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4" y="70"/>
                      <a:pt x="67" y="72"/>
                      <a:pt x="70" y="74"/>
                    </a:cubicBezTo>
                    <a:cubicBezTo>
                      <a:pt x="72" y="75"/>
                      <a:pt x="74" y="79"/>
                      <a:pt x="73" y="81"/>
                    </a:cubicBezTo>
                    <a:cubicBezTo>
                      <a:pt x="71" y="85"/>
                      <a:pt x="67" y="88"/>
                      <a:pt x="63" y="89"/>
                    </a:cubicBezTo>
                    <a:cubicBezTo>
                      <a:pt x="57" y="90"/>
                      <a:pt x="53" y="88"/>
                      <a:pt x="50" y="87"/>
                    </a:cubicBezTo>
                    <a:cubicBezTo>
                      <a:pt x="47" y="85"/>
                      <a:pt x="43" y="83"/>
                      <a:pt x="37" y="84"/>
                    </a:cubicBezTo>
                    <a:cubicBezTo>
                      <a:pt x="32" y="84"/>
                      <a:pt x="26" y="88"/>
                      <a:pt x="21" y="93"/>
                    </a:cubicBezTo>
                    <a:cubicBezTo>
                      <a:pt x="16" y="98"/>
                      <a:pt x="14" y="102"/>
                      <a:pt x="16" y="106"/>
                    </a:cubicBezTo>
                    <a:cubicBezTo>
                      <a:pt x="18" y="109"/>
                      <a:pt x="22" y="112"/>
                      <a:pt x="26" y="114"/>
                    </a:cubicBezTo>
                    <a:cubicBezTo>
                      <a:pt x="28" y="112"/>
                      <a:pt x="28" y="112"/>
                      <a:pt x="28" y="112"/>
                    </a:cubicBezTo>
                    <a:close/>
                    <a:moveTo>
                      <a:pt x="61" y="61"/>
                    </a:moveTo>
                    <a:cubicBezTo>
                      <a:pt x="62" y="62"/>
                      <a:pt x="64" y="63"/>
                      <a:pt x="66" y="63"/>
                    </a:cubicBezTo>
                    <a:cubicBezTo>
                      <a:pt x="69" y="61"/>
                      <a:pt x="73" y="57"/>
                      <a:pt x="71" y="55"/>
                    </a:cubicBezTo>
                    <a:cubicBezTo>
                      <a:pt x="68" y="54"/>
                      <a:pt x="66" y="52"/>
                      <a:pt x="64" y="50"/>
                    </a:cubicBezTo>
                    <a:cubicBezTo>
                      <a:pt x="62" y="49"/>
                      <a:pt x="59" y="46"/>
                      <a:pt x="56" y="46"/>
                    </a:cubicBezTo>
                    <a:cubicBezTo>
                      <a:pt x="53" y="45"/>
                      <a:pt x="50" y="48"/>
                      <a:pt x="47" y="50"/>
                    </a:cubicBezTo>
                    <a:cubicBezTo>
                      <a:pt x="51" y="54"/>
                      <a:pt x="55" y="58"/>
                      <a:pt x="61" y="61"/>
                    </a:cubicBezTo>
                    <a:close/>
                    <a:moveTo>
                      <a:pt x="28" y="24"/>
                    </a:moveTo>
                    <a:cubicBezTo>
                      <a:pt x="31" y="22"/>
                      <a:pt x="35" y="21"/>
                      <a:pt x="36" y="18"/>
                    </a:cubicBezTo>
                    <a:cubicBezTo>
                      <a:pt x="37" y="16"/>
                      <a:pt x="35" y="13"/>
                      <a:pt x="34" y="10"/>
                    </a:cubicBezTo>
                    <a:cubicBezTo>
                      <a:pt x="33" y="8"/>
                      <a:pt x="33" y="5"/>
                      <a:pt x="32" y="3"/>
                    </a:cubicBezTo>
                    <a:cubicBezTo>
                      <a:pt x="31" y="0"/>
                      <a:pt x="25" y="2"/>
                      <a:pt x="21" y="3"/>
                    </a:cubicBezTo>
                    <a:cubicBezTo>
                      <a:pt x="21" y="5"/>
                      <a:pt x="21" y="7"/>
                      <a:pt x="22" y="8"/>
                    </a:cubicBezTo>
                    <a:cubicBezTo>
                      <a:pt x="23" y="14"/>
                      <a:pt x="25" y="19"/>
                      <a:pt x="28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35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598" name="Group 714"/>
            <p:cNvGrpSpPr>
              <a:grpSpLocks/>
            </p:cNvGrpSpPr>
            <p:nvPr/>
          </p:nvGrpSpPr>
          <p:grpSpPr bwMode="auto">
            <a:xfrm>
              <a:off x="2670605" y="5179645"/>
              <a:ext cx="423276" cy="127096"/>
              <a:chOff x="-240" y="-1656"/>
              <a:chExt cx="3137" cy="940"/>
            </a:xfrm>
          </p:grpSpPr>
          <p:sp>
            <p:nvSpPr>
              <p:cNvPr id="599" name="Freeform 715"/>
              <p:cNvSpPr>
                <a:spLocks/>
              </p:cNvSpPr>
              <p:nvPr/>
            </p:nvSpPr>
            <p:spPr bwMode="gray">
              <a:xfrm>
                <a:off x="658" y="-1656"/>
                <a:ext cx="446" cy="217"/>
              </a:xfrm>
              <a:custGeom>
                <a:avLst/>
                <a:gdLst>
                  <a:gd name="T0" fmla="*/ 0 w 446"/>
                  <a:gd name="T1" fmla="*/ 0 h 217"/>
                  <a:gd name="T2" fmla="*/ 0 w 446"/>
                  <a:gd name="T3" fmla="*/ 97 h 217"/>
                  <a:gd name="T4" fmla="*/ 446 w 446"/>
                  <a:gd name="T5" fmla="*/ 217 h 217"/>
                  <a:gd name="T6" fmla="*/ 446 w 446"/>
                  <a:gd name="T7" fmla="*/ 120 h 217"/>
                  <a:gd name="T8" fmla="*/ 0 w 446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6" h="217">
                    <a:moveTo>
                      <a:pt x="0" y="0"/>
                    </a:moveTo>
                    <a:lnTo>
                      <a:pt x="0" y="97"/>
                    </a:lnTo>
                    <a:lnTo>
                      <a:pt x="446" y="217"/>
                    </a:lnTo>
                    <a:lnTo>
                      <a:pt x="446" y="1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3333"/>
              </a:solidFill>
              <a:ln w="63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600" name="Freeform 716"/>
              <p:cNvSpPr>
                <a:spLocks/>
              </p:cNvSpPr>
              <p:nvPr/>
            </p:nvSpPr>
            <p:spPr bwMode="gray">
              <a:xfrm>
                <a:off x="-240" y="-1656"/>
                <a:ext cx="3137" cy="843"/>
              </a:xfrm>
              <a:custGeom>
                <a:avLst/>
                <a:gdLst>
                  <a:gd name="T0" fmla="*/ 2887 w 3137"/>
                  <a:gd name="T1" fmla="*/ 54 h 843"/>
                  <a:gd name="T2" fmla="*/ 898 w 3137"/>
                  <a:gd name="T3" fmla="*/ 0 h 843"/>
                  <a:gd name="T4" fmla="*/ 1344 w 3137"/>
                  <a:gd name="T5" fmla="*/ 120 h 843"/>
                  <a:gd name="T6" fmla="*/ 0 w 3137"/>
                  <a:gd name="T7" fmla="*/ 482 h 843"/>
                  <a:gd name="T8" fmla="*/ 1344 w 3137"/>
                  <a:gd name="T9" fmla="*/ 843 h 843"/>
                  <a:gd name="T10" fmla="*/ 2688 w 3137"/>
                  <a:gd name="T11" fmla="*/ 482 h 843"/>
                  <a:gd name="T12" fmla="*/ 3137 w 3137"/>
                  <a:gd name="T13" fmla="*/ 602 h 843"/>
                  <a:gd name="T14" fmla="*/ 2887 w 3137"/>
                  <a:gd name="T15" fmla="*/ 54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37" h="843">
                    <a:moveTo>
                      <a:pt x="2887" y="54"/>
                    </a:moveTo>
                    <a:lnTo>
                      <a:pt x="898" y="0"/>
                    </a:lnTo>
                    <a:lnTo>
                      <a:pt x="1344" y="120"/>
                    </a:lnTo>
                    <a:lnTo>
                      <a:pt x="0" y="482"/>
                    </a:lnTo>
                    <a:lnTo>
                      <a:pt x="1344" y="843"/>
                    </a:lnTo>
                    <a:lnTo>
                      <a:pt x="2688" y="482"/>
                    </a:lnTo>
                    <a:lnTo>
                      <a:pt x="3137" y="602"/>
                    </a:lnTo>
                    <a:lnTo>
                      <a:pt x="2887" y="54"/>
                    </a:lnTo>
                    <a:close/>
                  </a:path>
                </a:pathLst>
              </a:custGeom>
              <a:solidFill>
                <a:srgbClr val="333333"/>
              </a:solidFill>
              <a:ln w="63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601" name="Freeform 717"/>
              <p:cNvSpPr>
                <a:spLocks/>
              </p:cNvSpPr>
              <p:nvPr/>
            </p:nvSpPr>
            <p:spPr bwMode="gray">
              <a:xfrm>
                <a:off x="-240" y="-1174"/>
                <a:ext cx="1344" cy="458"/>
              </a:xfrm>
              <a:custGeom>
                <a:avLst/>
                <a:gdLst>
                  <a:gd name="T0" fmla="*/ 0 w 1344"/>
                  <a:gd name="T1" fmla="*/ 0 h 458"/>
                  <a:gd name="T2" fmla="*/ 0 w 1344"/>
                  <a:gd name="T3" fmla="*/ 97 h 458"/>
                  <a:gd name="T4" fmla="*/ 1344 w 1344"/>
                  <a:gd name="T5" fmla="*/ 458 h 458"/>
                  <a:gd name="T6" fmla="*/ 1344 w 1344"/>
                  <a:gd name="T7" fmla="*/ 361 h 458"/>
                  <a:gd name="T8" fmla="*/ 0 w 1344"/>
                  <a:gd name="T9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4" h="458">
                    <a:moveTo>
                      <a:pt x="0" y="0"/>
                    </a:moveTo>
                    <a:lnTo>
                      <a:pt x="0" y="97"/>
                    </a:lnTo>
                    <a:lnTo>
                      <a:pt x="1344" y="458"/>
                    </a:lnTo>
                    <a:lnTo>
                      <a:pt x="1344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3333"/>
              </a:solidFill>
              <a:ln w="63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602" name="Freeform 718"/>
              <p:cNvSpPr>
                <a:spLocks/>
              </p:cNvSpPr>
              <p:nvPr/>
            </p:nvSpPr>
            <p:spPr bwMode="gray">
              <a:xfrm>
                <a:off x="2448" y="-1174"/>
                <a:ext cx="449" cy="217"/>
              </a:xfrm>
              <a:custGeom>
                <a:avLst/>
                <a:gdLst>
                  <a:gd name="T0" fmla="*/ 0 w 449"/>
                  <a:gd name="T1" fmla="*/ 0 h 217"/>
                  <a:gd name="T2" fmla="*/ 0 w 449"/>
                  <a:gd name="T3" fmla="*/ 97 h 217"/>
                  <a:gd name="T4" fmla="*/ 449 w 449"/>
                  <a:gd name="T5" fmla="*/ 217 h 217"/>
                  <a:gd name="T6" fmla="*/ 449 w 449"/>
                  <a:gd name="T7" fmla="*/ 120 h 217"/>
                  <a:gd name="T8" fmla="*/ 0 w 449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9" h="217">
                    <a:moveTo>
                      <a:pt x="0" y="0"/>
                    </a:moveTo>
                    <a:lnTo>
                      <a:pt x="0" y="97"/>
                    </a:lnTo>
                    <a:lnTo>
                      <a:pt x="449" y="217"/>
                    </a:lnTo>
                    <a:lnTo>
                      <a:pt x="449" y="1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3333"/>
              </a:solidFill>
              <a:ln w="63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603" name="Freeform 719"/>
              <p:cNvSpPr>
                <a:spLocks/>
              </p:cNvSpPr>
              <p:nvPr/>
            </p:nvSpPr>
            <p:spPr bwMode="gray">
              <a:xfrm>
                <a:off x="1104" y="-1174"/>
                <a:ext cx="1344" cy="458"/>
              </a:xfrm>
              <a:custGeom>
                <a:avLst/>
                <a:gdLst>
                  <a:gd name="T0" fmla="*/ 0 w 1344"/>
                  <a:gd name="T1" fmla="*/ 458 h 458"/>
                  <a:gd name="T2" fmla="*/ 0 w 1344"/>
                  <a:gd name="T3" fmla="*/ 361 h 458"/>
                  <a:gd name="T4" fmla="*/ 1344 w 1344"/>
                  <a:gd name="T5" fmla="*/ 0 h 458"/>
                  <a:gd name="T6" fmla="*/ 1344 w 1344"/>
                  <a:gd name="T7" fmla="*/ 97 h 458"/>
                  <a:gd name="T8" fmla="*/ 0 w 1344"/>
                  <a:gd name="T9" fmla="*/ 458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4" h="458">
                    <a:moveTo>
                      <a:pt x="0" y="458"/>
                    </a:moveTo>
                    <a:lnTo>
                      <a:pt x="0" y="361"/>
                    </a:lnTo>
                    <a:lnTo>
                      <a:pt x="1344" y="0"/>
                    </a:lnTo>
                    <a:lnTo>
                      <a:pt x="1344" y="97"/>
                    </a:lnTo>
                    <a:lnTo>
                      <a:pt x="0" y="458"/>
                    </a:lnTo>
                    <a:close/>
                  </a:path>
                </a:pathLst>
              </a:custGeom>
              <a:solidFill>
                <a:srgbClr val="333333"/>
              </a:solidFill>
              <a:ln w="63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634" name="Group 795"/>
            <p:cNvGrpSpPr>
              <a:grpSpLocks/>
            </p:cNvGrpSpPr>
            <p:nvPr/>
          </p:nvGrpSpPr>
          <p:grpSpPr bwMode="auto">
            <a:xfrm>
              <a:off x="4961739" y="4595229"/>
              <a:ext cx="339301" cy="94188"/>
              <a:chOff x="2056" y="2569"/>
              <a:chExt cx="299" cy="83"/>
            </a:xfrm>
          </p:grpSpPr>
          <p:sp>
            <p:nvSpPr>
              <p:cNvPr id="635" name="Freeform 796"/>
              <p:cNvSpPr>
                <a:spLocks/>
              </p:cNvSpPr>
              <p:nvPr/>
            </p:nvSpPr>
            <p:spPr bwMode="gray">
              <a:xfrm>
                <a:off x="2179" y="2569"/>
                <a:ext cx="176" cy="48"/>
              </a:xfrm>
              <a:custGeom>
                <a:avLst/>
                <a:gdLst>
                  <a:gd name="T0" fmla="*/ 0 w 1344"/>
                  <a:gd name="T1" fmla="*/ 120 h 361"/>
                  <a:gd name="T2" fmla="*/ 1344 w 1344"/>
                  <a:gd name="T3" fmla="*/ 0 h 361"/>
                  <a:gd name="T4" fmla="*/ 898 w 1344"/>
                  <a:gd name="T5" fmla="*/ 361 h 361"/>
                  <a:gd name="T6" fmla="*/ 0 w 1344"/>
                  <a:gd name="T7" fmla="*/ 12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4" h="361">
                    <a:moveTo>
                      <a:pt x="0" y="120"/>
                    </a:moveTo>
                    <a:lnTo>
                      <a:pt x="1344" y="0"/>
                    </a:lnTo>
                    <a:lnTo>
                      <a:pt x="898" y="361"/>
                    </a:lnTo>
                    <a:lnTo>
                      <a:pt x="0" y="1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9900"/>
                  </a:gs>
                  <a:gs pos="100000">
                    <a:srgbClr val="009900">
                      <a:gamma/>
                      <a:tint val="52549"/>
                      <a:invGamma/>
                    </a:srgbClr>
                  </a:gs>
                </a:gsLst>
                <a:lin ang="5400000" scaled="1"/>
              </a:gradFill>
              <a:ln w="6350" cap="flat" cmpd="sng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636" name="Freeform 797"/>
              <p:cNvSpPr>
                <a:spLocks/>
              </p:cNvSpPr>
              <p:nvPr/>
            </p:nvSpPr>
            <p:spPr bwMode="gray">
              <a:xfrm flipH="1">
                <a:off x="2056" y="2612"/>
                <a:ext cx="144" cy="40"/>
              </a:xfrm>
              <a:custGeom>
                <a:avLst/>
                <a:gdLst>
                  <a:gd name="T0" fmla="*/ 0 w 160"/>
                  <a:gd name="T1" fmla="*/ 21 h 43"/>
                  <a:gd name="T2" fmla="*/ 80 w 160"/>
                  <a:gd name="T3" fmla="*/ 0 h 43"/>
                  <a:gd name="T4" fmla="*/ 160 w 160"/>
                  <a:gd name="T5" fmla="*/ 21 h 43"/>
                  <a:gd name="T6" fmla="*/ 80 w 160"/>
                  <a:gd name="T7" fmla="*/ 43 h 43"/>
                  <a:gd name="T8" fmla="*/ 0 w 160"/>
                  <a:gd name="T9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43">
                    <a:moveTo>
                      <a:pt x="0" y="21"/>
                    </a:moveTo>
                    <a:lnTo>
                      <a:pt x="80" y="0"/>
                    </a:lnTo>
                    <a:lnTo>
                      <a:pt x="160" y="21"/>
                    </a:lnTo>
                    <a:lnTo>
                      <a:pt x="80" y="43"/>
                    </a:lnTo>
                    <a:lnTo>
                      <a:pt x="0" y="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9900"/>
                  </a:gs>
                  <a:gs pos="100000">
                    <a:srgbClr val="009900">
                      <a:gamma/>
                      <a:tint val="52549"/>
                      <a:invGamma/>
                    </a:srgbClr>
                  </a:gs>
                </a:gsLst>
                <a:lin ang="5400000" scaled="1"/>
              </a:gradFill>
              <a:ln w="63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637" name="Group 798"/>
            <p:cNvGrpSpPr>
              <a:grpSpLocks/>
            </p:cNvGrpSpPr>
            <p:nvPr/>
          </p:nvGrpSpPr>
          <p:grpSpPr bwMode="auto">
            <a:xfrm>
              <a:off x="3480842" y="4279758"/>
              <a:ext cx="820451" cy="409658"/>
              <a:chOff x="751" y="2291"/>
              <a:chExt cx="723" cy="361"/>
            </a:xfrm>
          </p:grpSpPr>
          <p:grpSp>
            <p:nvGrpSpPr>
              <p:cNvPr id="638" name="Group 799"/>
              <p:cNvGrpSpPr>
                <a:grpSpLocks/>
              </p:cNvGrpSpPr>
              <p:nvPr/>
            </p:nvGrpSpPr>
            <p:grpSpPr bwMode="auto">
              <a:xfrm>
                <a:off x="751" y="2337"/>
                <a:ext cx="723" cy="315"/>
                <a:chOff x="751" y="2337"/>
                <a:chExt cx="723" cy="315"/>
              </a:xfrm>
            </p:grpSpPr>
            <p:grpSp>
              <p:nvGrpSpPr>
                <p:cNvPr id="640" name="Group 800"/>
                <p:cNvGrpSpPr>
                  <a:grpSpLocks/>
                </p:cNvGrpSpPr>
                <p:nvPr/>
              </p:nvGrpSpPr>
              <p:grpSpPr bwMode="auto">
                <a:xfrm>
                  <a:off x="751" y="2457"/>
                  <a:ext cx="723" cy="195"/>
                  <a:chOff x="2865" y="3522"/>
                  <a:chExt cx="723" cy="195"/>
                </a:xfrm>
              </p:grpSpPr>
              <p:sp>
                <p:nvSpPr>
                  <p:cNvPr id="645" name="Freeform 801"/>
                  <p:cNvSpPr>
                    <a:spLocks/>
                  </p:cNvSpPr>
                  <p:nvPr/>
                </p:nvSpPr>
                <p:spPr bwMode="gray">
                  <a:xfrm>
                    <a:off x="3444" y="3677"/>
                    <a:ext cx="144" cy="40"/>
                  </a:xfrm>
                  <a:custGeom>
                    <a:avLst/>
                    <a:gdLst>
                      <a:gd name="T0" fmla="*/ 0 w 160"/>
                      <a:gd name="T1" fmla="*/ 21 h 43"/>
                      <a:gd name="T2" fmla="*/ 80 w 160"/>
                      <a:gd name="T3" fmla="*/ 0 h 43"/>
                      <a:gd name="T4" fmla="*/ 160 w 160"/>
                      <a:gd name="T5" fmla="*/ 21 h 43"/>
                      <a:gd name="T6" fmla="*/ 80 w 160"/>
                      <a:gd name="T7" fmla="*/ 43 h 43"/>
                      <a:gd name="T8" fmla="*/ 0 w 160"/>
                      <a:gd name="T9" fmla="*/ 2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0" h="43">
                        <a:moveTo>
                          <a:pt x="0" y="21"/>
                        </a:moveTo>
                        <a:lnTo>
                          <a:pt x="80" y="0"/>
                        </a:lnTo>
                        <a:lnTo>
                          <a:pt x="160" y="21"/>
                        </a:lnTo>
                        <a:lnTo>
                          <a:pt x="80" y="43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9900"/>
                      </a:gs>
                      <a:gs pos="100000">
                        <a:srgbClr val="009900">
                          <a:gamma/>
                          <a:tint val="52549"/>
                          <a:invGamma/>
                        </a:srgbClr>
                      </a:gs>
                    </a:gsLst>
                    <a:lin ang="5400000" scaled="1"/>
                  </a:gradFill>
                  <a:ln w="6350" cap="flat" cmpd="sng">
                    <a:solidFill>
                      <a:schemeClr val="bg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646" name="Freeform 802"/>
                  <p:cNvSpPr>
                    <a:spLocks/>
                  </p:cNvSpPr>
                  <p:nvPr/>
                </p:nvSpPr>
                <p:spPr bwMode="gray">
                  <a:xfrm>
                    <a:off x="3299" y="3638"/>
                    <a:ext cx="145" cy="39"/>
                  </a:xfrm>
                  <a:custGeom>
                    <a:avLst/>
                    <a:gdLst>
                      <a:gd name="T0" fmla="*/ 0 w 160"/>
                      <a:gd name="T1" fmla="*/ 21 h 43"/>
                      <a:gd name="T2" fmla="*/ 80 w 160"/>
                      <a:gd name="T3" fmla="*/ 0 h 43"/>
                      <a:gd name="T4" fmla="*/ 160 w 160"/>
                      <a:gd name="T5" fmla="*/ 21 h 43"/>
                      <a:gd name="T6" fmla="*/ 80 w 160"/>
                      <a:gd name="T7" fmla="*/ 43 h 43"/>
                      <a:gd name="T8" fmla="*/ 0 w 160"/>
                      <a:gd name="T9" fmla="*/ 2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0" h="43">
                        <a:moveTo>
                          <a:pt x="0" y="21"/>
                        </a:moveTo>
                        <a:lnTo>
                          <a:pt x="80" y="0"/>
                        </a:lnTo>
                        <a:lnTo>
                          <a:pt x="160" y="21"/>
                        </a:lnTo>
                        <a:lnTo>
                          <a:pt x="80" y="43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9900"/>
                      </a:gs>
                      <a:gs pos="100000">
                        <a:srgbClr val="009900">
                          <a:gamma/>
                          <a:tint val="52549"/>
                          <a:invGamma/>
                        </a:srgbClr>
                      </a:gs>
                    </a:gsLst>
                    <a:lin ang="5400000" scaled="1"/>
                  </a:gradFill>
                  <a:ln w="6350" cap="flat" cmpd="sng">
                    <a:solidFill>
                      <a:schemeClr val="bg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647" name="Freeform 803"/>
                  <p:cNvSpPr>
                    <a:spLocks/>
                  </p:cNvSpPr>
                  <p:nvPr/>
                </p:nvSpPr>
                <p:spPr bwMode="gray">
                  <a:xfrm>
                    <a:off x="3154" y="3599"/>
                    <a:ext cx="145" cy="39"/>
                  </a:xfrm>
                  <a:custGeom>
                    <a:avLst/>
                    <a:gdLst>
                      <a:gd name="T0" fmla="*/ 0 w 160"/>
                      <a:gd name="T1" fmla="*/ 21 h 43"/>
                      <a:gd name="T2" fmla="*/ 80 w 160"/>
                      <a:gd name="T3" fmla="*/ 0 h 43"/>
                      <a:gd name="T4" fmla="*/ 160 w 160"/>
                      <a:gd name="T5" fmla="*/ 21 h 43"/>
                      <a:gd name="T6" fmla="*/ 80 w 160"/>
                      <a:gd name="T7" fmla="*/ 43 h 43"/>
                      <a:gd name="T8" fmla="*/ 0 w 160"/>
                      <a:gd name="T9" fmla="*/ 2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0" h="43">
                        <a:moveTo>
                          <a:pt x="0" y="21"/>
                        </a:moveTo>
                        <a:lnTo>
                          <a:pt x="80" y="0"/>
                        </a:lnTo>
                        <a:lnTo>
                          <a:pt x="160" y="21"/>
                        </a:lnTo>
                        <a:lnTo>
                          <a:pt x="80" y="43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9900"/>
                      </a:gs>
                      <a:gs pos="100000">
                        <a:srgbClr val="009900">
                          <a:gamma/>
                          <a:tint val="52549"/>
                          <a:invGamma/>
                        </a:srgbClr>
                      </a:gs>
                    </a:gsLst>
                    <a:lin ang="5400000" scaled="1"/>
                  </a:gradFill>
                  <a:ln w="6350" cap="flat" cmpd="sng">
                    <a:solidFill>
                      <a:schemeClr val="bg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648" name="Freeform 804"/>
                  <p:cNvSpPr>
                    <a:spLocks/>
                  </p:cNvSpPr>
                  <p:nvPr/>
                </p:nvSpPr>
                <p:spPr bwMode="gray">
                  <a:xfrm>
                    <a:off x="3010" y="3561"/>
                    <a:ext cx="144" cy="38"/>
                  </a:xfrm>
                  <a:custGeom>
                    <a:avLst/>
                    <a:gdLst>
                      <a:gd name="T0" fmla="*/ 0 w 160"/>
                      <a:gd name="T1" fmla="*/ 21 h 43"/>
                      <a:gd name="T2" fmla="*/ 80 w 160"/>
                      <a:gd name="T3" fmla="*/ 0 h 43"/>
                      <a:gd name="T4" fmla="*/ 160 w 160"/>
                      <a:gd name="T5" fmla="*/ 21 h 43"/>
                      <a:gd name="T6" fmla="*/ 80 w 160"/>
                      <a:gd name="T7" fmla="*/ 43 h 43"/>
                      <a:gd name="T8" fmla="*/ 0 w 160"/>
                      <a:gd name="T9" fmla="*/ 2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0" h="43">
                        <a:moveTo>
                          <a:pt x="0" y="21"/>
                        </a:moveTo>
                        <a:lnTo>
                          <a:pt x="80" y="0"/>
                        </a:lnTo>
                        <a:lnTo>
                          <a:pt x="160" y="21"/>
                        </a:lnTo>
                        <a:lnTo>
                          <a:pt x="80" y="43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9900"/>
                      </a:gs>
                      <a:gs pos="100000">
                        <a:srgbClr val="009900">
                          <a:gamma/>
                          <a:tint val="52549"/>
                          <a:invGamma/>
                        </a:srgbClr>
                      </a:gs>
                    </a:gsLst>
                    <a:lin ang="5400000" scaled="1"/>
                  </a:gradFill>
                  <a:ln w="6350" cap="flat" cmpd="sng">
                    <a:solidFill>
                      <a:schemeClr val="bg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649" name="Freeform 805"/>
                  <p:cNvSpPr>
                    <a:spLocks/>
                  </p:cNvSpPr>
                  <p:nvPr/>
                </p:nvSpPr>
                <p:spPr bwMode="gray">
                  <a:xfrm>
                    <a:off x="2865" y="3522"/>
                    <a:ext cx="145" cy="39"/>
                  </a:xfrm>
                  <a:custGeom>
                    <a:avLst/>
                    <a:gdLst>
                      <a:gd name="T0" fmla="*/ 0 w 161"/>
                      <a:gd name="T1" fmla="*/ 21 h 43"/>
                      <a:gd name="T2" fmla="*/ 81 w 161"/>
                      <a:gd name="T3" fmla="*/ 0 h 43"/>
                      <a:gd name="T4" fmla="*/ 161 w 161"/>
                      <a:gd name="T5" fmla="*/ 21 h 43"/>
                      <a:gd name="T6" fmla="*/ 81 w 161"/>
                      <a:gd name="T7" fmla="*/ 43 h 43"/>
                      <a:gd name="T8" fmla="*/ 0 w 161"/>
                      <a:gd name="T9" fmla="*/ 2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1" h="43">
                        <a:moveTo>
                          <a:pt x="0" y="21"/>
                        </a:moveTo>
                        <a:lnTo>
                          <a:pt x="81" y="0"/>
                        </a:lnTo>
                        <a:lnTo>
                          <a:pt x="161" y="21"/>
                        </a:lnTo>
                        <a:lnTo>
                          <a:pt x="81" y="43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9900"/>
                      </a:gs>
                      <a:gs pos="100000">
                        <a:srgbClr val="009900">
                          <a:gamma/>
                          <a:tint val="52549"/>
                          <a:invGamma/>
                        </a:srgbClr>
                      </a:gs>
                    </a:gsLst>
                    <a:lin ang="5400000" scaled="1"/>
                  </a:gradFill>
                  <a:ln w="6350" cap="flat" cmpd="sng">
                    <a:solidFill>
                      <a:schemeClr val="bg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641" name="Group 806"/>
                <p:cNvGrpSpPr>
                  <a:grpSpLocks/>
                </p:cNvGrpSpPr>
                <p:nvPr/>
              </p:nvGrpSpPr>
              <p:grpSpPr bwMode="auto">
                <a:xfrm>
                  <a:off x="753" y="2337"/>
                  <a:ext cx="434" cy="118"/>
                  <a:chOff x="753" y="2337"/>
                  <a:chExt cx="434" cy="118"/>
                </a:xfrm>
              </p:grpSpPr>
              <p:sp>
                <p:nvSpPr>
                  <p:cNvPr id="642" name="Freeform 807"/>
                  <p:cNvSpPr>
                    <a:spLocks/>
                  </p:cNvSpPr>
                  <p:nvPr/>
                </p:nvSpPr>
                <p:spPr bwMode="gray">
                  <a:xfrm flipH="1">
                    <a:off x="753" y="2415"/>
                    <a:ext cx="144" cy="40"/>
                  </a:xfrm>
                  <a:custGeom>
                    <a:avLst/>
                    <a:gdLst>
                      <a:gd name="T0" fmla="*/ 0 w 160"/>
                      <a:gd name="T1" fmla="*/ 21 h 43"/>
                      <a:gd name="T2" fmla="*/ 80 w 160"/>
                      <a:gd name="T3" fmla="*/ 0 h 43"/>
                      <a:gd name="T4" fmla="*/ 160 w 160"/>
                      <a:gd name="T5" fmla="*/ 21 h 43"/>
                      <a:gd name="T6" fmla="*/ 80 w 160"/>
                      <a:gd name="T7" fmla="*/ 43 h 43"/>
                      <a:gd name="T8" fmla="*/ 0 w 160"/>
                      <a:gd name="T9" fmla="*/ 2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0" h="43">
                        <a:moveTo>
                          <a:pt x="0" y="21"/>
                        </a:moveTo>
                        <a:lnTo>
                          <a:pt x="80" y="0"/>
                        </a:lnTo>
                        <a:lnTo>
                          <a:pt x="160" y="21"/>
                        </a:lnTo>
                        <a:lnTo>
                          <a:pt x="80" y="43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9900"/>
                      </a:gs>
                      <a:gs pos="100000">
                        <a:srgbClr val="009900">
                          <a:gamma/>
                          <a:tint val="52549"/>
                          <a:invGamma/>
                        </a:srgbClr>
                      </a:gs>
                    </a:gsLst>
                    <a:lin ang="5400000" scaled="1"/>
                  </a:gradFill>
                  <a:ln w="6350" cap="flat" cmpd="sng">
                    <a:solidFill>
                      <a:schemeClr val="bg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643" name="Freeform 808"/>
                  <p:cNvSpPr>
                    <a:spLocks/>
                  </p:cNvSpPr>
                  <p:nvPr/>
                </p:nvSpPr>
                <p:spPr bwMode="gray">
                  <a:xfrm flipH="1">
                    <a:off x="897" y="2376"/>
                    <a:ext cx="145" cy="39"/>
                  </a:xfrm>
                  <a:custGeom>
                    <a:avLst/>
                    <a:gdLst>
                      <a:gd name="T0" fmla="*/ 0 w 160"/>
                      <a:gd name="T1" fmla="*/ 21 h 43"/>
                      <a:gd name="T2" fmla="*/ 80 w 160"/>
                      <a:gd name="T3" fmla="*/ 0 h 43"/>
                      <a:gd name="T4" fmla="*/ 160 w 160"/>
                      <a:gd name="T5" fmla="*/ 21 h 43"/>
                      <a:gd name="T6" fmla="*/ 80 w 160"/>
                      <a:gd name="T7" fmla="*/ 43 h 43"/>
                      <a:gd name="T8" fmla="*/ 0 w 160"/>
                      <a:gd name="T9" fmla="*/ 2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0" h="43">
                        <a:moveTo>
                          <a:pt x="0" y="21"/>
                        </a:moveTo>
                        <a:lnTo>
                          <a:pt x="80" y="0"/>
                        </a:lnTo>
                        <a:lnTo>
                          <a:pt x="160" y="21"/>
                        </a:lnTo>
                        <a:lnTo>
                          <a:pt x="80" y="43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9900"/>
                      </a:gs>
                      <a:gs pos="100000">
                        <a:srgbClr val="009900">
                          <a:gamma/>
                          <a:tint val="52549"/>
                          <a:invGamma/>
                        </a:srgbClr>
                      </a:gs>
                    </a:gsLst>
                    <a:lin ang="5400000" scaled="1"/>
                  </a:gradFill>
                  <a:ln w="6350" cap="flat" cmpd="sng">
                    <a:solidFill>
                      <a:schemeClr val="bg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644" name="Freeform 809"/>
                  <p:cNvSpPr>
                    <a:spLocks/>
                  </p:cNvSpPr>
                  <p:nvPr/>
                </p:nvSpPr>
                <p:spPr bwMode="gray">
                  <a:xfrm flipH="1">
                    <a:off x="1042" y="2337"/>
                    <a:ext cx="145" cy="39"/>
                  </a:xfrm>
                  <a:custGeom>
                    <a:avLst/>
                    <a:gdLst>
                      <a:gd name="T0" fmla="*/ 0 w 160"/>
                      <a:gd name="T1" fmla="*/ 21 h 43"/>
                      <a:gd name="T2" fmla="*/ 80 w 160"/>
                      <a:gd name="T3" fmla="*/ 0 h 43"/>
                      <a:gd name="T4" fmla="*/ 160 w 160"/>
                      <a:gd name="T5" fmla="*/ 21 h 43"/>
                      <a:gd name="T6" fmla="*/ 80 w 160"/>
                      <a:gd name="T7" fmla="*/ 43 h 43"/>
                      <a:gd name="T8" fmla="*/ 0 w 160"/>
                      <a:gd name="T9" fmla="*/ 2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0" h="43">
                        <a:moveTo>
                          <a:pt x="0" y="21"/>
                        </a:moveTo>
                        <a:lnTo>
                          <a:pt x="80" y="0"/>
                        </a:lnTo>
                        <a:lnTo>
                          <a:pt x="160" y="21"/>
                        </a:lnTo>
                        <a:lnTo>
                          <a:pt x="80" y="43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9900"/>
                      </a:gs>
                      <a:gs pos="100000">
                        <a:srgbClr val="009900">
                          <a:gamma/>
                          <a:tint val="52549"/>
                          <a:invGamma/>
                        </a:srgbClr>
                      </a:gs>
                    </a:gsLst>
                    <a:lin ang="5400000" scaled="1"/>
                  </a:gradFill>
                  <a:ln w="6350" cap="flat" cmpd="sng">
                    <a:solidFill>
                      <a:schemeClr val="bg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</p:grpSp>
          <p:sp>
            <p:nvSpPr>
              <p:cNvPr id="639" name="Freeform 810"/>
              <p:cNvSpPr>
                <a:spLocks/>
              </p:cNvSpPr>
              <p:nvPr/>
            </p:nvSpPr>
            <p:spPr bwMode="gray">
              <a:xfrm>
                <a:off x="1159" y="2291"/>
                <a:ext cx="176" cy="48"/>
              </a:xfrm>
              <a:custGeom>
                <a:avLst/>
                <a:gdLst>
                  <a:gd name="T0" fmla="*/ 0 w 1344"/>
                  <a:gd name="T1" fmla="*/ 120 h 361"/>
                  <a:gd name="T2" fmla="*/ 1344 w 1344"/>
                  <a:gd name="T3" fmla="*/ 0 h 361"/>
                  <a:gd name="T4" fmla="*/ 898 w 1344"/>
                  <a:gd name="T5" fmla="*/ 361 h 361"/>
                  <a:gd name="T6" fmla="*/ 0 w 1344"/>
                  <a:gd name="T7" fmla="*/ 12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4" h="361">
                    <a:moveTo>
                      <a:pt x="0" y="120"/>
                    </a:moveTo>
                    <a:lnTo>
                      <a:pt x="1344" y="0"/>
                    </a:lnTo>
                    <a:lnTo>
                      <a:pt x="898" y="361"/>
                    </a:lnTo>
                    <a:lnTo>
                      <a:pt x="0" y="1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9900"/>
                  </a:gs>
                  <a:gs pos="100000">
                    <a:srgbClr val="009900">
                      <a:gamma/>
                      <a:tint val="52549"/>
                      <a:invGamma/>
                    </a:srgbClr>
                  </a:gs>
                </a:gsLst>
                <a:lin ang="5400000" scaled="1"/>
              </a:gradFill>
              <a:ln w="6350" cap="flat" cmpd="sng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650" name="Group 811"/>
            <p:cNvGrpSpPr>
              <a:grpSpLocks/>
            </p:cNvGrpSpPr>
            <p:nvPr/>
          </p:nvGrpSpPr>
          <p:grpSpPr bwMode="auto">
            <a:xfrm>
              <a:off x="4965143" y="4861904"/>
              <a:ext cx="1478627" cy="221283"/>
              <a:chOff x="2059" y="2804"/>
              <a:chExt cx="1303" cy="195"/>
            </a:xfrm>
          </p:grpSpPr>
          <p:grpSp>
            <p:nvGrpSpPr>
              <p:cNvPr id="651" name="Group 812"/>
              <p:cNvGrpSpPr>
                <a:grpSpLocks/>
              </p:cNvGrpSpPr>
              <p:nvPr/>
            </p:nvGrpSpPr>
            <p:grpSpPr bwMode="auto">
              <a:xfrm>
                <a:off x="2059" y="2804"/>
                <a:ext cx="1145" cy="195"/>
                <a:chOff x="2059" y="2804"/>
                <a:chExt cx="1145" cy="195"/>
              </a:xfrm>
            </p:grpSpPr>
            <p:grpSp>
              <p:nvGrpSpPr>
                <p:cNvPr id="653" name="Group 813"/>
                <p:cNvGrpSpPr>
                  <a:grpSpLocks/>
                </p:cNvGrpSpPr>
                <p:nvPr/>
              </p:nvGrpSpPr>
              <p:grpSpPr bwMode="auto">
                <a:xfrm>
                  <a:off x="2059" y="2804"/>
                  <a:ext cx="723" cy="195"/>
                  <a:chOff x="2059" y="2804"/>
                  <a:chExt cx="723" cy="195"/>
                </a:xfrm>
              </p:grpSpPr>
              <p:sp>
                <p:nvSpPr>
                  <p:cNvPr id="658" name="Freeform 814"/>
                  <p:cNvSpPr>
                    <a:spLocks/>
                  </p:cNvSpPr>
                  <p:nvPr/>
                </p:nvSpPr>
                <p:spPr bwMode="gray">
                  <a:xfrm>
                    <a:off x="2638" y="2959"/>
                    <a:ext cx="144" cy="40"/>
                  </a:xfrm>
                  <a:custGeom>
                    <a:avLst/>
                    <a:gdLst>
                      <a:gd name="T0" fmla="*/ 0 w 160"/>
                      <a:gd name="T1" fmla="*/ 21 h 43"/>
                      <a:gd name="T2" fmla="*/ 80 w 160"/>
                      <a:gd name="T3" fmla="*/ 0 h 43"/>
                      <a:gd name="T4" fmla="*/ 160 w 160"/>
                      <a:gd name="T5" fmla="*/ 21 h 43"/>
                      <a:gd name="T6" fmla="*/ 80 w 160"/>
                      <a:gd name="T7" fmla="*/ 43 h 43"/>
                      <a:gd name="T8" fmla="*/ 0 w 160"/>
                      <a:gd name="T9" fmla="*/ 2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0" h="43">
                        <a:moveTo>
                          <a:pt x="0" y="21"/>
                        </a:moveTo>
                        <a:lnTo>
                          <a:pt x="80" y="0"/>
                        </a:lnTo>
                        <a:lnTo>
                          <a:pt x="160" y="21"/>
                        </a:lnTo>
                        <a:lnTo>
                          <a:pt x="80" y="43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9900"/>
                      </a:gs>
                      <a:gs pos="100000">
                        <a:srgbClr val="009900">
                          <a:gamma/>
                          <a:tint val="52549"/>
                          <a:invGamma/>
                        </a:srgbClr>
                      </a:gs>
                    </a:gsLst>
                    <a:lin ang="5400000" scaled="1"/>
                  </a:gradFill>
                  <a:ln w="6350" cap="flat" cmpd="sng">
                    <a:solidFill>
                      <a:schemeClr val="bg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659" name="Freeform 815"/>
                  <p:cNvSpPr>
                    <a:spLocks/>
                  </p:cNvSpPr>
                  <p:nvPr/>
                </p:nvSpPr>
                <p:spPr bwMode="gray">
                  <a:xfrm>
                    <a:off x="2493" y="2920"/>
                    <a:ext cx="145" cy="39"/>
                  </a:xfrm>
                  <a:custGeom>
                    <a:avLst/>
                    <a:gdLst>
                      <a:gd name="T0" fmla="*/ 0 w 160"/>
                      <a:gd name="T1" fmla="*/ 21 h 43"/>
                      <a:gd name="T2" fmla="*/ 80 w 160"/>
                      <a:gd name="T3" fmla="*/ 0 h 43"/>
                      <a:gd name="T4" fmla="*/ 160 w 160"/>
                      <a:gd name="T5" fmla="*/ 21 h 43"/>
                      <a:gd name="T6" fmla="*/ 80 w 160"/>
                      <a:gd name="T7" fmla="*/ 43 h 43"/>
                      <a:gd name="T8" fmla="*/ 0 w 160"/>
                      <a:gd name="T9" fmla="*/ 2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0" h="43">
                        <a:moveTo>
                          <a:pt x="0" y="21"/>
                        </a:moveTo>
                        <a:lnTo>
                          <a:pt x="80" y="0"/>
                        </a:lnTo>
                        <a:lnTo>
                          <a:pt x="160" y="21"/>
                        </a:lnTo>
                        <a:lnTo>
                          <a:pt x="80" y="43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9900"/>
                      </a:gs>
                      <a:gs pos="100000">
                        <a:srgbClr val="009900">
                          <a:gamma/>
                          <a:tint val="52549"/>
                          <a:invGamma/>
                        </a:srgbClr>
                      </a:gs>
                    </a:gsLst>
                    <a:lin ang="5400000" scaled="1"/>
                  </a:gradFill>
                  <a:ln w="6350" cap="flat" cmpd="sng">
                    <a:solidFill>
                      <a:schemeClr val="bg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660" name="Freeform 816"/>
                  <p:cNvSpPr>
                    <a:spLocks/>
                  </p:cNvSpPr>
                  <p:nvPr/>
                </p:nvSpPr>
                <p:spPr bwMode="gray">
                  <a:xfrm>
                    <a:off x="2348" y="2881"/>
                    <a:ext cx="145" cy="39"/>
                  </a:xfrm>
                  <a:custGeom>
                    <a:avLst/>
                    <a:gdLst>
                      <a:gd name="T0" fmla="*/ 0 w 160"/>
                      <a:gd name="T1" fmla="*/ 21 h 43"/>
                      <a:gd name="T2" fmla="*/ 80 w 160"/>
                      <a:gd name="T3" fmla="*/ 0 h 43"/>
                      <a:gd name="T4" fmla="*/ 160 w 160"/>
                      <a:gd name="T5" fmla="*/ 21 h 43"/>
                      <a:gd name="T6" fmla="*/ 80 w 160"/>
                      <a:gd name="T7" fmla="*/ 43 h 43"/>
                      <a:gd name="T8" fmla="*/ 0 w 160"/>
                      <a:gd name="T9" fmla="*/ 2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0" h="43">
                        <a:moveTo>
                          <a:pt x="0" y="21"/>
                        </a:moveTo>
                        <a:lnTo>
                          <a:pt x="80" y="0"/>
                        </a:lnTo>
                        <a:lnTo>
                          <a:pt x="160" y="21"/>
                        </a:lnTo>
                        <a:lnTo>
                          <a:pt x="80" y="43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9900"/>
                      </a:gs>
                      <a:gs pos="100000">
                        <a:srgbClr val="009900">
                          <a:gamma/>
                          <a:tint val="52549"/>
                          <a:invGamma/>
                        </a:srgbClr>
                      </a:gs>
                    </a:gsLst>
                    <a:lin ang="5400000" scaled="1"/>
                  </a:gradFill>
                  <a:ln w="6350" cap="flat" cmpd="sng">
                    <a:solidFill>
                      <a:schemeClr val="bg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661" name="Freeform 817"/>
                  <p:cNvSpPr>
                    <a:spLocks/>
                  </p:cNvSpPr>
                  <p:nvPr/>
                </p:nvSpPr>
                <p:spPr bwMode="gray">
                  <a:xfrm>
                    <a:off x="2204" y="2843"/>
                    <a:ext cx="144" cy="38"/>
                  </a:xfrm>
                  <a:custGeom>
                    <a:avLst/>
                    <a:gdLst>
                      <a:gd name="T0" fmla="*/ 0 w 160"/>
                      <a:gd name="T1" fmla="*/ 21 h 43"/>
                      <a:gd name="T2" fmla="*/ 80 w 160"/>
                      <a:gd name="T3" fmla="*/ 0 h 43"/>
                      <a:gd name="T4" fmla="*/ 160 w 160"/>
                      <a:gd name="T5" fmla="*/ 21 h 43"/>
                      <a:gd name="T6" fmla="*/ 80 w 160"/>
                      <a:gd name="T7" fmla="*/ 43 h 43"/>
                      <a:gd name="T8" fmla="*/ 0 w 160"/>
                      <a:gd name="T9" fmla="*/ 2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0" h="43">
                        <a:moveTo>
                          <a:pt x="0" y="21"/>
                        </a:moveTo>
                        <a:lnTo>
                          <a:pt x="80" y="0"/>
                        </a:lnTo>
                        <a:lnTo>
                          <a:pt x="160" y="21"/>
                        </a:lnTo>
                        <a:lnTo>
                          <a:pt x="80" y="43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9900"/>
                      </a:gs>
                      <a:gs pos="100000">
                        <a:srgbClr val="009900">
                          <a:gamma/>
                          <a:tint val="52549"/>
                          <a:invGamma/>
                        </a:srgbClr>
                      </a:gs>
                    </a:gsLst>
                    <a:lin ang="5400000" scaled="1"/>
                  </a:gradFill>
                  <a:ln w="6350" cap="flat" cmpd="sng">
                    <a:solidFill>
                      <a:schemeClr val="bg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662" name="Freeform 818"/>
                  <p:cNvSpPr>
                    <a:spLocks/>
                  </p:cNvSpPr>
                  <p:nvPr/>
                </p:nvSpPr>
                <p:spPr bwMode="gray">
                  <a:xfrm>
                    <a:off x="2059" y="2804"/>
                    <a:ext cx="145" cy="39"/>
                  </a:xfrm>
                  <a:custGeom>
                    <a:avLst/>
                    <a:gdLst>
                      <a:gd name="T0" fmla="*/ 0 w 161"/>
                      <a:gd name="T1" fmla="*/ 21 h 43"/>
                      <a:gd name="T2" fmla="*/ 81 w 161"/>
                      <a:gd name="T3" fmla="*/ 0 h 43"/>
                      <a:gd name="T4" fmla="*/ 161 w 161"/>
                      <a:gd name="T5" fmla="*/ 21 h 43"/>
                      <a:gd name="T6" fmla="*/ 81 w 161"/>
                      <a:gd name="T7" fmla="*/ 43 h 43"/>
                      <a:gd name="T8" fmla="*/ 0 w 161"/>
                      <a:gd name="T9" fmla="*/ 2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1" h="43">
                        <a:moveTo>
                          <a:pt x="0" y="21"/>
                        </a:moveTo>
                        <a:lnTo>
                          <a:pt x="81" y="0"/>
                        </a:lnTo>
                        <a:lnTo>
                          <a:pt x="161" y="21"/>
                        </a:lnTo>
                        <a:lnTo>
                          <a:pt x="81" y="43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9900"/>
                      </a:gs>
                      <a:gs pos="100000">
                        <a:srgbClr val="009900">
                          <a:gamma/>
                          <a:tint val="52549"/>
                          <a:invGamma/>
                        </a:srgbClr>
                      </a:gs>
                    </a:gsLst>
                    <a:lin ang="5400000" scaled="1"/>
                  </a:gradFill>
                  <a:ln w="6350" cap="flat" cmpd="sng">
                    <a:solidFill>
                      <a:schemeClr val="bg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654" name="Group 819"/>
                <p:cNvGrpSpPr>
                  <a:grpSpLocks/>
                </p:cNvGrpSpPr>
                <p:nvPr/>
              </p:nvGrpSpPr>
              <p:grpSpPr bwMode="auto">
                <a:xfrm>
                  <a:off x="2770" y="2879"/>
                  <a:ext cx="434" cy="118"/>
                  <a:chOff x="2770" y="2879"/>
                  <a:chExt cx="434" cy="118"/>
                </a:xfrm>
              </p:grpSpPr>
              <p:sp>
                <p:nvSpPr>
                  <p:cNvPr id="655" name="Freeform 820"/>
                  <p:cNvSpPr>
                    <a:spLocks/>
                  </p:cNvSpPr>
                  <p:nvPr/>
                </p:nvSpPr>
                <p:spPr bwMode="gray">
                  <a:xfrm flipH="1">
                    <a:off x="2770" y="2957"/>
                    <a:ext cx="144" cy="40"/>
                  </a:xfrm>
                  <a:custGeom>
                    <a:avLst/>
                    <a:gdLst>
                      <a:gd name="T0" fmla="*/ 0 w 160"/>
                      <a:gd name="T1" fmla="*/ 21 h 43"/>
                      <a:gd name="T2" fmla="*/ 80 w 160"/>
                      <a:gd name="T3" fmla="*/ 0 h 43"/>
                      <a:gd name="T4" fmla="*/ 160 w 160"/>
                      <a:gd name="T5" fmla="*/ 21 h 43"/>
                      <a:gd name="T6" fmla="*/ 80 w 160"/>
                      <a:gd name="T7" fmla="*/ 43 h 43"/>
                      <a:gd name="T8" fmla="*/ 0 w 160"/>
                      <a:gd name="T9" fmla="*/ 2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0" h="43">
                        <a:moveTo>
                          <a:pt x="0" y="21"/>
                        </a:moveTo>
                        <a:lnTo>
                          <a:pt x="80" y="0"/>
                        </a:lnTo>
                        <a:lnTo>
                          <a:pt x="160" y="21"/>
                        </a:lnTo>
                        <a:lnTo>
                          <a:pt x="80" y="43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9900"/>
                      </a:gs>
                      <a:gs pos="100000">
                        <a:srgbClr val="009900">
                          <a:gamma/>
                          <a:tint val="52549"/>
                          <a:invGamma/>
                        </a:srgbClr>
                      </a:gs>
                    </a:gsLst>
                    <a:lin ang="5400000" scaled="1"/>
                  </a:gradFill>
                  <a:ln w="6350" cap="flat" cmpd="sng">
                    <a:solidFill>
                      <a:schemeClr val="bg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656" name="Freeform 821"/>
                  <p:cNvSpPr>
                    <a:spLocks/>
                  </p:cNvSpPr>
                  <p:nvPr/>
                </p:nvSpPr>
                <p:spPr bwMode="gray">
                  <a:xfrm flipH="1">
                    <a:off x="2914" y="2918"/>
                    <a:ext cx="145" cy="39"/>
                  </a:xfrm>
                  <a:custGeom>
                    <a:avLst/>
                    <a:gdLst>
                      <a:gd name="T0" fmla="*/ 0 w 160"/>
                      <a:gd name="T1" fmla="*/ 21 h 43"/>
                      <a:gd name="T2" fmla="*/ 80 w 160"/>
                      <a:gd name="T3" fmla="*/ 0 h 43"/>
                      <a:gd name="T4" fmla="*/ 160 w 160"/>
                      <a:gd name="T5" fmla="*/ 21 h 43"/>
                      <a:gd name="T6" fmla="*/ 80 w 160"/>
                      <a:gd name="T7" fmla="*/ 43 h 43"/>
                      <a:gd name="T8" fmla="*/ 0 w 160"/>
                      <a:gd name="T9" fmla="*/ 2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0" h="43">
                        <a:moveTo>
                          <a:pt x="0" y="21"/>
                        </a:moveTo>
                        <a:lnTo>
                          <a:pt x="80" y="0"/>
                        </a:lnTo>
                        <a:lnTo>
                          <a:pt x="160" y="21"/>
                        </a:lnTo>
                        <a:lnTo>
                          <a:pt x="80" y="43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9900"/>
                      </a:gs>
                      <a:gs pos="100000">
                        <a:srgbClr val="009900">
                          <a:gamma/>
                          <a:tint val="52549"/>
                          <a:invGamma/>
                        </a:srgbClr>
                      </a:gs>
                    </a:gsLst>
                    <a:lin ang="5400000" scaled="1"/>
                  </a:gradFill>
                  <a:ln w="6350" cap="flat" cmpd="sng">
                    <a:solidFill>
                      <a:schemeClr val="bg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657" name="Freeform 822"/>
                  <p:cNvSpPr>
                    <a:spLocks/>
                  </p:cNvSpPr>
                  <p:nvPr/>
                </p:nvSpPr>
                <p:spPr bwMode="gray">
                  <a:xfrm flipH="1">
                    <a:off x="3059" y="2879"/>
                    <a:ext cx="145" cy="39"/>
                  </a:xfrm>
                  <a:custGeom>
                    <a:avLst/>
                    <a:gdLst>
                      <a:gd name="T0" fmla="*/ 0 w 160"/>
                      <a:gd name="T1" fmla="*/ 21 h 43"/>
                      <a:gd name="T2" fmla="*/ 80 w 160"/>
                      <a:gd name="T3" fmla="*/ 0 h 43"/>
                      <a:gd name="T4" fmla="*/ 160 w 160"/>
                      <a:gd name="T5" fmla="*/ 21 h 43"/>
                      <a:gd name="T6" fmla="*/ 80 w 160"/>
                      <a:gd name="T7" fmla="*/ 43 h 43"/>
                      <a:gd name="T8" fmla="*/ 0 w 160"/>
                      <a:gd name="T9" fmla="*/ 2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0" h="43">
                        <a:moveTo>
                          <a:pt x="0" y="21"/>
                        </a:moveTo>
                        <a:lnTo>
                          <a:pt x="80" y="0"/>
                        </a:lnTo>
                        <a:lnTo>
                          <a:pt x="160" y="21"/>
                        </a:lnTo>
                        <a:lnTo>
                          <a:pt x="80" y="43"/>
                        </a:lnTo>
                        <a:lnTo>
                          <a:pt x="0" y="2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9900"/>
                      </a:gs>
                      <a:gs pos="100000">
                        <a:srgbClr val="009900">
                          <a:gamma/>
                          <a:tint val="52549"/>
                          <a:invGamma/>
                        </a:srgbClr>
                      </a:gs>
                    </a:gsLst>
                    <a:lin ang="5400000" scaled="1"/>
                  </a:gradFill>
                  <a:ln w="6350" cap="flat" cmpd="sng">
                    <a:solidFill>
                      <a:schemeClr val="bg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  <a:ea typeface="宋体" pitchFamily="2" charset="-122"/>
                    </a:endParaRPr>
                  </a:p>
                </p:txBody>
              </p:sp>
            </p:grpSp>
          </p:grpSp>
          <p:sp>
            <p:nvSpPr>
              <p:cNvPr id="652" name="Freeform 823"/>
              <p:cNvSpPr>
                <a:spLocks/>
              </p:cNvSpPr>
              <p:nvPr/>
            </p:nvSpPr>
            <p:spPr bwMode="gray">
              <a:xfrm>
                <a:off x="3186" y="2836"/>
                <a:ext cx="176" cy="48"/>
              </a:xfrm>
              <a:custGeom>
                <a:avLst/>
                <a:gdLst>
                  <a:gd name="T0" fmla="*/ 0 w 1344"/>
                  <a:gd name="T1" fmla="*/ 120 h 361"/>
                  <a:gd name="T2" fmla="*/ 1344 w 1344"/>
                  <a:gd name="T3" fmla="*/ 0 h 361"/>
                  <a:gd name="T4" fmla="*/ 898 w 1344"/>
                  <a:gd name="T5" fmla="*/ 361 h 361"/>
                  <a:gd name="T6" fmla="*/ 0 w 1344"/>
                  <a:gd name="T7" fmla="*/ 12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4" h="361">
                    <a:moveTo>
                      <a:pt x="0" y="120"/>
                    </a:moveTo>
                    <a:lnTo>
                      <a:pt x="1344" y="0"/>
                    </a:lnTo>
                    <a:lnTo>
                      <a:pt x="898" y="361"/>
                    </a:lnTo>
                    <a:lnTo>
                      <a:pt x="0" y="1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9900"/>
                  </a:gs>
                  <a:gs pos="100000">
                    <a:srgbClr val="009900">
                      <a:gamma/>
                      <a:tint val="52549"/>
                      <a:invGamma/>
                    </a:srgbClr>
                  </a:gs>
                </a:gsLst>
                <a:lin ang="5400000" scaled="1"/>
              </a:gradFill>
              <a:ln w="6350" cap="flat" cmpd="sng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220845"/>
            <a:ext cx="828758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4751270" y="3820748"/>
            <a:ext cx="20869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4549550" y="2502298"/>
            <a:ext cx="24904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4714637" y="3161523"/>
            <a:ext cx="2160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4363755" y="4479974"/>
            <a:ext cx="28620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4134845" y="2683241"/>
            <a:ext cx="444022" cy="2199122"/>
          </a:xfrm>
          <a:prstGeom prst="leftBrace">
            <a:avLst>
              <a:gd name="adj1" fmla="val 6457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32769" y="347472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单击此处添加标题</a:t>
            </a:r>
          </a:p>
        </p:txBody>
      </p:sp>
      <p:sp>
        <p:nvSpPr>
          <p:cNvPr id="18" name="新月形 17"/>
          <p:cNvSpPr/>
          <p:nvPr/>
        </p:nvSpPr>
        <p:spPr>
          <a:xfrm rot="10800000" flipH="1">
            <a:off x="2843808" y="1062174"/>
            <a:ext cx="341416" cy="779006"/>
          </a:xfrm>
          <a:prstGeom prst="moon">
            <a:avLst>
              <a:gd name="adj" fmla="val 87500"/>
            </a:avLst>
          </a:prstGeom>
          <a:gradFill flip="none" rotWithShape="1">
            <a:gsLst>
              <a:gs pos="16000">
                <a:srgbClr val="DDEBCF">
                  <a:alpha val="0"/>
                </a:srgbClr>
              </a:gs>
              <a:gs pos="80000">
                <a:schemeClr val="bg1">
                  <a:lumMod val="85000"/>
                  <a:alpha val="43000"/>
                </a:schemeClr>
              </a:gs>
              <a:gs pos="100000">
                <a:schemeClr val="bg1">
                  <a:alpha val="8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新月形 18"/>
          <p:cNvSpPr/>
          <p:nvPr/>
        </p:nvSpPr>
        <p:spPr>
          <a:xfrm rot="10800000">
            <a:off x="5940152" y="1062174"/>
            <a:ext cx="306656" cy="779006"/>
          </a:xfrm>
          <a:prstGeom prst="moon">
            <a:avLst>
              <a:gd name="adj" fmla="val 87500"/>
            </a:avLst>
          </a:prstGeom>
          <a:gradFill flip="none" rotWithShape="1">
            <a:gsLst>
              <a:gs pos="16000">
                <a:srgbClr val="DDEBCF">
                  <a:alpha val="0"/>
                </a:srgbClr>
              </a:gs>
              <a:gs pos="80000">
                <a:schemeClr val="bg1">
                  <a:lumMod val="85000"/>
                  <a:alpha val="43000"/>
                </a:schemeClr>
              </a:gs>
              <a:gs pos="100000">
                <a:schemeClr val="bg1">
                  <a:alpha val="8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0" y="1693863"/>
            <a:ext cx="9144000" cy="1081087"/>
          </a:xfrm>
          <a:prstGeom prst="roundRect">
            <a:avLst/>
          </a:prstGeom>
          <a:gradFill>
            <a:gsLst>
              <a:gs pos="0">
                <a:schemeClr val="bg1">
                  <a:alpha val="32000"/>
                </a:schemeClr>
              </a:gs>
              <a:gs pos="35000">
                <a:schemeClr val="accent5">
                  <a:tint val="37000"/>
                  <a:satMod val="300000"/>
                  <a:alpha val="56000"/>
                </a:schemeClr>
              </a:gs>
              <a:gs pos="100000">
                <a:schemeClr val="bg1">
                  <a:lumMod val="50000"/>
                  <a:alpha val="52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5363" name="Picture 7" descr="anniu副本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" y="-1560513"/>
            <a:ext cx="8713788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152128" y="1988654"/>
            <a:ext cx="80283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33538"/>
            <a:ext cx="1177925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d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4719" y="2785785"/>
            <a:ext cx="4694562" cy="376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874</TotalTime>
  <Words>290</Words>
  <Application>Microsoft Office PowerPoint</Application>
  <PresentationFormat>全屏显示(4:3)</PresentationFormat>
  <Paragraphs>62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lastModifiedBy>jccook</cp:lastModifiedBy>
  <cp:revision>59</cp:revision>
  <dcterms:created xsi:type="dcterms:W3CDTF">2011-05-23T04:51:05Z</dcterms:created>
  <dcterms:modified xsi:type="dcterms:W3CDTF">2012-12-27T04:51:23Z</dcterms:modified>
</cp:coreProperties>
</file>