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60" r:id="rId4"/>
    <p:sldId id="258" r:id="rId5"/>
    <p:sldId id="261" r:id="rId6"/>
    <p:sldId id="257" r:id="rId7"/>
    <p:sldId id="259" r:id="rId8"/>
    <p:sldId id="262" r:id="rId9"/>
  </p:sldIdLst>
  <p:sldSz cx="9144000" cy="6858000" type="screen4x3"/>
  <p:notesSz cx="6858000" cy="9144000"/>
  <p:custDataLst>
    <p:tags r:id="rId1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D7AB9"/>
    <a:srgbClr val="2B9BD3"/>
    <a:srgbClr val="97BD4F"/>
    <a:srgbClr val="94BEDF"/>
    <a:srgbClr val="BFD6E8"/>
    <a:srgbClr val="4ABEE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6091" autoAdjust="0"/>
    <p:restoredTop sz="97241" autoAdjust="0"/>
  </p:normalViewPr>
  <p:slideViewPr>
    <p:cSldViewPr>
      <p:cViewPr>
        <p:scale>
          <a:sx n="80" d="100"/>
          <a:sy n="80" d="100"/>
        </p:scale>
        <p:origin x="-1062" y="-150"/>
      </p:cViewPr>
      <p:guideLst>
        <p:guide orient="horz" pos="2160"/>
        <p:guide pos="2880"/>
      </p:guideLst>
    </p:cSldViewPr>
  </p:slideViewPr>
  <p:notesTextViewPr>
    <p:cViewPr>
      <p:scale>
        <a:sx n="100" d="100"/>
        <a:sy n="100" d="100"/>
      </p:scale>
      <p:origin x="0" y="0"/>
    </p:cViewPr>
  </p:notesTextViewPr>
  <p:sorterViewPr>
    <p:cViewPr>
      <p:scale>
        <a:sx n="160" d="100"/>
        <a:sy n="16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pieChart>
        <c:varyColors val="1"/>
        <c:ser>
          <c:idx val="0"/>
          <c:order val="0"/>
          <c:tx>
            <c:strRef>
              <c:f>Sheet1!$B$1</c:f>
              <c:strCache>
                <c:ptCount val="1"/>
                <c:pt idx="0">
                  <c:v>Medical Coverage1</c:v>
                </c:pt>
              </c:strCache>
            </c:strRef>
          </c:tx>
          <c:spPr>
            <a:solidFill>
              <a:srgbClr val="E60E19"/>
            </a:solidFill>
          </c:spPr>
          <c:dPt>
            <c:idx val="0"/>
            <c:bubble3D val="0"/>
            <c:spPr>
              <a:solidFill>
                <a:srgbClr val="97BD4F"/>
              </a:solidFill>
            </c:spPr>
          </c:dPt>
          <c:dPt>
            <c:idx val="1"/>
            <c:bubble3D val="0"/>
            <c:spPr>
              <a:solidFill>
                <a:srgbClr val="0D7AB9"/>
              </a:solidFill>
            </c:spPr>
          </c:dPt>
          <c:dPt>
            <c:idx val="2"/>
            <c:bubble3D val="0"/>
            <c:spPr>
              <a:solidFill>
                <a:srgbClr val="2B9BD3"/>
              </a:solidFill>
            </c:spPr>
          </c:dPt>
          <c:dPt>
            <c:idx val="3"/>
            <c:bubble3D val="0"/>
            <c:spPr>
              <a:solidFill>
                <a:srgbClr val="FFC000"/>
              </a:solidFill>
            </c:spPr>
          </c:dPt>
          <c:cat>
            <c:strRef>
              <c:f>Sheet1!$A$2:$A$5</c:f>
              <c:strCache>
                <c:ptCount val="4"/>
                <c:pt idx="0">
                  <c:v>项目一</c:v>
                </c:pt>
                <c:pt idx="1">
                  <c:v>项目二</c:v>
                </c:pt>
                <c:pt idx="2">
                  <c:v>项目三</c:v>
                </c:pt>
                <c:pt idx="3">
                  <c:v>项目四</c:v>
                </c:pt>
              </c:strCache>
            </c:strRef>
          </c:cat>
          <c:val>
            <c:numRef>
              <c:f>Sheet1!$B$2:$B$5</c:f>
              <c:numCache>
                <c:formatCode>General</c:formatCode>
                <c:ptCount val="4"/>
                <c:pt idx="0">
                  <c:v>8</c:v>
                </c:pt>
                <c:pt idx="1">
                  <c:v>4</c:v>
                </c:pt>
                <c:pt idx="2">
                  <c:v>4</c:v>
                </c:pt>
                <c:pt idx="3">
                  <c:v>2</c:v>
                </c:pt>
              </c:numCache>
            </c:numRef>
          </c:val>
        </c:ser>
        <c:ser>
          <c:idx val="1"/>
          <c:order val="1"/>
          <c:tx>
            <c:strRef>
              <c:f>Sheet1!$C$1</c:f>
              <c:strCache>
                <c:ptCount val="1"/>
                <c:pt idx="0">
                  <c:v>Medical Coverage2</c:v>
                </c:pt>
              </c:strCache>
            </c:strRef>
          </c:tx>
          <c:spPr>
            <a:solidFill>
              <a:srgbClr val="EC6138"/>
            </a:solidFill>
          </c:spPr>
          <c:cat>
            <c:strRef>
              <c:f>Sheet1!$A$2:$A$5</c:f>
              <c:strCache>
                <c:ptCount val="4"/>
                <c:pt idx="0">
                  <c:v>项目一</c:v>
                </c:pt>
                <c:pt idx="1">
                  <c:v>项目二</c:v>
                </c:pt>
                <c:pt idx="2">
                  <c:v>项目三</c:v>
                </c:pt>
                <c:pt idx="3">
                  <c:v>项目四</c:v>
                </c:pt>
              </c:strCache>
            </c:strRef>
          </c:cat>
          <c:val>
            <c:numRef>
              <c:f>Sheet1!$C$2:$C$5</c:f>
              <c:numCache>
                <c:formatCode>General</c:formatCode>
                <c:ptCount val="4"/>
                <c:pt idx="0">
                  <c:v>6</c:v>
                </c:pt>
                <c:pt idx="1">
                  <c:v>8</c:v>
                </c:pt>
                <c:pt idx="2">
                  <c:v>1</c:v>
                </c:pt>
                <c:pt idx="3">
                  <c:v>5</c:v>
                </c:pt>
              </c:numCache>
            </c:numRef>
          </c:val>
        </c:ser>
        <c:ser>
          <c:idx val="2"/>
          <c:order val="2"/>
          <c:tx>
            <c:strRef>
              <c:f>Sheet1!$D$1</c:f>
              <c:strCache>
                <c:ptCount val="1"/>
                <c:pt idx="0">
                  <c:v>Medical Coverage3</c:v>
                </c:pt>
              </c:strCache>
            </c:strRef>
          </c:tx>
          <c:spPr>
            <a:solidFill>
              <a:srgbClr val="86AC33"/>
            </a:solidFill>
          </c:spPr>
          <c:cat>
            <c:strRef>
              <c:f>Sheet1!$A$2:$A$5</c:f>
              <c:strCache>
                <c:ptCount val="4"/>
                <c:pt idx="0">
                  <c:v>项目一</c:v>
                </c:pt>
                <c:pt idx="1">
                  <c:v>项目二</c:v>
                </c:pt>
                <c:pt idx="2">
                  <c:v>项目三</c:v>
                </c:pt>
                <c:pt idx="3">
                  <c:v>项目四</c:v>
                </c:pt>
              </c:strCache>
            </c:strRef>
          </c:cat>
          <c:val>
            <c:numRef>
              <c:f>Sheet1!$D$2:$D$5</c:f>
              <c:numCache>
                <c:formatCode>General</c:formatCode>
                <c:ptCount val="4"/>
                <c:pt idx="0">
                  <c:v>4</c:v>
                </c:pt>
                <c:pt idx="1">
                  <c:v>8</c:v>
                </c:pt>
                <c:pt idx="2">
                  <c:v>4</c:v>
                </c:pt>
                <c:pt idx="3">
                  <c:v>8</c:v>
                </c:pt>
              </c:numCache>
            </c:numRef>
          </c:val>
        </c:ser>
        <c:dLbls>
          <c:showLegendKey val="0"/>
          <c:showVal val="0"/>
          <c:showCatName val="0"/>
          <c:showSerName val="0"/>
          <c:showPercent val="1"/>
          <c:showBubbleSize val="0"/>
          <c:showLeaderLines val="0"/>
        </c:dLbls>
        <c:firstSliceAng val="0"/>
      </c:pieChart>
    </c:plotArea>
    <c:legend>
      <c:legendPos val="t"/>
      <c:layout/>
      <c:overlay val="0"/>
      <c:txPr>
        <a:bodyPr/>
        <a:lstStyle/>
        <a:p>
          <a:pPr>
            <a:defRPr sz="1400"/>
          </a:pPr>
          <a:endParaRPr lang="zh-CN"/>
        </a:p>
      </c:txPr>
    </c:legend>
    <c:plotVisOnly val="1"/>
    <c:dispBlanksAs val="zero"/>
    <c:showDLblsOverMax val="0"/>
  </c:chart>
  <c:txPr>
    <a:bodyPr/>
    <a:lstStyle/>
    <a:p>
      <a:pPr>
        <a:defRPr sz="1600">
          <a:solidFill>
            <a:schemeClr val="tx1">
              <a:lumMod val="85000"/>
              <a:lumOff val="15000"/>
            </a:schemeClr>
          </a:solidFill>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barChart>
        <c:barDir val="bar"/>
        <c:grouping val="clustered"/>
        <c:varyColors val="0"/>
        <c:ser>
          <c:idx val="0"/>
          <c:order val="0"/>
          <c:tx>
            <c:strRef>
              <c:f>Sheet1!$B$1</c:f>
              <c:strCache>
                <c:ptCount val="1"/>
                <c:pt idx="0">
                  <c:v>Medical Coverage1</c:v>
                </c:pt>
              </c:strCache>
            </c:strRef>
          </c:tx>
          <c:spPr>
            <a:solidFill>
              <a:srgbClr val="0D7AB9"/>
            </a:solidFill>
          </c:spPr>
          <c:invertIfNegative val="0"/>
          <c:cat>
            <c:strRef>
              <c:f>Sheet1!$A$2:$A$5</c:f>
              <c:strCache>
                <c:ptCount val="4"/>
                <c:pt idx="0">
                  <c:v>项目一</c:v>
                </c:pt>
                <c:pt idx="1">
                  <c:v>项目二</c:v>
                </c:pt>
                <c:pt idx="2">
                  <c:v>项目三</c:v>
                </c:pt>
                <c:pt idx="3">
                  <c:v>项目四</c:v>
                </c:pt>
              </c:strCache>
            </c:strRef>
          </c:cat>
          <c:val>
            <c:numRef>
              <c:f>Sheet1!$B$2:$B$5</c:f>
              <c:numCache>
                <c:formatCode>General</c:formatCode>
                <c:ptCount val="4"/>
                <c:pt idx="0">
                  <c:v>8</c:v>
                </c:pt>
                <c:pt idx="1">
                  <c:v>4</c:v>
                </c:pt>
                <c:pt idx="2">
                  <c:v>4</c:v>
                </c:pt>
                <c:pt idx="3">
                  <c:v>2</c:v>
                </c:pt>
              </c:numCache>
            </c:numRef>
          </c:val>
        </c:ser>
        <c:ser>
          <c:idx val="1"/>
          <c:order val="1"/>
          <c:tx>
            <c:strRef>
              <c:f>Sheet1!$C$1</c:f>
              <c:strCache>
                <c:ptCount val="1"/>
                <c:pt idx="0">
                  <c:v>Medical Coverage2</c:v>
                </c:pt>
              </c:strCache>
            </c:strRef>
          </c:tx>
          <c:spPr>
            <a:solidFill>
              <a:srgbClr val="94BEDF"/>
            </a:solidFill>
          </c:spPr>
          <c:invertIfNegative val="0"/>
          <c:cat>
            <c:strRef>
              <c:f>Sheet1!$A$2:$A$5</c:f>
              <c:strCache>
                <c:ptCount val="4"/>
                <c:pt idx="0">
                  <c:v>项目一</c:v>
                </c:pt>
                <c:pt idx="1">
                  <c:v>项目二</c:v>
                </c:pt>
                <c:pt idx="2">
                  <c:v>项目三</c:v>
                </c:pt>
                <c:pt idx="3">
                  <c:v>项目四</c:v>
                </c:pt>
              </c:strCache>
            </c:strRef>
          </c:cat>
          <c:val>
            <c:numRef>
              <c:f>Sheet1!$C$2:$C$5</c:f>
              <c:numCache>
                <c:formatCode>General</c:formatCode>
                <c:ptCount val="4"/>
                <c:pt idx="0">
                  <c:v>6</c:v>
                </c:pt>
                <c:pt idx="1">
                  <c:v>8</c:v>
                </c:pt>
                <c:pt idx="2">
                  <c:v>1</c:v>
                </c:pt>
                <c:pt idx="3">
                  <c:v>5</c:v>
                </c:pt>
              </c:numCache>
            </c:numRef>
          </c:val>
        </c:ser>
        <c:ser>
          <c:idx val="2"/>
          <c:order val="2"/>
          <c:tx>
            <c:strRef>
              <c:f>Sheet1!$D$1</c:f>
              <c:strCache>
                <c:ptCount val="1"/>
                <c:pt idx="0">
                  <c:v>Medical Coverage3</c:v>
                </c:pt>
              </c:strCache>
            </c:strRef>
          </c:tx>
          <c:spPr>
            <a:solidFill>
              <a:srgbClr val="97BD4F"/>
            </a:solidFill>
          </c:spPr>
          <c:invertIfNegative val="0"/>
          <c:cat>
            <c:strRef>
              <c:f>Sheet1!$A$2:$A$5</c:f>
              <c:strCache>
                <c:ptCount val="4"/>
                <c:pt idx="0">
                  <c:v>项目一</c:v>
                </c:pt>
                <c:pt idx="1">
                  <c:v>项目二</c:v>
                </c:pt>
                <c:pt idx="2">
                  <c:v>项目三</c:v>
                </c:pt>
                <c:pt idx="3">
                  <c:v>项目四</c:v>
                </c:pt>
              </c:strCache>
            </c:strRef>
          </c:cat>
          <c:val>
            <c:numRef>
              <c:f>Sheet1!$D$2:$D$5</c:f>
              <c:numCache>
                <c:formatCode>General</c:formatCode>
                <c:ptCount val="4"/>
                <c:pt idx="0">
                  <c:v>4</c:v>
                </c:pt>
                <c:pt idx="1">
                  <c:v>8</c:v>
                </c:pt>
                <c:pt idx="2">
                  <c:v>4</c:v>
                </c:pt>
                <c:pt idx="3">
                  <c:v>8</c:v>
                </c:pt>
              </c:numCache>
            </c:numRef>
          </c:val>
        </c:ser>
        <c:dLbls>
          <c:showLegendKey val="0"/>
          <c:showVal val="0"/>
          <c:showCatName val="0"/>
          <c:showSerName val="0"/>
          <c:showPercent val="0"/>
          <c:showBubbleSize val="0"/>
        </c:dLbls>
        <c:gapWidth val="150"/>
        <c:axId val="206041856"/>
        <c:axId val="206043392"/>
      </c:barChart>
      <c:catAx>
        <c:axId val="206041856"/>
        <c:scaling>
          <c:orientation val="minMax"/>
        </c:scaling>
        <c:delete val="0"/>
        <c:axPos val="l"/>
        <c:majorTickMark val="out"/>
        <c:minorTickMark val="none"/>
        <c:tickLblPos val="nextTo"/>
        <c:txPr>
          <a:bodyPr/>
          <a:lstStyle/>
          <a:p>
            <a:pPr>
              <a:defRPr>
                <a:solidFill>
                  <a:schemeClr val="tx1">
                    <a:lumMod val="75000"/>
                    <a:lumOff val="25000"/>
                  </a:schemeClr>
                </a:solidFill>
                <a:latin typeface="华文细黑" pitchFamily="2" charset="-122"/>
                <a:ea typeface="华文细黑" pitchFamily="2" charset="-122"/>
              </a:defRPr>
            </a:pPr>
            <a:endParaRPr lang="zh-CN"/>
          </a:p>
        </c:txPr>
        <c:crossAx val="206043392"/>
        <c:crosses val="autoZero"/>
        <c:auto val="1"/>
        <c:lblAlgn val="ctr"/>
        <c:lblOffset val="100"/>
        <c:noMultiLvlLbl val="0"/>
      </c:catAx>
      <c:valAx>
        <c:axId val="206043392"/>
        <c:scaling>
          <c:orientation val="minMax"/>
        </c:scaling>
        <c:delete val="0"/>
        <c:axPos val="b"/>
        <c:numFmt formatCode="General" sourceLinked="1"/>
        <c:majorTickMark val="out"/>
        <c:minorTickMark val="none"/>
        <c:tickLblPos val="nextTo"/>
        <c:crossAx val="206041856"/>
        <c:crosses val="autoZero"/>
        <c:crossBetween val="between"/>
      </c:valAx>
      <c:spPr>
        <a:noFill/>
        <a:ln w="25400">
          <a:noFill/>
        </a:ln>
      </c:spPr>
    </c:plotArea>
    <c:plotVisOnly val="1"/>
    <c:dispBlanksAs val="gap"/>
    <c:showDLblsOverMax val="0"/>
  </c:chart>
  <c:txPr>
    <a:bodyPr/>
    <a:lstStyle/>
    <a:p>
      <a:pPr>
        <a:defRPr sz="1600">
          <a:solidFill>
            <a:schemeClr val="tx1">
              <a:lumMod val="85000"/>
              <a:lumOff val="15000"/>
            </a:schemeClr>
          </a:solidFill>
        </a:defRPr>
      </a:pPr>
      <a:endParaRPr lang="zh-CN"/>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C773AB1-1087-4CC4-B2D0-AF237CE41C35}" type="datetimeFigureOut">
              <a:rPr lang="zh-CN" altLang="en-US" smtClean="0"/>
              <a:pPr/>
              <a:t>2012/12/26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B11684-7C73-4777-AD5A-EA5E2CC9F970}"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C773AB1-1087-4CC4-B2D0-AF237CE41C35}" type="datetimeFigureOut">
              <a:rPr lang="zh-CN" altLang="en-US" smtClean="0"/>
              <a:pPr/>
              <a:t>2012/12/26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B11684-7C73-4777-AD5A-EA5E2CC9F970}"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C773AB1-1087-4CC4-B2D0-AF237CE41C35}" type="datetimeFigureOut">
              <a:rPr lang="zh-CN" altLang="en-US" smtClean="0"/>
              <a:pPr/>
              <a:t>2012/12/26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B11684-7C73-4777-AD5A-EA5E2CC9F970}"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560134" name="Picture 6" descr="1"/>
          <p:cNvPicPr>
            <a:picLocks noChangeAspect="1" noChangeArrowheads="1"/>
          </p:cNvPicPr>
          <p:nvPr userDrawn="1"/>
        </p:nvPicPr>
        <p:blipFill>
          <a:blip r:embed="rId2"/>
          <a:srcRect/>
          <a:stretch>
            <a:fillRect/>
          </a:stretch>
        </p:blipFill>
        <p:spPr bwMode="auto">
          <a:xfrm>
            <a:off x="0" y="0"/>
            <a:ext cx="9144000" cy="6858000"/>
          </a:xfrm>
          <a:prstGeom prst="rect">
            <a:avLst/>
          </a:prstGeom>
          <a:noFill/>
        </p:spPr>
      </p:pic>
    </p:spTree>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68313" y="981075"/>
            <a:ext cx="4027487" cy="53736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81075"/>
            <a:ext cx="4027488" cy="53736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C773AB1-1087-4CC4-B2D0-AF237CE41C35}" type="datetimeFigureOut">
              <a:rPr lang="zh-CN" altLang="en-US" smtClean="0"/>
              <a:pPr/>
              <a:t>2012/12/26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B11684-7C73-4777-AD5A-EA5E2CC9F970}"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4638" y="115888"/>
            <a:ext cx="2051050" cy="62388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3" y="115888"/>
            <a:ext cx="6003925" cy="62388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C773AB1-1087-4CC4-B2D0-AF237CE41C35}" type="datetimeFigureOut">
              <a:rPr lang="zh-CN" altLang="en-US" smtClean="0"/>
              <a:pPr/>
              <a:t>2012/12/26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B11684-7C73-4777-AD5A-EA5E2CC9F970}"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C773AB1-1087-4CC4-B2D0-AF237CE41C35}" type="datetimeFigureOut">
              <a:rPr lang="zh-CN" altLang="en-US" smtClean="0"/>
              <a:pPr/>
              <a:t>2012/12/26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1B11684-7C73-4777-AD5A-EA5E2CC9F970}"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C773AB1-1087-4CC4-B2D0-AF237CE41C35}" type="datetimeFigureOut">
              <a:rPr lang="zh-CN" altLang="en-US" smtClean="0"/>
              <a:pPr/>
              <a:t>2012/12/26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1B11684-7C73-4777-AD5A-EA5E2CC9F970}"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C773AB1-1087-4CC4-B2D0-AF237CE41C35}" type="datetimeFigureOut">
              <a:rPr lang="zh-CN" altLang="en-US" smtClean="0"/>
              <a:pPr/>
              <a:t>2012/12/26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1B11684-7C73-4777-AD5A-EA5E2CC9F970}"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C773AB1-1087-4CC4-B2D0-AF237CE41C35}" type="datetimeFigureOut">
              <a:rPr lang="zh-CN" altLang="en-US" smtClean="0"/>
              <a:pPr/>
              <a:t>2012/12/26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1B11684-7C73-4777-AD5A-EA5E2CC9F970}"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C773AB1-1087-4CC4-B2D0-AF237CE41C35}" type="datetimeFigureOut">
              <a:rPr lang="zh-CN" altLang="en-US" smtClean="0"/>
              <a:pPr/>
              <a:t>2012/12/26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1B11684-7C73-4777-AD5A-EA5E2CC9F970}"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C773AB1-1087-4CC4-B2D0-AF237CE41C35}" type="datetimeFigureOut">
              <a:rPr lang="zh-CN" altLang="en-US" smtClean="0"/>
              <a:pPr/>
              <a:t>2012/12/26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1B11684-7C73-4777-AD5A-EA5E2CC9F970}"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773AB1-1087-4CC4-B2D0-AF237CE41C35}" type="datetimeFigureOut">
              <a:rPr lang="zh-CN" altLang="en-US" smtClean="0"/>
              <a:pPr/>
              <a:t>2012/12/26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B11684-7C73-4777-AD5A-EA5E2CC9F970}"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59106" name="Picture 2" descr="2-2"/>
          <p:cNvPicPr>
            <a:picLocks noChangeAspect="1" noChangeArrowheads="1"/>
          </p:cNvPicPr>
          <p:nvPr userDrawn="1"/>
        </p:nvPicPr>
        <p:blipFill>
          <a:blip r:embed="rId13"/>
          <a:srcRect/>
          <a:stretch>
            <a:fillRect/>
          </a:stretch>
        </p:blipFill>
        <p:spPr bwMode="auto">
          <a:xfrm>
            <a:off x="0" y="0"/>
            <a:ext cx="9144000" cy="6858000"/>
          </a:xfrm>
          <a:prstGeom prst="rect">
            <a:avLst/>
          </a:prstGeom>
          <a:noFill/>
        </p:spPr>
      </p:pic>
      <p:sp>
        <p:nvSpPr>
          <p:cNvPr id="559107" name="Rectangle 3"/>
          <p:cNvSpPr>
            <a:spLocks noGrp="1" noChangeArrowheads="1"/>
          </p:cNvSpPr>
          <p:nvPr>
            <p:ph type="title"/>
          </p:nvPr>
        </p:nvSpPr>
        <p:spPr bwMode="auto">
          <a:xfrm>
            <a:off x="468313" y="115888"/>
            <a:ext cx="8207375" cy="6492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标题文本样式：微软雅黑</a:t>
            </a:r>
            <a:r>
              <a:rPr lang="en-US" altLang="zh-CN" smtClean="0"/>
              <a:t>/28</a:t>
            </a:r>
            <a:r>
              <a:rPr lang="zh-CN" altLang="en-US" smtClean="0"/>
              <a:t>号  </a:t>
            </a:r>
            <a:r>
              <a:rPr lang="en-US" altLang="zh-CN" smtClean="0"/>
              <a:t>Arial/28pt</a:t>
            </a:r>
          </a:p>
        </p:txBody>
      </p:sp>
      <p:sp>
        <p:nvSpPr>
          <p:cNvPr id="559108" name="Rectangle 4"/>
          <p:cNvSpPr>
            <a:spLocks noGrp="1" noChangeArrowheads="1"/>
          </p:cNvSpPr>
          <p:nvPr>
            <p:ph type="body" idx="1"/>
          </p:nvPr>
        </p:nvSpPr>
        <p:spPr bwMode="auto">
          <a:xfrm>
            <a:off x="468313" y="981075"/>
            <a:ext cx="8207375" cy="53736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第一级内容文本样式：微软雅黑</a:t>
            </a:r>
            <a:r>
              <a:rPr lang="en-US" altLang="zh-CN" smtClean="0"/>
              <a:t>/20</a:t>
            </a:r>
            <a:r>
              <a:rPr lang="zh-CN" altLang="en-US" smtClean="0"/>
              <a:t>号  </a:t>
            </a:r>
            <a:r>
              <a:rPr lang="en-US" altLang="zh-CN" smtClean="0"/>
              <a:t>Arial/20pt</a:t>
            </a:r>
          </a:p>
          <a:p>
            <a:pPr lvl="1"/>
            <a:r>
              <a:rPr lang="zh-CN" altLang="en-US" smtClean="0"/>
              <a:t>第二级内容文本样式：微软雅黑</a:t>
            </a:r>
            <a:r>
              <a:rPr lang="en-US" altLang="zh-CN" smtClean="0"/>
              <a:t>/18</a:t>
            </a:r>
            <a:r>
              <a:rPr lang="zh-CN" altLang="en-US" smtClean="0"/>
              <a:t>号  </a:t>
            </a:r>
            <a:r>
              <a:rPr lang="en-US" altLang="zh-CN" smtClean="0"/>
              <a:t>Arial/18pt</a:t>
            </a:r>
          </a:p>
          <a:p>
            <a:pPr lvl="2"/>
            <a:r>
              <a:rPr lang="zh-CN" altLang="en-US" smtClean="0"/>
              <a:t>第三级内容文本样式：微软雅黑</a:t>
            </a:r>
            <a:r>
              <a:rPr lang="en-US" altLang="zh-CN" smtClean="0"/>
              <a:t>/16</a:t>
            </a:r>
            <a:r>
              <a:rPr lang="zh-CN" altLang="en-US" smtClean="0"/>
              <a:t>号  </a:t>
            </a:r>
            <a:r>
              <a:rPr lang="en-US" altLang="zh-CN" smtClean="0"/>
              <a:t>Arial/16pt</a:t>
            </a:r>
          </a:p>
          <a:p>
            <a:pPr lvl="3"/>
            <a:r>
              <a:rPr lang="zh-CN" altLang="en-US" smtClean="0"/>
              <a:t>第四级内容文本样式：微软雅黑</a:t>
            </a:r>
            <a:r>
              <a:rPr lang="en-US" altLang="zh-CN" smtClean="0"/>
              <a:t>/14</a:t>
            </a:r>
            <a:r>
              <a:rPr lang="zh-CN" altLang="en-US" smtClean="0"/>
              <a:t>号  </a:t>
            </a:r>
            <a:r>
              <a:rPr lang="en-US" altLang="zh-CN" smtClean="0"/>
              <a:t>Arial/14pt</a:t>
            </a:r>
          </a:p>
          <a:p>
            <a:pPr lvl="4"/>
            <a:r>
              <a:rPr lang="zh-CN" altLang="en-US" smtClean="0"/>
              <a:t>第五级内容文本样式：微软雅黑</a:t>
            </a:r>
            <a:r>
              <a:rPr lang="en-US" altLang="zh-CN" smtClean="0"/>
              <a:t>/12</a:t>
            </a:r>
            <a:r>
              <a:rPr lang="zh-CN" altLang="en-US" smtClean="0"/>
              <a:t>号  </a:t>
            </a:r>
            <a:r>
              <a:rPr lang="en-US" altLang="zh-CN" smtClean="0"/>
              <a:t>Arial/12pt</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fade/>
  </p:transition>
  <p:timing>
    <p:tnLst>
      <p:par>
        <p:cTn id="1" dur="indefinite" restart="never" nodeType="tmRoot"/>
      </p:par>
    </p:tnLst>
  </p:timing>
  <p:txStyles>
    <p:titleStyle>
      <a:lvl1pPr algn="l" rtl="0" fontAlgn="base">
        <a:spcBef>
          <a:spcPct val="0"/>
        </a:spcBef>
        <a:spcAft>
          <a:spcPct val="0"/>
        </a:spcAft>
        <a:defRPr sz="2800" b="1">
          <a:solidFill>
            <a:schemeClr val="tx1"/>
          </a:solidFill>
          <a:latin typeface="+mj-lt"/>
          <a:ea typeface="+mj-ea"/>
          <a:cs typeface="+mj-cs"/>
        </a:defRPr>
      </a:lvl1pPr>
      <a:lvl2pPr algn="l" rtl="0" fontAlgn="base">
        <a:spcBef>
          <a:spcPct val="0"/>
        </a:spcBef>
        <a:spcAft>
          <a:spcPct val="0"/>
        </a:spcAft>
        <a:defRPr sz="2800" b="1">
          <a:solidFill>
            <a:schemeClr val="tx1"/>
          </a:solidFill>
          <a:latin typeface="Arial" charset="0"/>
          <a:ea typeface="微软雅黑" pitchFamily="34" charset="-122"/>
          <a:cs typeface="宋体" charset="-122"/>
        </a:defRPr>
      </a:lvl2pPr>
      <a:lvl3pPr algn="l" rtl="0" fontAlgn="base">
        <a:spcBef>
          <a:spcPct val="0"/>
        </a:spcBef>
        <a:spcAft>
          <a:spcPct val="0"/>
        </a:spcAft>
        <a:defRPr sz="2800" b="1">
          <a:solidFill>
            <a:schemeClr val="tx1"/>
          </a:solidFill>
          <a:latin typeface="Arial" charset="0"/>
          <a:ea typeface="微软雅黑" pitchFamily="34" charset="-122"/>
          <a:cs typeface="宋体" charset="-122"/>
        </a:defRPr>
      </a:lvl3pPr>
      <a:lvl4pPr algn="l" rtl="0" fontAlgn="base">
        <a:spcBef>
          <a:spcPct val="0"/>
        </a:spcBef>
        <a:spcAft>
          <a:spcPct val="0"/>
        </a:spcAft>
        <a:defRPr sz="2800" b="1">
          <a:solidFill>
            <a:schemeClr val="tx1"/>
          </a:solidFill>
          <a:latin typeface="Arial" charset="0"/>
          <a:ea typeface="微软雅黑" pitchFamily="34" charset="-122"/>
          <a:cs typeface="宋体" charset="-122"/>
        </a:defRPr>
      </a:lvl4pPr>
      <a:lvl5pPr algn="l" rtl="0" fontAlgn="base">
        <a:spcBef>
          <a:spcPct val="0"/>
        </a:spcBef>
        <a:spcAft>
          <a:spcPct val="0"/>
        </a:spcAft>
        <a:defRPr sz="2800" b="1">
          <a:solidFill>
            <a:schemeClr val="tx1"/>
          </a:solidFill>
          <a:latin typeface="Arial" charset="0"/>
          <a:ea typeface="微软雅黑" pitchFamily="34" charset="-122"/>
          <a:cs typeface="宋体" charset="-122"/>
        </a:defRPr>
      </a:lvl5pPr>
      <a:lvl6pPr marL="457200" algn="l" rtl="0" fontAlgn="base">
        <a:spcBef>
          <a:spcPct val="0"/>
        </a:spcBef>
        <a:spcAft>
          <a:spcPct val="0"/>
        </a:spcAft>
        <a:defRPr sz="2800" b="1">
          <a:solidFill>
            <a:schemeClr val="tx1"/>
          </a:solidFill>
          <a:latin typeface="Arial" charset="0"/>
          <a:ea typeface="微软雅黑" pitchFamily="34" charset="-122"/>
          <a:cs typeface="宋体" charset="-122"/>
        </a:defRPr>
      </a:lvl6pPr>
      <a:lvl7pPr marL="914400" algn="l" rtl="0" fontAlgn="base">
        <a:spcBef>
          <a:spcPct val="0"/>
        </a:spcBef>
        <a:spcAft>
          <a:spcPct val="0"/>
        </a:spcAft>
        <a:defRPr sz="2800" b="1">
          <a:solidFill>
            <a:schemeClr val="tx1"/>
          </a:solidFill>
          <a:latin typeface="Arial" charset="0"/>
          <a:ea typeface="微软雅黑" pitchFamily="34" charset="-122"/>
          <a:cs typeface="宋体" charset="-122"/>
        </a:defRPr>
      </a:lvl7pPr>
      <a:lvl8pPr marL="1371600" algn="l" rtl="0" fontAlgn="base">
        <a:spcBef>
          <a:spcPct val="0"/>
        </a:spcBef>
        <a:spcAft>
          <a:spcPct val="0"/>
        </a:spcAft>
        <a:defRPr sz="2800" b="1">
          <a:solidFill>
            <a:schemeClr val="tx1"/>
          </a:solidFill>
          <a:latin typeface="Arial" charset="0"/>
          <a:ea typeface="微软雅黑" pitchFamily="34" charset="-122"/>
          <a:cs typeface="宋体" charset="-122"/>
        </a:defRPr>
      </a:lvl8pPr>
      <a:lvl9pPr marL="1828800" algn="l" rtl="0" fontAlgn="base">
        <a:spcBef>
          <a:spcPct val="0"/>
        </a:spcBef>
        <a:spcAft>
          <a:spcPct val="0"/>
        </a:spcAft>
        <a:defRPr sz="2800" b="1">
          <a:solidFill>
            <a:schemeClr val="tx1"/>
          </a:solidFill>
          <a:latin typeface="Arial" charset="0"/>
          <a:ea typeface="微软雅黑" pitchFamily="34" charset="-122"/>
          <a:cs typeface="宋体" charset="-122"/>
        </a:defRPr>
      </a:lvl9pPr>
    </p:titleStyle>
    <p:bodyStyle>
      <a:lvl1pPr marL="180975" indent="-180975" algn="l" rtl="0" fontAlgn="ctr">
        <a:lnSpc>
          <a:spcPct val="120000"/>
        </a:lnSpc>
        <a:spcBef>
          <a:spcPct val="20000"/>
        </a:spcBef>
        <a:spcAft>
          <a:spcPct val="0"/>
        </a:spcAft>
        <a:buClr>
          <a:schemeClr val="accent1"/>
        </a:buClr>
        <a:buSzPct val="60000"/>
        <a:buFont typeface="Wingdings" pitchFamily="2" charset="2"/>
        <a:buChar char="l"/>
        <a:defRPr sz="2000" b="1">
          <a:solidFill>
            <a:schemeClr val="tx1"/>
          </a:solidFill>
          <a:latin typeface="+mn-lt"/>
          <a:ea typeface="+mn-ea"/>
          <a:cs typeface="+mn-cs"/>
        </a:defRPr>
      </a:lvl1pPr>
      <a:lvl2pPr marL="541338" indent="-180975" algn="l" rtl="0" fontAlgn="ctr">
        <a:lnSpc>
          <a:spcPct val="120000"/>
        </a:lnSpc>
        <a:spcBef>
          <a:spcPct val="20000"/>
        </a:spcBef>
        <a:spcAft>
          <a:spcPct val="0"/>
        </a:spcAft>
        <a:buClr>
          <a:schemeClr val="accent1"/>
        </a:buClr>
        <a:buSzPct val="60000"/>
        <a:buFont typeface="Wingdings" pitchFamily="2" charset="2"/>
        <a:buChar char="l"/>
        <a:defRPr>
          <a:solidFill>
            <a:schemeClr val="tx1"/>
          </a:solidFill>
          <a:latin typeface="+mn-lt"/>
          <a:ea typeface="+mn-ea"/>
          <a:cs typeface="+mn-cs"/>
        </a:defRPr>
      </a:lvl2pPr>
      <a:lvl3pPr marL="895350" indent="-174625" algn="l" rtl="0" fontAlgn="ctr">
        <a:lnSpc>
          <a:spcPct val="120000"/>
        </a:lnSpc>
        <a:spcBef>
          <a:spcPct val="20000"/>
        </a:spcBef>
        <a:spcAft>
          <a:spcPct val="0"/>
        </a:spcAft>
        <a:buClr>
          <a:schemeClr val="accent1"/>
        </a:buClr>
        <a:buSzPct val="60000"/>
        <a:buFont typeface="Wingdings" pitchFamily="2" charset="2"/>
        <a:buChar char="l"/>
        <a:defRPr sz="1600">
          <a:solidFill>
            <a:schemeClr val="tx1"/>
          </a:solidFill>
          <a:latin typeface="+mn-lt"/>
          <a:ea typeface="+mn-ea"/>
          <a:cs typeface="+mn-cs"/>
        </a:defRPr>
      </a:lvl3pPr>
      <a:lvl4pPr marL="1255713" indent="-180975" algn="l" rtl="0" fontAlgn="ctr">
        <a:lnSpc>
          <a:spcPct val="120000"/>
        </a:lnSpc>
        <a:spcBef>
          <a:spcPct val="20000"/>
        </a:spcBef>
        <a:spcAft>
          <a:spcPct val="0"/>
        </a:spcAft>
        <a:buClr>
          <a:schemeClr val="accent1"/>
        </a:buClr>
        <a:buSzPct val="60000"/>
        <a:buFont typeface="Wingdings" pitchFamily="2" charset="2"/>
        <a:buChar char="l"/>
        <a:defRPr sz="1400">
          <a:solidFill>
            <a:schemeClr val="tx1"/>
          </a:solidFill>
          <a:latin typeface="+mn-lt"/>
          <a:ea typeface="+mn-ea"/>
          <a:cs typeface="+mn-cs"/>
        </a:defRPr>
      </a:lvl4pPr>
      <a:lvl5pPr marL="1619250" indent="-184150" algn="l" rtl="0" fontAlgn="ctr">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mn-lt"/>
          <a:ea typeface="+mn-ea"/>
          <a:cs typeface="+mn-cs"/>
        </a:defRPr>
      </a:lvl5pPr>
      <a:lvl6pPr marL="2076450" indent="-184150" algn="l" rtl="0" fontAlgn="ctr">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mn-lt"/>
          <a:ea typeface="+mn-ea"/>
          <a:cs typeface="+mn-cs"/>
        </a:defRPr>
      </a:lvl6pPr>
      <a:lvl7pPr marL="2533650" indent="-184150" algn="l" rtl="0" fontAlgn="ctr">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mn-lt"/>
          <a:ea typeface="+mn-ea"/>
          <a:cs typeface="+mn-cs"/>
        </a:defRPr>
      </a:lvl7pPr>
      <a:lvl8pPr marL="2990850" indent="-184150" algn="l" rtl="0" fontAlgn="ctr">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mn-lt"/>
          <a:ea typeface="+mn-ea"/>
          <a:cs typeface="+mn-cs"/>
        </a:defRPr>
      </a:lvl8pPr>
      <a:lvl9pPr marL="3448050" indent="-184150" algn="l" rtl="0" fontAlgn="ctr">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www.1ppt.com/moban/" TargetMode="Externa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image" Target="../media/image13.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image" Target="../media/image12.png"/><Relationship Id="rId2" Type="http://schemas.openxmlformats.org/officeDocument/2006/relationships/hyperlink" Target="http://www.1ppt.com/moban/" TargetMode="External"/><Relationship Id="rId1" Type="http://schemas.openxmlformats.org/officeDocument/2006/relationships/slideLayout" Target="../slideLayouts/slideLayout2.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0" Type="http://schemas.openxmlformats.org/officeDocument/2006/relationships/hyperlink" Target="http://www.1ppt.com/word/" TargetMode="External"/><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image" Target="../media/image14.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30" name="Group 106"/>
          <p:cNvGrpSpPr>
            <a:grpSpLocks noChangeAspect="1"/>
          </p:cNvGrpSpPr>
          <p:nvPr/>
        </p:nvGrpSpPr>
        <p:grpSpPr bwMode="auto">
          <a:xfrm>
            <a:off x="0" y="-275"/>
            <a:ext cx="9144001" cy="4930268"/>
            <a:chOff x="1602" y="283"/>
            <a:chExt cx="5028" cy="2711"/>
          </a:xfrm>
        </p:grpSpPr>
        <p:sp>
          <p:nvSpPr>
            <p:cNvPr id="1131" name="Freeform 107"/>
            <p:cNvSpPr>
              <a:spLocks/>
            </p:cNvSpPr>
            <p:nvPr/>
          </p:nvSpPr>
          <p:spPr bwMode="auto">
            <a:xfrm>
              <a:off x="1602" y="426"/>
              <a:ext cx="5028" cy="2568"/>
            </a:xfrm>
            <a:custGeom>
              <a:avLst/>
              <a:gdLst/>
              <a:ahLst/>
              <a:cxnLst>
                <a:cxn ang="0">
                  <a:pos x="2129" y="670"/>
                </a:cxn>
                <a:cxn ang="0">
                  <a:pos x="2129" y="640"/>
                </a:cxn>
                <a:cxn ang="0">
                  <a:pos x="0" y="0"/>
                </a:cxn>
                <a:cxn ang="0">
                  <a:pos x="0" y="688"/>
                </a:cxn>
                <a:cxn ang="0">
                  <a:pos x="1053" y="1054"/>
                </a:cxn>
                <a:cxn ang="0">
                  <a:pos x="2129" y="670"/>
                </a:cxn>
              </a:cxnLst>
              <a:rect l="0" t="0" r="r" b="b"/>
              <a:pathLst>
                <a:path w="2129" h="1054">
                  <a:moveTo>
                    <a:pt x="2129" y="670"/>
                  </a:moveTo>
                  <a:cubicBezTo>
                    <a:pt x="2129" y="640"/>
                    <a:pt x="2129" y="640"/>
                    <a:pt x="2129" y="640"/>
                  </a:cubicBezTo>
                  <a:cubicBezTo>
                    <a:pt x="1070" y="830"/>
                    <a:pt x="360" y="617"/>
                    <a:pt x="0" y="0"/>
                  </a:cubicBezTo>
                  <a:cubicBezTo>
                    <a:pt x="0" y="688"/>
                    <a:pt x="0" y="688"/>
                    <a:pt x="0" y="688"/>
                  </a:cubicBezTo>
                  <a:cubicBezTo>
                    <a:pt x="310" y="932"/>
                    <a:pt x="661" y="1054"/>
                    <a:pt x="1053" y="1054"/>
                  </a:cubicBezTo>
                  <a:cubicBezTo>
                    <a:pt x="1454" y="1054"/>
                    <a:pt x="1813" y="926"/>
                    <a:pt x="2129" y="670"/>
                  </a:cubicBezTo>
                  <a:close/>
                </a:path>
              </a:pathLst>
            </a:custGeom>
            <a:gradFill flip="none" rotWithShape="1">
              <a:gsLst>
                <a:gs pos="0">
                  <a:srgbClr val="2B9BD3"/>
                </a:gs>
                <a:gs pos="31000">
                  <a:srgbClr val="21D6E0"/>
                </a:gs>
                <a:gs pos="77000">
                  <a:srgbClr val="0087E6"/>
                </a:gs>
              </a:gsLst>
              <a:path path="circle">
                <a:fillToRect l="100000" t="100000"/>
              </a:path>
              <a:tileRect r="-100000" b="-100000"/>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32" name="Freeform 108"/>
            <p:cNvSpPr>
              <a:spLocks/>
            </p:cNvSpPr>
            <p:nvPr/>
          </p:nvSpPr>
          <p:spPr bwMode="auto">
            <a:xfrm>
              <a:off x="1602" y="283"/>
              <a:ext cx="5028" cy="2200"/>
            </a:xfrm>
            <a:custGeom>
              <a:avLst/>
              <a:gdLst/>
              <a:ahLst/>
              <a:cxnLst>
                <a:cxn ang="0">
                  <a:pos x="2129" y="697"/>
                </a:cxn>
                <a:cxn ang="0">
                  <a:pos x="2129" y="623"/>
                </a:cxn>
                <a:cxn ang="0">
                  <a:pos x="1181" y="0"/>
                </a:cxn>
                <a:cxn ang="0">
                  <a:pos x="0" y="0"/>
                </a:cxn>
                <a:cxn ang="0">
                  <a:pos x="0" y="57"/>
                </a:cxn>
                <a:cxn ang="0">
                  <a:pos x="2129" y="697"/>
                </a:cxn>
              </a:cxnLst>
              <a:rect l="0" t="0" r="r" b="b"/>
              <a:pathLst>
                <a:path w="2129" h="887">
                  <a:moveTo>
                    <a:pt x="2129" y="697"/>
                  </a:moveTo>
                  <a:cubicBezTo>
                    <a:pt x="2129" y="623"/>
                    <a:pt x="2129" y="623"/>
                    <a:pt x="2129" y="623"/>
                  </a:cubicBezTo>
                  <a:cubicBezTo>
                    <a:pt x="1448" y="642"/>
                    <a:pt x="1132" y="434"/>
                    <a:pt x="1181" y="0"/>
                  </a:cubicBezTo>
                  <a:cubicBezTo>
                    <a:pt x="0" y="0"/>
                    <a:pt x="0" y="0"/>
                    <a:pt x="0" y="0"/>
                  </a:cubicBezTo>
                  <a:cubicBezTo>
                    <a:pt x="0" y="57"/>
                    <a:pt x="0" y="57"/>
                    <a:pt x="0" y="57"/>
                  </a:cubicBezTo>
                  <a:cubicBezTo>
                    <a:pt x="360" y="674"/>
                    <a:pt x="1070" y="887"/>
                    <a:pt x="2129" y="697"/>
                  </a:cubicBezTo>
                  <a:close/>
                </a:path>
              </a:pathLst>
            </a:custGeom>
            <a:gradFill flip="none" rotWithShape="1">
              <a:gsLst>
                <a:gs pos="27000">
                  <a:srgbClr val="0D7AB9"/>
                </a:gs>
                <a:gs pos="17000">
                  <a:srgbClr val="21D6E0"/>
                </a:gs>
                <a:gs pos="75000">
                  <a:srgbClr val="0087E6"/>
                </a:gs>
              </a:gsLst>
              <a:lin ang="7200000" scaled="0"/>
              <a:tileRect/>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33" name="Freeform 109"/>
            <p:cNvSpPr>
              <a:spLocks/>
            </p:cNvSpPr>
            <p:nvPr/>
          </p:nvSpPr>
          <p:spPr bwMode="auto">
            <a:xfrm>
              <a:off x="4255" y="283"/>
              <a:ext cx="2375" cy="1650"/>
            </a:xfrm>
            <a:custGeom>
              <a:avLst/>
              <a:gdLst/>
              <a:ahLst/>
              <a:cxnLst>
                <a:cxn ang="0">
                  <a:pos x="997" y="623"/>
                </a:cxn>
                <a:cxn ang="0">
                  <a:pos x="997" y="0"/>
                </a:cxn>
                <a:cxn ang="0">
                  <a:pos x="49" y="0"/>
                </a:cxn>
                <a:cxn ang="0">
                  <a:pos x="997" y="623"/>
                </a:cxn>
              </a:cxnLst>
              <a:rect l="0" t="0" r="r" b="b"/>
              <a:pathLst>
                <a:path w="997" h="642">
                  <a:moveTo>
                    <a:pt x="997" y="623"/>
                  </a:moveTo>
                  <a:cubicBezTo>
                    <a:pt x="997" y="0"/>
                    <a:pt x="997" y="0"/>
                    <a:pt x="997" y="0"/>
                  </a:cubicBezTo>
                  <a:cubicBezTo>
                    <a:pt x="49" y="0"/>
                    <a:pt x="49" y="0"/>
                    <a:pt x="49" y="0"/>
                  </a:cubicBezTo>
                  <a:cubicBezTo>
                    <a:pt x="0" y="434"/>
                    <a:pt x="316" y="642"/>
                    <a:pt x="997" y="623"/>
                  </a:cubicBezTo>
                  <a:close/>
                </a:path>
              </a:pathLst>
            </a:custGeom>
            <a:gradFill flip="none" rotWithShape="1">
              <a:gsLst>
                <a:gs pos="18000">
                  <a:srgbClr val="4ABEEE"/>
                </a:gs>
                <a:gs pos="75000">
                  <a:srgbClr val="0D7AB9"/>
                </a:gs>
              </a:gsLst>
              <a:path path="circle">
                <a:fillToRect l="100000" b="100000"/>
              </a:path>
              <a:tileRect t="-100000" r="-100000"/>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29" name="组合 28"/>
          <p:cNvGrpSpPr/>
          <p:nvPr/>
        </p:nvGrpSpPr>
        <p:grpSpPr>
          <a:xfrm>
            <a:off x="0" y="3148979"/>
            <a:ext cx="9144000" cy="3709021"/>
            <a:chOff x="0" y="2884698"/>
            <a:chExt cx="9144000" cy="3709021"/>
          </a:xfrm>
        </p:grpSpPr>
        <p:sp>
          <p:nvSpPr>
            <p:cNvPr id="1050" name="Freeform 26"/>
            <p:cNvSpPr>
              <a:spLocks/>
            </p:cNvSpPr>
            <p:nvPr/>
          </p:nvSpPr>
          <p:spPr bwMode="auto">
            <a:xfrm>
              <a:off x="0" y="3704458"/>
              <a:ext cx="9144000" cy="2889261"/>
            </a:xfrm>
            <a:custGeom>
              <a:avLst/>
              <a:gdLst/>
              <a:ahLst/>
              <a:cxnLst>
                <a:cxn ang="0">
                  <a:pos x="2861" y="904"/>
                </a:cxn>
                <a:cxn ang="0">
                  <a:pos x="2861" y="0"/>
                </a:cxn>
                <a:cxn ang="0">
                  <a:pos x="1382" y="332"/>
                </a:cxn>
                <a:cxn ang="0">
                  <a:pos x="0" y="46"/>
                </a:cxn>
                <a:cxn ang="0">
                  <a:pos x="0" y="904"/>
                </a:cxn>
                <a:cxn ang="0">
                  <a:pos x="2861" y="904"/>
                </a:cxn>
              </a:cxnLst>
              <a:rect l="0" t="0" r="r" b="b"/>
              <a:pathLst>
                <a:path w="2861" h="904">
                  <a:moveTo>
                    <a:pt x="2861" y="904"/>
                  </a:moveTo>
                  <a:cubicBezTo>
                    <a:pt x="2861" y="0"/>
                    <a:pt x="2861" y="0"/>
                    <a:pt x="2861" y="0"/>
                  </a:cubicBezTo>
                  <a:cubicBezTo>
                    <a:pt x="2414" y="221"/>
                    <a:pt x="1921" y="332"/>
                    <a:pt x="1382" y="332"/>
                  </a:cubicBezTo>
                  <a:cubicBezTo>
                    <a:pt x="882" y="332"/>
                    <a:pt x="421" y="237"/>
                    <a:pt x="0" y="46"/>
                  </a:cubicBezTo>
                  <a:cubicBezTo>
                    <a:pt x="0" y="904"/>
                    <a:pt x="0" y="904"/>
                    <a:pt x="0" y="904"/>
                  </a:cubicBezTo>
                  <a:cubicBezTo>
                    <a:pt x="2861" y="904"/>
                    <a:pt x="2861" y="904"/>
                    <a:pt x="2861" y="904"/>
                  </a:cubicBezTo>
                  <a:close/>
                </a:path>
              </a:pathLst>
            </a:custGeom>
            <a:gradFill flip="none" rotWithShape="1">
              <a:gsLst>
                <a:gs pos="0">
                  <a:schemeClr val="bg1">
                    <a:lumMod val="75000"/>
                  </a:schemeClr>
                </a:gs>
                <a:gs pos="59000">
                  <a:schemeClr val="bg1">
                    <a:lumMod val="95000"/>
                  </a:schemeClr>
                </a:gs>
                <a:gs pos="100000">
                  <a:schemeClr val="bg1">
                    <a:lumMod val="75000"/>
                  </a:schemeClr>
                </a:gs>
              </a:gsLst>
              <a:path path="circle">
                <a:fillToRect l="100000" t="100000"/>
              </a:path>
              <a:tileRect r="-100000" b="-100000"/>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51" name="Freeform 27"/>
            <p:cNvSpPr>
              <a:spLocks/>
            </p:cNvSpPr>
            <p:nvPr/>
          </p:nvSpPr>
          <p:spPr bwMode="auto">
            <a:xfrm>
              <a:off x="0" y="2884698"/>
              <a:ext cx="9144000" cy="1780219"/>
            </a:xfrm>
            <a:custGeom>
              <a:avLst/>
              <a:gdLst/>
              <a:ahLst/>
              <a:cxnLst>
                <a:cxn ang="0">
                  <a:pos x="2861" y="225"/>
                </a:cxn>
                <a:cxn ang="0">
                  <a:pos x="2861" y="0"/>
                </a:cxn>
                <a:cxn ang="0">
                  <a:pos x="1415" y="516"/>
                </a:cxn>
                <a:cxn ang="0">
                  <a:pos x="0" y="25"/>
                </a:cxn>
                <a:cxn ang="0">
                  <a:pos x="0" y="271"/>
                </a:cxn>
                <a:cxn ang="0">
                  <a:pos x="1382" y="557"/>
                </a:cxn>
                <a:cxn ang="0">
                  <a:pos x="2861" y="225"/>
                </a:cxn>
              </a:cxnLst>
              <a:rect l="0" t="0" r="r" b="b"/>
              <a:pathLst>
                <a:path w="2861" h="557">
                  <a:moveTo>
                    <a:pt x="2861" y="225"/>
                  </a:moveTo>
                  <a:cubicBezTo>
                    <a:pt x="2861" y="0"/>
                    <a:pt x="2861" y="0"/>
                    <a:pt x="2861" y="0"/>
                  </a:cubicBezTo>
                  <a:cubicBezTo>
                    <a:pt x="2436" y="344"/>
                    <a:pt x="1954" y="516"/>
                    <a:pt x="1415" y="516"/>
                  </a:cubicBezTo>
                  <a:cubicBezTo>
                    <a:pt x="889" y="516"/>
                    <a:pt x="417" y="352"/>
                    <a:pt x="0" y="25"/>
                  </a:cubicBezTo>
                  <a:cubicBezTo>
                    <a:pt x="0" y="271"/>
                    <a:pt x="0" y="271"/>
                    <a:pt x="0" y="271"/>
                  </a:cubicBezTo>
                  <a:cubicBezTo>
                    <a:pt x="421" y="462"/>
                    <a:pt x="882" y="557"/>
                    <a:pt x="1382" y="557"/>
                  </a:cubicBezTo>
                  <a:cubicBezTo>
                    <a:pt x="1921" y="557"/>
                    <a:pt x="2414" y="446"/>
                    <a:pt x="2861" y="225"/>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52" name="Freeform 28"/>
            <p:cNvSpPr>
              <a:spLocks/>
            </p:cNvSpPr>
            <p:nvPr/>
          </p:nvSpPr>
          <p:spPr bwMode="auto">
            <a:xfrm>
              <a:off x="0" y="3576615"/>
              <a:ext cx="9144000" cy="1188944"/>
            </a:xfrm>
            <a:custGeom>
              <a:avLst/>
              <a:gdLst/>
              <a:ahLst/>
              <a:cxnLst>
                <a:cxn ang="0">
                  <a:pos x="2861" y="40"/>
                </a:cxn>
                <a:cxn ang="0">
                  <a:pos x="2861" y="0"/>
                </a:cxn>
                <a:cxn ang="0">
                  <a:pos x="1382" y="332"/>
                </a:cxn>
                <a:cxn ang="0">
                  <a:pos x="0" y="46"/>
                </a:cxn>
                <a:cxn ang="0">
                  <a:pos x="0" y="86"/>
                </a:cxn>
                <a:cxn ang="0">
                  <a:pos x="1382" y="372"/>
                </a:cxn>
                <a:cxn ang="0">
                  <a:pos x="2861" y="40"/>
                </a:cxn>
              </a:cxnLst>
              <a:rect l="0" t="0" r="r" b="b"/>
              <a:pathLst>
                <a:path w="2861" h="372">
                  <a:moveTo>
                    <a:pt x="2861" y="40"/>
                  </a:moveTo>
                  <a:cubicBezTo>
                    <a:pt x="2861" y="0"/>
                    <a:pt x="2861" y="0"/>
                    <a:pt x="2861" y="0"/>
                  </a:cubicBezTo>
                  <a:cubicBezTo>
                    <a:pt x="2414" y="221"/>
                    <a:pt x="1921" y="332"/>
                    <a:pt x="1382" y="332"/>
                  </a:cubicBezTo>
                  <a:cubicBezTo>
                    <a:pt x="882" y="332"/>
                    <a:pt x="421" y="237"/>
                    <a:pt x="0" y="46"/>
                  </a:cubicBezTo>
                  <a:cubicBezTo>
                    <a:pt x="0" y="86"/>
                    <a:pt x="0" y="86"/>
                    <a:pt x="0" y="86"/>
                  </a:cubicBezTo>
                  <a:cubicBezTo>
                    <a:pt x="421" y="277"/>
                    <a:pt x="882" y="372"/>
                    <a:pt x="1382" y="372"/>
                  </a:cubicBezTo>
                  <a:cubicBezTo>
                    <a:pt x="1921" y="372"/>
                    <a:pt x="2414" y="261"/>
                    <a:pt x="2861" y="40"/>
                  </a:cubicBezTo>
                  <a:close/>
                </a:path>
              </a:pathLst>
            </a:custGeom>
            <a:solidFill>
              <a:srgbClr val="97BD4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pic>
        <p:nvPicPr>
          <p:cNvPr id="1126" name="Picture 102" descr="D:\01.png"/>
          <p:cNvPicPr>
            <a:picLocks noChangeAspect="1" noChangeArrowheads="1"/>
          </p:cNvPicPr>
          <p:nvPr/>
        </p:nvPicPr>
        <p:blipFill>
          <a:blip r:embed="rId2"/>
          <a:srcRect/>
          <a:stretch>
            <a:fillRect/>
          </a:stretch>
        </p:blipFill>
        <p:spPr bwMode="auto">
          <a:xfrm>
            <a:off x="4572000" y="2714620"/>
            <a:ext cx="4138169" cy="3429024"/>
          </a:xfrm>
          <a:prstGeom prst="rect">
            <a:avLst/>
          </a:prstGeom>
          <a:noFill/>
        </p:spPr>
      </p:pic>
      <p:sp>
        <p:nvSpPr>
          <p:cNvPr id="11" name="TextBox 10"/>
          <p:cNvSpPr txBox="1">
            <a:spLocks noChangeArrowheads="1"/>
          </p:cNvSpPr>
          <p:nvPr/>
        </p:nvSpPr>
        <p:spPr bwMode="auto">
          <a:xfrm>
            <a:off x="1215822" y="1435230"/>
            <a:ext cx="5570756" cy="707886"/>
          </a:xfrm>
          <a:prstGeom prst="rect">
            <a:avLst/>
          </a:prstGeom>
          <a:noFill/>
          <a:ln w="9525">
            <a:noFill/>
            <a:miter lim="800000"/>
            <a:headEnd/>
            <a:tailEnd/>
          </a:ln>
        </p:spPr>
        <p:txBody>
          <a:bodyPr wrap="none">
            <a:spAutoFit/>
          </a:bodyPr>
          <a:lstStyle/>
          <a:p>
            <a:pPr fontAlgn="auto">
              <a:spcBef>
                <a:spcPts val="0"/>
              </a:spcBef>
              <a:spcAft>
                <a:spcPts val="0"/>
              </a:spcAft>
              <a:defRPr/>
            </a:pPr>
            <a:r>
              <a:rPr lang="zh-CN" altLang="en-US" sz="4000" b="1" spc="200" dirty="0">
                <a:solidFill>
                  <a:schemeClr val="bg1"/>
                </a:solidFill>
                <a:latin typeface="微软雅黑" pitchFamily="34" charset="-122"/>
                <a:ea typeface="微软雅黑" pitchFamily="34" charset="-122"/>
              </a:rPr>
              <a:t>点击此处添加标题文字</a:t>
            </a:r>
          </a:p>
        </p:txBody>
      </p:sp>
      <p:sp>
        <p:nvSpPr>
          <p:cNvPr id="12" name="TextBox 11"/>
          <p:cNvSpPr txBox="1">
            <a:spLocks noChangeArrowheads="1"/>
          </p:cNvSpPr>
          <p:nvPr/>
        </p:nvSpPr>
        <p:spPr bwMode="auto">
          <a:xfrm>
            <a:off x="1214414" y="2071678"/>
            <a:ext cx="3005951" cy="369332"/>
          </a:xfrm>
          <a:prstGeom prst="rect">
            <a:avLst/>
          </a:prstGeom>
          <a:noFill/>
          <a:ln w="9525">
            <a:noFill/>
            <a:miter lim="800000"/>
            <a:headEnd/>
            <a:tailEnd/>
          </a:ln>
        </p:spPr>
        <p:txBody>
          <a:bodyPr wrap="none">
            <a:spAutoFit/>
          </a:bodyPr>
          <a:lstStyle/>
          <a:p>
            <a:pPr fontAlgn="auto">
              <a:spcBef>
                <a:spcPts val="0"/>
              </a:spcBef>
              <a:spcAft>
                <a:spcPts val="0"/>
              </a:spcAft>
              <a:defRPr/>
            </a:pPr>
            <a:r>
              <a:rPr lang="zh-CN" altLang="en-US" b="1" spc="200" dirty="0" smtClean="0">
                <a:solidFill>
                  <a:schemeClr val="bg1"/>
                </a:solidFill>
                <a:latin typeface="微软雅黑" pitchFamily="34" charset="-122"/>
                <a:ea typeface="微软雅黑" pitchFamily="34" charset="-122"/>
              </a:rPr>
              <a:t>点击添加署名或公司信息</a:t>
            </a:r>
            <a:endParaRPr lang="zh-CN" altLang="en-US" b="1" spc="200"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17"/>
          <p:cNvSpPr>
            <a:spLocks noChangeArrowheads="1"/>
          </p:cNvSpPr>
          <p:nvPr/>
        </p:nvSpPr>
        <p:spPr bwMode="auto">
          <a:xfrm>
            <a:off x="0" y="0"/>
            <a:ext cx="9144000" cy="6858000"/>
          </a:xfrm>
          <a:prstGeom prst="rect">
            <a:avLst/>
          </a:prstGeom>
          <a:gradFill rotWithShape="1">
            <a:gsLst>
              <a:gs pos="0">
                <a:schemeClr val="bg1"/>
              </a:gs>
              <a:gs pos="100000">
                <a:srgbClr val="DDDDDD"/>
              </a:gs>
            </a:gsLst>
            <a:lin ang="2700000" scaled="1"/>
          </a:gradFill>
          <a:ln w="9525" algn="ctr">
            <a:noFill/>
            <a:miter lim="800000"/>
            <a:headEnd/>
            <a:tailEnd/>
          </a:ln>
          <a:effectLst/>
        </p:spPr>
        <p:txBody>
          <a:bodyPr wrap="none" anchor="ctr"/>
          <a:lstStyle/>
          <a:p>
            <a:pPr algn="r">
              <a:lnSpc>
                <a:spcPct val="120000"/>
              </a:lnSpc>
            </a:pPr>
            <a:endParaRPr lang="zh-CN" altLang="en-US" sz="1000" dirty="0">
              <a:latin typeface="微软雅黑" pitchFamily="34" charset="-122"/>
              <a:ea typeface="微软雅黑" pitchFamily="34" charset="-122"/>
            </a:endParaRPr>
          </a:p>
        </p:txBody>
      </p:sp>
      <p:sp>
        <p:nvSpPr>
          <p:cNvPr id="2054" name="Freeform 6"/>
          <p:cNvSpPr>
            <a:spLocks/>
          </p:cNvSpPr>
          <p:nvPr/>
        </p:nvSpPr>
        <p:spPr bwMode="auto">
          <a:xfrm>
            <a:off x="-3175" y="-171450"/>
            <a:ext cx="9156700" cy="1820863"/>
          </a:xfrm>
          <a:custGeom>
            <a:avLst/>
            <a:gdLst/>
            <a:ahLst/>
            <a:cxnLst>
              <a:cxn ang="0">
                <a:pos x="2936" y="583"/>
              </a:cxn>
              <a:cxn ang="0">
                <a:pos x="2936" y="555"/>
              </a:cxn>
              <a:cxn ang="0">
                <a:pos x="0" y="155"/>
              </a:cxn>
              <a:cxn ang="0">
                <a:pos x="0" y="184"/>
              </a:cxn>
              <a:cxn ang="0">
                <a:pos x="2936" y="583"/>
              </a:cxn>
            </a:cxnLst>
            <a:rect l="0" t="0" r="r" b="b"/>
            <a:pathLst>
              <a:path w="2936" h="583">
                <a:moveTo>
                  <a:pt x="2936" y="583"/>
                </a:moveTo>
                <a:cubicBezTo>
                  <a:pt x="2936" y="555"/>
                  <a:pt x="2936" y="555"/>
                  <a:pt x="2936" y="555"/>
                </a:cubicBezTo>
                <a:cubicBezTo>
                  <a:pt x="1697" y="133"/>
                  <a:pt x="719" y="0"/>
                  <a:pt x="0" y="155"/>
                </a:cubicBezTo>
                <a:cubicBezTo>
                  <a:pt x="0" y="184"/>
                  <a:pt x="0" y="184"/>
                  <a:pt x="0" y="184"/>
                </a:cubicBezTo>
                <a:cubicBezTo>
                  <a:pt x="719" y="28"/>
                  <a:pt x="1697" y="162"/>
                  <a:pt x="2936" y="583"/>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56" name="Freeform 8"/>
          <p:cNvSpPr>
            <a:spLocks/>
          </p:cNvSpPr>
          <p:nvPr/>
        </p:nvSpPr>
        <p:spPr bwMode="auto">
          <a:xfrm>
            <a:off x="9525" y="6273800"/>
            <a:ext cx="9144000" cy="615950"/>
          </a:xfrm>
          <a:custGeom>
            <a:avLst/>
            <a:gdLst/>
            <a:ahLst/>
            <a:cxnLst>
              <a:cxn ang="0">
                <a:pos x="2932" y="42"/>
              </a:cxn>
              <a:cxn ang="0">
                <a:pos x="2932" y="0"/>
              </a:cxn>
              <a:cxn ang="0">
                <a:pos x="0" y="149"/>
              </a:cxn>
              <a:cxn ang="0">
                <a:pos x="0" y="155"/>
              </a:cxn>
              <a:cxn ang="0">
                <a:pos x="2932" y="42"/>
              </a:cxn>
            </a:cxnLst>
            <a:rect l="0" t="0" r="r" b="b"/>
            <a:pathLst>
              <a:path w="2932" h="197">
                <a:moveTo>
                  <a:pt x="2932" y="42"/>
                </a:moveTo>
                <a:cubicBezTo>
                  <a:pt x="2932" y="0"/>
                  <a:pt x="2932" y="0"/>
                  <a:pt x="2932" y="0"/>
                </a:cubicBezTo>
                <a:cubicBezTo>
                  <a:pt x="2207" y="126"/>
                  <a:pt x="1230" y="175"/>
                  <a:pt x="0" y="149"/>
                </a:cubicBezTo>
                <a:cubicBezTo>
                  <a:pt x="0" y="155"/>
                  <a:pt x="0" y="155"/>
                  <a:pt x="0" y="155"/>
                </a:cubicBezTo>
                <a:cubicBezTo>
                  <a:pt x="1230" y="197"/>
                  <a:pt x="2207" y="159"/>
                  <a:pt x="2932" y="42"/>
                </a:cubicBezTo>
                <a:close/>
              </a:path>
            </a:pathLst>
          </a:custGeom>
          <a:solidFill>
            <a:srgbClr val="CDD0D5"/>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57" name="Freeform 9"/>
          <p:cNvSpPr>
            <a:spLocks/>
          </p:cNvSpPr>
          <p:nvPr/>
        </p:nvSpPr>
        <p:spPr bwMode="auto">
          <a:xfrm>
            <a:off x="-3175" y="1000108"/>
            <a:ext cx="9156700" cy="1252538"/>
          </a:xfrm>
          <a:custGeom>
            <a:avLst/>
            <a:gdLst/>
            <a:ahLst/>
            <a:cxnLst>
              <a:cxn ang="0">
                <a:pos x="2936" y="319"/>
              </a:cxn>
              <a:cxn ang="0">
                <a:pos x="2936" y="291"/>
              </a:cxn>
              <a:cxn ang="0">
                <a:pos x="0" y="373"/>
              </a:cxn>
              <a:cxn ang="0">
                <a:pos x="0" y="401"/>
              </a:cxn>
              <a:cxn ang="0">
                <a:pos x="2936" y="319"/>
              </a:cxn>
            </a:cxnLst>
            <a:rect l="0" t="0" r="r" b="b"/>
            <a:pathLst>
              <a:path w="2936" h="401">
                <a:moveTo>
                  <a:pt x="2936" y="319"/>
                </a:moveTo>
                <a:cubicBezTo>
                  <a:pt x="2936" y="291"/>
                  <a:pt x="2936" y="291"/>
                  <a:pt x="2936" y="291"/>
                </a:cubicBezTo>
                <a:cubicBezTo>
                  <a:pt x="1648" y="0"/>
                  <a:pt x="670" y="27"/>
                  <a:pt x="0" y="373"/>
                </a:cubicBezTo>
                <a:cubicBezTo>
                  <a:pt x="0" y="401"/>
                  <a:pt x="0" y="401"/>
                  <a:pt x="0" y="401"/>
                </a:cubicBezTo>
                <a:cubicBezTo>
                  <a:pt x="670" y="55"/>
                  <a:pt x="1648" y="28"/>
                  <a:pt x="2936" y="319"/>
                </a:cubicBezTo>
                <a:close/>
              </a:path>
            </a:pathLst>
          </a:custGeom>
          <a:solidFill>
            <a:srgbClr val="97BD4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59" name="Freeform 11"/>
          <p:cNvSpPr>
            <a:spLocks/>
          </p:cNvSpPr>
          <p:nvPr/>
        </p:nvSpPr>
        <p:spPr bwMode="auto">
          <a:xfrm>
            <a:off x="9525" y="6405563"/>
            <a:ext cx="9144000" cy="471488"/>
          </a:xfrm>
          <a:custGeom>
            <a:avLst/>
            <a:gdLst/>
            <a:ahLst/>
            <a:cxnLst>
              <a:cxn ang="0">
                <a:pos x="2932" y="144"/>
              </a:cxn>
              <a:cxn ang="0">
                <a:pos x="2932" y="0"/>
              </a:cxn>
              <a:cxn ang="0">
                <a:pos x="0" y="107"/>
              </a:cxn>
              <a:cxn ang="0">
                <a:pos x="0" y="144"/>
              </a:cxn>
              <a:cxn ang="0">
                <a:pos x="2932" y="144"/>
              </a:cxn>
            </a:cxnLst>
            <a:rect l="0" t="0" r="r" b="b"/>
            <a:pathLst>
              <a:path w="2932" h="151">
                <a:moveTo>
                  <a:pt x="2932" y="144"/>
                </a:moveTo>
                <a:cubicBezTo>
                  <a:pt x="2932" y="0"/>
                  <a:pt x="2932" y="0"/>
                  <a:pt x="2932" y="0"/>
                </a:cubicBezTo>
                <a:cubicBezTo>
                  <a:pt x="2207" y="115"/>
                  <a:pt x="1230" y="151"/>
                  <a:pt x="0" y="107"/>
                </a:cubicBezTo>
                <a:cubicBezTo>
                  <a:pt x="0" y="144"/>
                  <a:pt x="0" y="144"/>
                  <a:pt x="0" y="144"/>
                </a:cubicBezTo>
                <a:cubicBezTo>
                  <a:pt x="2932" y="144"/>
                  <a:pt x="2932" y="144"/>
                  <a:pt x="2932" y="144"/>
                </a:cubicBezTo>
                <a:close/>
              </a:path>
            </a:pathLst>
          </a:custGeom>
          <a:solidFill>
            <a:srgbClr val="97BD4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2" name="Group 27"/>
          <p:cNvGrpSpPr>
            <a:grpSpLocks noChangeAspect="1"/>
          </p:cNvGrpSpPr>
          <p:nvPr/>
        </p:nvGrpSpPr>
        <p:grpSpPr bwMode="auto">
          <a:xfrm>
            <a:off x="0" y="-74612"/>
            <a:ext cx="9144000" cy="2247900"/>
            <a:chOff x="0" y="-47"/>
            <a:chExt cx="5805" cy="1416"/>
          </a:xfrm>
        </p:grpSpPr>
        <p:sp>
          <p:nvSpPr>
            <p:cNvPr id="2076" name="Freeform 28"/>
            <p:cNvSpPr>
              <a:spLocks/>
            </p:cNvSpPr>
            <p:nvPr/>
          </p:nvSpPr>
          <p:spPr bwMode="auto">
            <a:xfrm>
              <a:off x="0" y="-47"/>
              <a:ext cx="5805" cy="1191"/>
            </a:xfrm>
            <a:custGeom>
              <a:avLst/>
              <a:gdLst/>
              <a:ahLst/>
              <a:cxnLst>
                <a:cxn ang="0">
                  <a:pos x="3294" y="681"/>
                </a:cxn>
                <a:cxn ang="0">
                  <a:pos x="3294" y="622"/>
                </a:cxn>
                <a:cxn ang="0">
                  <a:pos x="0" y="174"/>
                </a:cxn>
                <a:cxn ang="0">
                  <a:pos x="0" y="468"/>
                </a:cxn>
                <a:cxn ang="0">
                  <a:pos x="3294" y="681"/>
                </a:cxn>
              </a:cxnLst>
              <a:rect l="0" t="0" r="r" b="b"/>
              <a:pathLst>
                <a:path w="3294" h="681">
                  <a:moveTo>
                    <a:pt x="3294" y="681"/>
                  </a:moveTo>
                  <a:cubicBezTo>
                    <a:pt x="3294" y="622"/>
                    <a:pt x="3294" y="622"/>
                    <a:pt x="3294" y="622"/>
                  </a:cubicBezTo>
                  <a:cubicBezTo>
                    <a:pt x="1904" y="149"/>
                    <a:pt x="806" y="0"/>
                    <a:pt x="0" y="174"/>
                  </a:cubicBezTo>
                  <a:cubicBezTo>
                    <a:pt x="0" y="468"/>
                    <a:pt x="0" y="468"/>
                    <a:pt x="0" y="468"/>
                  </a:cubicBezTo>
                  <a:cubicBezTo>
                    <a:pt x="589" y="203"/>
                    <a:pt x="1687" y="274"/>
                    <a:pt x="3294" y="681"/>
                  </a:cubicBezTo>
                  <a:close/>
                </a:path>
              </a:pathLst>
            </a:custGeom>
            <a:gradFill>
              <a:gsLst>
                <a:gs pos="18000">
                  <a:srgbClr val="4ABEEE"/>
                </a:gs>
                <a:gs pos="75000">
                  <a:srgbClr val="0D7AB9"/>
                </a:gs>
              </a:gsLst>
              <a:path path="circle">
                <a:fillToRect l="100000" b="100000"/>
              </a:path>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77" name="Freeform 29"/>
            <p:cNvSpPr>
              <a:spLocks/>
            </p:cNvSpPr>
            <p:nvPr/>
          </p:nvSpPr>
          <p:spPr bwMode="auto">
            <a:xfrm>
              <a:off x="0" y="270"/>
              <a:ext cx="5805" cy="1099"/>
            </a:xfrm>
            <a:custGeom>
              <a:avLst/>
              <a:gdLst/>
              <a:ahLst/>
              <a:cxnLst>
                <a:cxn ang="0">
                  <a:pos x="3294" y="536"/>
                </a:cxn>
                <a:cxn ang="0">
                  <a:pos x="3294" y="478"/>
                </a:cxn>
                <a:cxn ang="0">
                  <a:pos x="0" y="265"/>
                </a:cxn>
                <a:cxn ang="0">
                  <a:pos x="0" y="628"/>
                </a:cxn>
                <a:cxn ang="0">
                  <a:pos x="3294" y="536"/>
                </a:cxn>
              </a:cxnLst>
              <a:rect l="0" t="0" r="r" b="b"/>
              <a:pathLst>
                <a:path w="3294" h="628">
                  <a:moveTo>
                    <a:pt x="3294" y="536"/>
                  </a:moveTo>
                  <a:cubicBezTo>
                    <a:pt x="3294" y="478"/>
                    <a:pt x="3294" y="478"/>
                    <a:pt x="3294" y="478"/>
                  </a:cubicBezTo>
                  <a:cubicBezTo>
                    <a:pt x="1687" y="71"/>
                    <a:pt x="589" y="0"/>
                    <a:pt x="0" y="265"/>
                  </a:cubicBezTo>
                  <a:cubicBezTo>
                    <a:pt x="0" y="628"/>
                    <a:pt x="0" y="628"/>
                    <a:pt x="0" y="628"/>
                  </a:cubicBezTo>
                  <a:cubicBezTo>
                    <a:pt x="751" y="240"/>
                    <a:pt x="1849" y="210"/>
                    <a:pt x="3294" y="536"/>
                  </a:cubicBezTo>
                  <a:close/>
                </a:path>
              </a:pathLst>
            </a:custGeom>
            <a:gradFill>
              <a:gsLst>
                <a:gs pos="18000">
                  <a:srgbClr val="4ABEEE"/>
                </a:gs>
                <a:gs pos="75000">
                  <a:srgbClr val="0D7AB9"/>
                </a:gs>
              </a:gsLst>
              <a:path path="circle">
                <a:fillToRect l="100000" b="100000"/>
              </a:path>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5" name="TextBox 24"/>
          <p:cNvSpPr txBox="1">
            <a:spLocks noChangeArrowheads="1"/>
          </p:cNvSpPr>
          <p:nvPr/>
        </p:nvSpPr>
        <p:spPr bwMode="auto">
          <a:xfrm>
            <a:off x="468689" y="619764"/>
            <a:ext cx="4031873" cy="523220"/>
          </a:xfrm>
          <a:prstGeom prst="rect">
            <a:avLst/>
          </a:prstGeom>
          <a:noFill/>
          <a:ln w="9525">
            <a:noFill/>
            <a:miter lim="800000"/>
            <a:headEnd/>
            <a:tailEnd/>
          </a:ln>
        </p:spPr>
        <p:txBody>
          <a:bodyPr wrap="none">
            <a:spAutoFit/>
          </a:bodyPr>
          <a:lstStyle/>
          <a:p>
            <a:pPr fontAlgn="auto">
              <a:spcBef>
                <a:spcPts val="0"/>
              </a:spcBef>
              <a:spcAft>
                <a:spcPts val="0"/>
              </a:spcAft>
              <a:defRPr/>
            </a:pPr>
            <a:r>
              <a:rPr lang="zh-CN" altLang="en-US" sz="2800" spc="200" dirty="0">
                <a:solidFill>
                  <a:schemeClr val="bg1"/>
                </a:solidFill>
                <a:latin typeface="微软雅黑" pitchFamily="34" charset="-122"/>
                <a:ea typeface="微软雅黑" pitchFamily="34" charset="-122"/>
              </a:rPr>
              <a:t>点击此处添加标题文字</a:t>
            </a:r>
          </a:p>
        </p:txBody>
      </p:sp>
      <p:grpSp>
        <p:nvGrpSpPr>
          <p:cNvPr id="47" name="组合 46"/>
          <p:cNvGrpSpPr/>
          <p:nvPr/>
        </p:nvGrpSpPr>
        <p:grpSpPr>
          <a:xfrm>
            <a:off x="2511081" y="1643050"/>
            <a:ext cx="6132885" cy="1489688"/>
            <a:chOff x="2071670" y="1428736"/>
            <a:chExt cx="6132885" cy="1489688"/>
          </a:xfrm>
        </p:grpSpPr>
        <p:sp>
          <p:nvSpPr>
            <p:cNvPr id="48" name="矩形 38"/>
            <p:cNvSpPr>
              <a:spLocks noChangeArrowheads="1"/>
            </p:cNvSpPr>
            <p:nvPr/>
          </p:nvSpPr>
          <p:spPr bwMode="auto">
            <a:xfrm>
              <a:off x="2071670" y="1428736"/>
              <a:ext cx="2628379" cy="497957"/>
            </a:xfrm>
            <a:prstGeom prst="rect">
              <a:avLst/>
            </a:prstGeom>
            <a:noFill/>
            <a:ln w="9525">
              <a:noFill/>
              <a:miter lim="800000"/>
              <a:headEnd/>
              <a:tailEnd/>
            </a:ln>
          </p:spPr>
          <p:txBody>
            <a:bodyPr wrap="square">
              <a:spAutoFit/>
            </a:bodyPr>
            <a:lstStyle/>
            <a:p>
              <a:pPr algn="just" eaLnBrk="0" hangingPunct="0">
                <a:lnSpc>
                  <a:spcPct val="120000"/>
                </a:lnSpc>
                <a:defRPr/>
              </a:pPr>
              <a:r>
                <a:rPr lang="zh-CN" altLang="en-US" sz="2400" b="1" dirty="0" smtClean="0">
                  <a:solidFill>
                    <a:schemeClr val="tx1">
                      <a:lumMod val="95000"/>
                      <a:lumOff val="5000"/>
                    </a:schemeClr>
                  </a:solidFill>
                  <a:latin typeface="微软雅黑" pitchFamily="34" charset="-122"/>
                  <a:ea typeface="微软雅黑" pitchFamily="34" charset="-122"/>
                  <a:cs typeface="Times New Roman" pitchFamily="18" charset="0"/>
                </a:rPr>
                <a:t>标题文字标题文字</a:t>
              </a:r>
              <a:endParaRPr lang="en-US" altLang="zh-CN" sz="2400" b="1" dirty="0" smtClean="0">
                <a:solidFill>
                  <a:schemeClr val="tx1">
                    <a:lumMod val="95000"/>
                    <a:lumOff val="5000"/>
                  </a:schemeClr>
                </a:solidFill>
                <a:latin typeface="微软雅黑" pitchFamily="34" charset="-122"/>
                <a:ea typeface="微软雅黑" pitchFamily="34" charset="-122"/>
                <a:cs typeface="Times New Roman" pitchFamily="18" charset="0"/>
              </a:endParaRPr>
            </a:p>
          </p:txBody>
        </p:sp>
        <p:sp>
          <p:nvSpPr>
            <p:cNvPr id="49" name="矩形 27"/>
            <p:cNvSpPr>
              <a:spLocks noChangeArrowheads="1"/>
            </p:cNvSpPr>
            <p:nvPr/>
          </p:nvSpPr>
          <p:spPr bwMode="auto">
            <a:xfrm>
              <a:off x="2071670" y="1857364"/>
              <a:ext cx="6132885" cy="1061060"/>
            </a:xfrm>
            <a:prstGeom prst="rect">
              <a:avLst/>
            </a:prstGeom>
            <a:noFill/>
            <a:ln w="9525">
              <a:noFill/>
              <a:miter lim="800000"/>
              <a:headEnd/>
              <a:tailEnd/>
            </a:ln>
          </p:spPr>
          <p:txBody>
            <a:bodyPr wrap="square">
              <a:spAutoFit/>
            </a:bodyPr>
            <a:lstStyle/>
            <a:p>
              <a:pPr>
                <a:lnSpc>
                  <a:spcPct val="120000"/>
                </a:lnSpc>
                <a:buClr>
                  <a:srgbClr val="FFFF00"/>
                </a:buClr>
              </a:pPr>
              <a:r>
                <a:rPr lang="zh-CN" altLang="en-US" dirty="0" smtClean="0">
                  <a:solidFill>
                    <a:schemeClr val="tx1">
                      <a:lumMod val="75000"/>
                      <a:lumOff val="25000"/>
                    </a:schemeClr>
                  </a:solidFill>
                  <a:latin typeface="华文细黑" pitchFamily="2" charset="-122"/>
                  <a:ea typeface="华文细黑" pitchFamily="2" charset="-122"/>
                </a:rPr>
                <a:t>单击添加段落文字单击添加段落文字单击添加段落文字单击添加段落文字。单击添加段落文字单击添加段落文字。单击添加段落文字。</a:t>
              </a:r>
              <a:endParaRPr lang="zh-CN" altLang="en-US" dirty="0" smtClean="0">
                <a:solidFill>
                  <a:schemeClr val="tx1">
                    <a:lumMod val="75000"/>
                    <a:lumOff val="25000"/>
                  </a:schemeClr>
                </a:solidFill>
                <a:latin typeface="微软雅黑" pitchFamily="34" charset="-122"/>
                <a:ea typeface="微软雅黑" pitchFamily="34" charset="-122"/>
              </a:endParaRPr>
            </a:p>
          </p:txBody>
        </p:sp>
        <p:cxnSp>
          <p:nvCxnSpPr>
            <p:cNvPr id="50" name="直接连接符 49"/>
            <p:cNvCxnSpPr/>
            <p:nvPr/>
          </p:nvCxnSpPr>
          <p:spPr>
            <a:xfrm>
              <a:off x="2071670" y="1928802"/>
              <a:ext cx="5868000" cy="1497"/>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51" name="组合 50"/>
          <p:cNvGrpSpPr/>
          <p:nvPr/>
        </p:nvGrpSpPr>
        <p:grpSpPr>
          <a:xfrm>
            <a:off x="2511081" y="3178967"/>
            <a:ext cx="6132885" cy="1489688"/>
            <a:chOff x="2071670" y="1428736"/>
            <a:chExt cx="6132885" cy="1489688"/>
          </a:xfrm>
        </p:grpSpPr>
        <p:sp>
          <p:nvSpPr>
            <p:cNvPr id="52" name="矩形 38"/>
            <p:cNvSpPr>
              <a:spLocks noChangeArrowheads="1"/>
            </p:cNvSpPr>
            <p:nvPr/>
          </p:nvSpPr>
          <p:spPr bwMode="auto">
            <a:xfrm>
              <a:off x="2071670" y="1428736"/>
              <a:ext cx="2628379" cy="497957"/>
            </a:xfrm>
            <a:prstGeom prst="rect">
              <a:avLst/>
            </a:prstGeom>
            <a:noFill/>
            <a:ln w="9525">
              <a:noFill/>
              <a:miter lim="800000"/>
              <a:headEnd/>
              <a:tailEnd/>
            </a:ln>
          </p:spPr>
          <p:txBody>
            <a:bodyPr wrap="square">
              <a:spAutoFit/>
            </a:bodyPr>
            <a:lstStyle/>
            <a:p>
              <a:pPr algn="just" eaLnBrk="0" hangingPunct="0">
                <a:lnSpc>
                  <a:spcPct val="120000"/>
                </a:lnSpc>
                <a:defRPr/>
              </a:pPr>
              <a:r>
                <a:rPr lang="zh-CN" altLang="en-US" sz="2400" b="1" dirty="0" smtClean="0">
                  <a:solidFill>
                    <a:schemeClr val="tx1">
                      <a:lumMod val="95000"/>
                      <a:lumOff val="5000"/>
                    </a:schemeClr>
                  </a:solidFill>
                  <a:latin typeface="微软雅黑" pitchFamily="34" charset="-122"/>
                  <a:ea typeface="微软雅黑" pitchFamily="34" charset="-122"/>
                  <a:cs typeface="Times New Roman" pitchFamily="18" charset="0"/>
                </a:rPr>
                <a:t>标题文字标题文字</a:t>
              </a:r>
              <a:endParaRPr lang="en-US" altLang="zh-CN" sz="2400" b="1" dirty="0" smtClean="0">
                <a:solidFill>
                  <a:schemeClr val="tx1">
                    <a:lumMod val="95000"/>
                    <a:lumOff val="5000"/>
                  </a:schemeClr>
                </a:solidFill>
                <a:latin typeface="微软雅黑" pitchFamily="34" charset="-122"/>
                <a:ea typeface="微软雅黑" pitchFamily="34" charset="-122"/>
                <a:cs typeface="Times New Roman" pitchFamily="18" charset="0"/>
              </a:endParaRPr>
            </a:p>
          </p:txBody>
        </p:sp>
        <p:sp>
          <p:nvSpPr>
            <p:cNvPr id="53" name="矩形 27"/>
            <p:cNvSpPr>
              <a:spLocks noChangeArrowheads="1"/>
            </p:cNvSpPr>
            <p:nvPr/>
          </p:nvSpPr>
          <p:spPr bwMode="auto">
            <a:xfrm>
              <a:off x="2071670" y="1857364"/>
              <a:ext cx="6132885" cy="1061060"/>
            </a:xfrm>
            <a:prstGeom prst="rect">
              <a:avLst/>
            </a:prstGeom>
            <a:noFill/>
            <a:ln w="9525">
              <a:noFill/>
              <a:miter lim="800000"/>
              <a:headEnd/>
              <a:tailEnd/>
            </a:ln>
          </p:spPr>
          <p:txBody>
            <a:bodyPr wrap="square">
              <a:spAutoFit/>
            </a:bodyPr>
            <a:lstStyle/>
            <a:p>
              <a:pPr>
                <a:lnSpc>
                  <a:spcPct val="120000"/>
                </a:lnSpc>
                <a:buClr>
                  <a:srgbClr val="FFFF00"/>
                </a:buClr>
              </a:pPr>
              <a:r>
                <a:rPr lang="zh-CN" altLang="en-US" dirty="0" smtClean="0">
                  <a:solidFill>
                    <a:schemeClr val="tx1">
                      <a:lumMod val="75000"/>
                      <a:lumOff val="25000"/>
                    </a:schemeClr>
                  </a:solidFill>
                  <a:latin typeface="华文细黑" pitchFamily="2" charset="-122"/>
                  <a:ea typeface="华文细黑" pitchFamily="2" charset="-122"/>
                </a:rPr>
                <a:t>单击添加段落文字单击添加段落文字单击添加段落文字单击添加段落文字。单击添加段落文字单击添加段落文字。单击添加段落文字。</a:t>
              </a:r>
              <a:endParaRPr lang="zh-CN" altLang="en-US" dirty="0" smtClean="0">
                <a:solidFill>
                  <a:schemeClr val="tx1">
                    <a:lumMod val="75000"/>
                    <a:lumOff val="25000"/>
                  </a:schemeClr>
                </a:solidFill>
                <a:latin typeface="微软雅黑" pitchFamily="34" charset="-122"/>
                <a:ea typeface="微软雅黑" pitchFamily="34" charset="-122"/>
              </a:endParaRPr>
            </a:p>
          </p:txBody>
        </p:sp>
        <p:cxnSp>
          <p:nvCxnSpPr>
            <p:cNvPr id="54" name="直接连接符 53"/>
            <p:cNvCxnSpPr/>
            <p:nvPr/>
          </p:nvCxnSpPr>
          <p:spPr>
            <a:xfrm>
              <a:off x="2071670" y="1928802"/>
              <a:ext cx="5868000" cy="1497"/>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55" name="组合 54"/>
          <p:cNvGrpSpPr/>
          <p:nvPr/>
        </p:nvGrpSpPr>
        <p:grpSpPr>
          <a:xfrm>
            <a:off x="2511081" y="4714884"/>
            <a:ext cx="6132885" cy="1489688"/>
            <a:chOff x="2071670" y="1428736"/>
            <a:chExt cx="6132885" cy="1489688"/>
          </a:xfrm>
        </p:grpSpPr>
        <p:sp>
          <p:nvSpPr>
            <p:cNvPr id="56" name="矩形 38"/>
            <p:cNvSpPr>
              <a:spLocks noChangeArrowheads="1"/>
            </p:cNvSpPr>
            <p:nvPr/>
          </p:nvSpPr>
          <p:spPr bwMode="auto">
            <a:xfrm>
              <a:off x="2071670" y="1428736"/>
              <a:ext cx="2628379" cy="497957"/>
            </a:xfrm>
            <a:prstGeom prst="rect">
              <a:avLst/>
            </a:prstGeom>
            <a:noFill/>
            <a:ln w="9525">
              <a:noFill/>
              <a:miter lim="800000"/>
              <a:headEnd/>
              <a:tailEnd/>
            </a:ln>
          </p:spPr>
          <p:txBody>
            <a:bodyPr wrap="square">
              <a:spAutoFit/>
            </a:bodyPr>
            <a:lstStyle/>
            <a:p>
              <a:pPr algn="just" eaLnBrk="0" hangingPunct="0">
                <a:lnSpc>
                  <a:spcPct val="120000"/>
                </a:lnSpc>
                <a:defRPr/>
              </a:pPr>
              <a:r>
                <a:rPr lang="zh-CN" altLang="en-US" sz="2400" b="1" dirty="0" smtClean="0">
                  <a:solidFill>
                    <a:schemeClr val="tx1">
                      <a:lumMod val="95000"/>
                      <a:lumOff val="5000"/>
                    </a:schemeClr>
                  </a:solidFill>
                  <a:latin typeface="微软雅黑" pitchFamily="34" charset="-122"/>
                  <a:ea typeface="微软雅黑" pitchFamily="34" charset="-122"/>
                  <a:cs typeface="Times New Roman" pitchFamily="18" charset="0"/>
                </a:rPr>
                <a:t>标题文字标题文字</a:t>
              </a:r>
              <a:endParaRPr lang="en-US" altLang="zh-CN" sz="2400" b="1" dirty="0" smtClean="0">
                <a:solidFill>
                  <a:schemeClr val="tx1">
                    <a:lumMod val="95000"/>
                    <a:lumOff val="5000"/>
                  </a:schemeClr>
                </a:solidFill>
                <a:latin typeface="微软雅黑" pitchFamily="34" charset="-122"/>
                <a:ea typeface="微软雅黑" pitchFamily="34" charset="-122"/>
                <a:cs typeface="Times New Roman" pitchFamily="18" charset="0"/>
              </a:endParaRPr>
            </a:p>
          </p:txBody>
        </p:sp>
        <p:sp>
          <p:nvSpPr>
            <p:cNvPr id="57" name="矩形 27"/>
            <p:cNvSpPr>
              <a:spLocks noChangeArrowheads="1"/>
            </p:cNvSpPr>
            <p:nvPr/>
          </p:nvSpPr>
          <p:spPr bwMode="auto">
            <a:xfrm>
              <a:off x="2071670" y="1857364"/>
              <a:ext cx="6132885" cy="1061060"/>
            </a:xfrm>
            <a:prstGeom prst="rect">
              <a:avLst/>
            </a:prstGeom>
            <a:noFill/>
            <a:ln w="9525">
              <a:noFill/>
              <a:miter lim="800000"/>
              <a:headEnd/>
              <a:tailEnd/>
            </a:ln>
          </p:spPr>
          <p:txBody>
            <a:bodyPr wrap="square">
              <a:spAutoFit/>
            </a:bodyPr>
            <a:lstStyle/>
            <a:p>
              <a:pPr>
                <a:lnSpc>
                  <a:spcPct val="120000"/>
                </a:lnSpc>
                <a:buClr>
                  <a:srgbClr val="FFFF00"/>
                </a:buClr>
              </a:pPr>
              <a:r>
                <a:rPr lang="zh-CN" altLang="en-US" dirty="0" smtClean="0">
                  <a:solidFill>
                    <a:schemeClr val="tx1">
                      <a:lumMod val="75000"/>
                      <a:lumOff val="25000"/>
                    </a:schemeClr>
                  </a:solidFill>
                  <a:latin typeface="华文细黑" pitchFamily="2" charset="-122"/>
                  <a:ea typeface="华文细黑" pitchFamily="2" charset="-122"/>
                </a:rPr>
                <a:t>单击添加段落文字单击添加段落文字单击添加段落文字单击添加段落文字。单击添加段落文字单击添加段落文字。单击添加段落文字。</a:t>
              </a:r>
              <a:endParaRPr lang="zh-CN" altLang="en-US" dirty="0" smtClean="0">
                <a:solidFill>
                  <a:schemeClr val="tx1">
                    <a:lumMod val="75000"/>
                    <a:lumOff val="25000"/>
                  </a:schemeClr>
                </a:solidFill>
                <a:latin typeface="微软雅黑" pitchFamily="34" charset="-122"/>
                <a:ea typeface="微软雅黑" pitchFamily="34" charset="-122"/>
              </a:endParaRPr>
            </a:p>
          </p:txBody>
        </p:sp>
        <p:cxnSp>
          <p:nvCxnSpPr>
            <p:cNvPr id="58" name="直接连接符 57"/>
            <p:cNvCxnSpPr/>
            <p:nvPr/>
          </p:nvCxnSpPr>
          <p:spPr>
            <a:xfrm>
              <a:off x="2071670" y="1928802"/>
              <a:ext cx="5868000" cy="1497"/>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59" name="Picture 3" descr="E:\图片下载\png图标集合\夏日卡通系列png素材\26.png"/>
          <p:cNvPicPr>
            <a:picLocks noChangeAspect="1" noChangeArrowheads="1"/>
          </p:cNvPicPr>
          <p:nvPr/>
        </p:nvPicPr>
        <p:blipFill>
          <a:blip r:embed="rId2"/>
          <a:srcRect/>
          <a:stretch>
            <a:fillRect/>
          </a:stretch>
        </p:blipFill>
        <p:spPr bwMode="auto">
          <a:xfrm>
            <a:off x="1220443" y="4857760"/>
            <a:ext cx="1219200" cy="1219200"/>
          </a:xfrm>
          <a:prstGeom prst="rect">
            <a:avLst/>
          </a:prstGeom>
          <a:noFill/>
        </p:spPr>
      </p:pic>
      <p:pic>
        <p:nvPicPr>
          <p:cNvPr id="60" name="Picture 5" descr="E:\图片下载\png图标集合\夏日卡通系列png素材\24.png"/>
          <p:cNvPicPr>
            <a:picLocks noChangeAspect="1" noChangeArrowheads="1"/>
          </p:cNvPicPr>
          <p:nvPr/>
        </p:nvPicPr>
        <p:blipFill>
          <a:blip r:embed="rId3"/>
          <a:srcRect/>
          <a:stretch>
            <a:fillRect/>
          </a:stretch>
        </p:blipFill>
        <p:spPr bwMode="auto">
          <a:xfrm>
            <a:off x="1291881" y="3281370"/>
            <a:ext cx="1219200" cy="1219200"/>
          </a:xfrm>
          <a:prstGeom prst="rect">
            <a:avLst/>
          </a:prstGeom>
          <a:noFill/>
        </p:spPr>
      </p:pic>
      <p:pic>
        <p:nvPicPr>
          <p:cNvPr id="61" name="Picture 6" descr="E:\图片下载\png图标集合\夏日卡通系列png素材\21.png"/>
          <p:cNvPicPr>
            <a:picLocks noChangeAspect="1" noChangeArrowheads="1"/>
          </p:cNvPicPr>
          <p:nvPr/>
        </p:nvPicPr>
        <p:blipFill>
          <a:blip r:embed="rId4"/>
          <a:srcRect/>
          <a:stretch>
            <a:fillRect/>
          </a:stretch>
        </p:blipFill>
        <p:spPr bwMode="auto">
          <a:xfrm>
            <a:off x="1220443" y="1781172"/>
            <a:ext cx="1219200" cy="1219200"/>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7"/>
          <p:cNvSpPr>
            <a:spLocks noChangeArrowheads="1"/>
          </p:cNvSpPr>
          <p:nvPr/>
        </p:nvSpPr>
        <p:spPr bwMode="auto">
          <a:xfrm>
            <a:off x="0" y="0"/>
            <a:ext cx="9144000" cy="6858000"/>
          </a:xfrm>
          <a:prstGeom prst="rect">
            <a:avLst/>
          </a:prstGeom>
          <a:gradFill rotWithShape="1">
            <a:gsLst>
              <a:gs pos="0">
                <a:schemeClr val="bg1"/>
              </a:gs>
              <a:gs pos="100000">
                <a:srgbClr val="DDDDDD"/>
              </a:gs>
            </a:gsLst>
            <a:lin ang="2700000" scaled="1"/>
          </a:gradFill>
          <a:ln w="9525" algn="ctr">
            <a:noFill/>
            <a:miter lim="800000"/>
            <a:headEnd/>
            <a:tailEnd/>
          </a:ln>
          <a:effectLst/>
        </p:spPr>
        <p:txBody>
          <a:bodyPr wrap="none" anchor="ctr"/>
          <a:lstStyle/>
          <a:p>
            <a:pPr algn="r">
              <a:lnSpc>
                <a:spcPct val="120000"/>
              </a:lnSpc>
            </a:pPr>
            <a:endParaRPr lang="zh-CN" altLang="en-US" sz="1000" dirty="0">
              <a:latin typeface="微软雅黑" pitchFamily="34" charset="-122"/>
              <a:ea typeface="微软雅黑" pitchFamily="34" charset="-122"/>
            </a:endParaRPr>
          </a:p>
        </p:txBody>
      </p:sp>
      <p:sp>
        <p:nvSpPr>
          <p:cNvPr id="19" name="Freeform 8"/>
          <p:cNvSpPr>
            <a:spLocks/>
          </p:cNvSpPr>
          <p:nvPr/>
        </p:nvSpPr>
        <p:spPr bwMode="auto">
          <a:xfrm>
            <a:off x="357158" y="4899643"/>
            <a:ext cx="3500462" cy="1529753"/>
          </a:xfrm>
          <a:custGeom>
            <a:avLst/>
            <a:gdLst/>
            <a:ahLst/>
            <a:cxnLst>
              <a:cxn ang="0">
                <a:pos x="1205" y="575"/>
              </a:cxn>
              <a:cxn ang="0">
                <a:pos x="1413" y="337"/>
              </a:cxn>
              <a:cxn ang="0">
                <a:pos x="1205" y="99"/>
              </a:cxn>
              <a:cxn ang="0">
                <a:pos x="706" y="0"/>
              </a:cxn>
              <a:cxn ang="0">
                <a:pos x="208" y="99"/>
              </a:cxn>
              <a:cxn ang="0">
                <a:pos x="0" y="337"/>
              </a:cxn>
              <a:cxn ang="0">
                <a:pos x="208" y="575"/>
              </a:cxn>
              <a:cxn ang="0">
                <a:pos x="706" y="675"/>
              </a:cxn>
              <a:cxn ang="0">
                <a:pos x="1205" y="575"/>
              </a:cxn>
            </a:cxnLst>
            <a:rect l="0" t="0" r="r" b="b"/>
            <a:pathLst>
              <a:path w="1413" h="675">
                <a:moveTo>
                  <a:pt x="1205" y="575"/>
                </a:moveTo>
                <a:cubicBezTo>
                  <a:pt x="1344" y="509"/>
                  <a:pt x="1413" y="430"/>
                  <a:pt x="1413" y="337"/>
                </a:cubicBezTo>
                <a:cubicBezTo>
                  <a:pt x="1413" y="244"/>
                  <a:pt x="1344" y="164"/>
                  <a:pt x="1205" y="99"/>
                </a:cubicBezTo>
                <a:cubicBezTo>
                  <a:pt x="1067" y="33"/>
                  <a:pt x="901" y="0"/>
                  <a:pt x="706" y="0"/>
                </a:cubicBezTo>
                <a:cubicBezTo>
                  <a:pt x="511" y="0"/>
                  <a:pt x="345" y="33"/>
                  <a:pt x="208" y="99"/>
                </a:cubicBezTo>
                <a:cubicBezTo>
                  <a:pt x="69" y="164"/>
                  <a:pt x="0" y="244"/>
                  <a:pt x="0" y="337"/>
                </a:cubicBezTo>
                <a:cubicBezTo>
                  <a:pt x="0" y="430"/>
                  <a:pt x="69" y="509"/>
                  <a:pt x="208" y="575"/>
                </a:cubicBezTo>
                <a:cubicBezTo>
                  <a:pt x="345" y="642"/>
                  <a:pt x="511" y="675"/>
                  <a:pt x="706" y="675"/>
                </a:cubicBezTo>
                <a:cubicBezTo>
                  <a:pt x="901" y="675"/>
                  <a:pt x="1067" y="642"/>
                  <a:pt x="1205" y="575"/>
                </a:cubicBezTo>
                <a:close/>
              </a:path>
            </a:pathLst>
          </a:custGeom>
          <a:solidFill>
            <a:srgbClr val="94BED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 name="Freeform 6"/>
          <p:cNvSpPr>
            <a:spLocks/>
          </p:cNvSpPr>
          <p:nvPr/>
        </p:nvSpPr>
        <p:spPr bwMode="auto">
          <a:xfrm>
            <a:off x="-3175" y="-171450"/>
            <a:ext cx="9156700" cy="1820863"/>
          </a:xfrm>
          <a:custGeom>
            <a:avLst/>
            <a:gdLst/>
            <a:ahLst/>
            <a:cxnLst>
              <a:cxn ang="0">
                <a:pos x="2936" y="583"/>
              </a:cxn>
              <a:cxn ang="0">
                <a:pos x="2936" y="555"/>
              </a:cxn>
              <a:cxn ang="0">
                <a:pos x="0" y="155"/>
              </a:cxn>
              <a:cxn ang="0">
                <a:pos x="0" y="184"/>
              </a:cxn>
              <a:cxn ang="0">
                <a:pos x="2936" y="583"/>
              </a:cxn>
            </a:cxnLst>
            <a:rect l="0" t="0" r="r" b="b"/>
            <a:pathLst>
              <a:path w="2936" h="583">
                <a:moveTo>
                  <a:pt x="2936" y="583"/>
                </a:moveTo>
                <a:cubicBezTo>
                  <a:pt x="2936" y="555"/>
                  <a:pt x="2936" y="555"/>
                  <a:pt x="2936" y="555"/>
                </a:cubicBezTo>
                <a:cubicBezTo>
                  <a:pt x="1697" y="133"/>
                  <a:pt x="719" y="0"/>
                  <a:pt x="0" y="155"/>
                </a:cubicBezTo>
                <a:cubicBezTo>
                  <a:pt x="0" y="184"/>
                  <a:pt x="0" y="184"/>
                  <a:pt x="0" y="184"/>
                </a:cubicBezTo>
                <a:cubicBezTo>
                  <a:pt x="719" y="28"/>
                  <a:pt x="1697" y="162"/>
                  <a:pt x="2936" y="583"/>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9525" y="6273800"/>
            <a:ext cx="9144000" cy="615950"/>
          </a:xfrm>
          <a:custGeom>
            <a:avLst/>
            <a:gdLst/>
            <a:ahLst/>
            <a:cxnLst>
              <a:cxn ang="0">
                <a:pos x="2932" y="42"/>
              </a:cxn>
              <a:cxn ang="0">
                <a:pos x="2932" y="0"/>
              </a:cxn>
              <a:cxn ang="0">
                <a:pos x="0" y="149"/>
              </a:cxn>
              <a:cxn ang="0">
                <a:pos x="0" y="155"/>
              </a:cxn>
              <a:cxn ang="0">
                <a:pos x="2932" y="42"/>
              </a:cxn>
            </a:cxnLst>
            <a:rect l="0" t="0" r="r" b="b"/>
            <a:pathLst>
              <a:path w="2932" h="197">
                <a:moveTo>
                  <a:pt x="2932" y="42"/>
                </a:moveTo>
                <a:cubicBezTo>
                  <a:pt x="2932" y="0"/>
                  <a:pt x="2932" y="0"/>
                  <a:pt x="2932" y="0"/>
                </a:cubicBezTo>
                <a:cubicBezTo>
                  <a:pt x="2207" y="126"/>
                  <a:pt x="1230" y="175"/>
                  <a:pt x="0" y="149"/>
                </a:cubicBezTo>
                <a:cubicBezTo>
                  <a:pt x="0" y="155"/>
                  <a:pt x="0" y="155"/>
                  <a:pt x="0" y="155"/>
                </a:cubicBezTo>
                <a:cubicBezTo>
                  <a:pt x="1230" y="197"/>
                  <a:pt x="2207" y="159"/>
                  <a:pt x="2932" y="42"/>
                </a:cubicBezTo>
                <a:close/>
              </a:path>
            </a:pathLst>
          </a:custGeom>
          <a:solidFill>
            <a:srgbClr val="CDD0D5"/>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 name="Freeform 9"/>
          <p:cNvSpPr>
            <a:spLocks/>
          </p:cNvSpPr>
          <p:nvPr/>
        </p:nvSpPr>
        <p:spPr bwMode="auto">
          <a:xfrm>
            <a:off x="-3175" y="1000108"/>
            <a:ext cx="9156700" cy="1252538"/>
          </a:xfrm>
          <a:custGeom>
            <a:avLst/>
            <a:gdLst/>
            <a:ahLst/>
            <a:cxnLst>
              <a:cxn ang="0">
                <a:pos x="2936" y="319"/>
              </a:cxn>
              <a:cxn ang="0">
                <a:pos x="2936" y="291"/>
              </a:cxn>
              <a:cxn ang="0">
                <a:pos x="0" y="373"/>
              </a:cxn>
              <a:cxn ang="0">
                <a:pos x="0" y="401"/>
              </a:cxn>
              <a:cxn ang="0">
                <a:pos x="2936" y="319"/>
              </a:cxn>
            </a:cxnLst>
            <a:rect l="0" t="0" r="r" b="b"/>
            <a:pathLst>
              <a:path w="2936" h="401">
                <a:moveTo>
                  <a:pt x="2936" y="319"/>
                </a:moveTo>
                <a:cubicBezTo>
                  <a:pt x="2936" y="291"/>
                  <a:pt x="2936" y="291"/>
                  <a:pt x="2936" y="291"/>
                </a:cubicBezTo>
                <a:cubicBezTo>
                  <a:pt x="1648" y="0"/>
                  <a:pt x="670" y="27"/>
                  <a:pt x="0" y="373"/>
                </a:cubicBezTo>
                <a:cubicBezTo>
                  <a:pt x="0" y="401"/>
                  <a:pt x="0" y="401"/>
                  <a:pt x="0" y="401"/>
                </a:cubicBezTo>
                <a:cubicBezTo>
                  <a:pt x="670" y="55"/>
                  <a:pt x="1648" y="28"/>
                  <a:pt x="2936" y="319"/>
                </a:cubicBezTo>
                <a:close/>
              </a:path>
            </a:pathLst>
          </a:custGeom>
          <a:solidFill>
            <a:srgbClr val="97BD4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 name="Freeform 11"/>
          <p:cNvSpPr>
            <a:spLocks/>
          </p:cNvSpPr>
          <p:nvPr/>
        </p:nvSpPr>
        <p:spPr bwMode="auto">
          <a:xfrm>
            <a:off x="9525" y="6405563"/>
            <a:ext cx="9144000" cy="471488"/>
          </a:xfrm>
          <a:custGeom>
            <a:avLst/>
            <a:gdLst/>
            <a:ahLst/>
            <a:cxnLst>
              <a:cxn ang="0">
                <a:pos x="2932" y="144"/>
              </a:cxn>
              <a:cxn ang="0">
                <a:pos x="2932" y="0"/>
              </a:cxn>
              <a:cxn ang="0">
                <a:pos x="0" y="107"/>
              </a:cxn>
              <a:cxn ang="0">
                <a:pos x="0" y="144"/>
              </a:cxn>
              <a:cxn ang="0">
                <a:pos x="2932" y="144"/>
              </a:cxn>
            </a:cxnLst>
            <a:rect l="0" t="0" r="r" b="b"/>
            <a:pathLst>
              <a:path w="2932" h="151">
                <a:moveTo>
                  <a:pt x="2932" y="144"/>
                </a:moveTo>
                <a:cubicBezTo>
                  <a:pt x="2932" y="0"/>
                  <a:pt x="2932" y="0"/>
                  <a:pt x="2932" y="0"/>
                </a:cubicBezTo>
                <a:cubicBezTo>
                  <a:pt x="2207" y="115"/>
                  <a:pt x="1230" y="151"/>
                  <a:pt x="0" y="107"/>
                </a:cubicBezTo>
                <a:cubicBezTo>
                  <a:pt x="0" y="144"/>
                  <a:pt x="0" y="144"/>
                  <a:pt x="0" y="144"/>
                </a:cubicBezTo>
                <a:cubicBezTo>
                  <a:pt x="2932" y="144"/>
                  <a:pt x="2932" y="144"/>
                  <a:pt x="2932" y="144"/>
                </a:cubicBezTo>
                <a:close/>
              </a:path>
            </a:pathLst>
          </a:custGeom>
          <a:solidFill>
            <a:srgbClr val="97BD4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9" name="Group 27"/>
          <p:cNvGrpSpPr>
            <a:grpSpLocks noChangeAspect="1"/>
          </p:cNvGrpSpPr>
          <p:nvPr/>
        </p:nvGrpSpPr>
        <p:grpSpPr bwMode="auto">
          <a:xfrm>
            <a:off x="0" y="-74612"/>
            <a:ext cx="9144000" cy="2247900"/>
            <a:chOff x="0" y="-47"/>
            <a:chExt cx="5805" cy="1416"/>
          </a:xfrm>
        </p:grpSpPr>
        <p:sp>
          <p:nvSpPr>
            <p:cNvPr id="10" name="Freeform 28"/>
            <p:cNvSpPr>
              <a:spLocks/>
            </p:cNvSpPr>
            <p:nvPr/>
          </p:nvSpPr>
          <p:spPr bwMode="auto">
            <a:xfrm>
              <a:off x="0" y="-47"/>
              <a:ext cx="5805" cy="1191"/>
            </a:xfrm>
            <a:custGeom>
              <a:avLst/>
              <a:gdLst/>
              <a:ahLst/>
              <a:cxnLst>
                <a:cxn ang="0">
                  <a:pos x="3294" y="681"/>
                </a:cxn>
                <a:cxn ang="0">
                  <a:pos x="3294" y="622"/>
                </a:cxn>
                <a:cxn ang="0">
                  <a:pos x="0" y="174"/>
                </a:cxn>
                <a:cxn ang="0">
                  <a:pos x="0" y="468"/>
                </a:cxn>
                <a:cxn ang="0">
                  <a:pos x="3294" y="681"/>
                </a:cxn>
              </a:cxnLst>
              <a:rect l="0" t="0" r="r" b="b"/>
              <a:pathLst>
                <a:path w="3294" h="681">
                  <a:moveTo>
                    <a:pt x="3294" y="681"/>
                  </a:moveTo>
                  <a:cubicBezTo>
                    <a:pt x="3294" y="622"/>
                    <a:pt x="3294" y="622"/>
                    <a:pt x="3294" y="622"/>
                  </a:cubicBezTo>
                  <a:cubicBezTo>
                    <a:pt x="1904" y="149"/>
                    <a:pt x="806" y="0"/>
                    <a:pt x="0" y="174"/>
                  </a:cubicBezTo>
                  <a:cubicBezTo>
                    <a:pt x="0" y="468"/>
                    <a:pt x="0" y="468"/>
                    <a:pt x="0" y="468"/>
                  </a:cubicBezTo>
                  <a:cubicBezTo>
                    <a:pt x="589" y="203"/>
                    <a:pt x="1687" y="274"/>
                    <a:pt x="3294" y="681"/>
                  </a:cubicBezTo>
                  <a:close/>
                </a:path>
              </a:pathLst>
            </a:custGeom>
            <a:gradFill>
              <a:gsLst>
                <a:gs pos="18000">
                  <a:srgbClr val="4ABEEE"/>
                </a:gs>
                <a:gs pos="75000">
                  <a:srgbClr val="0D7AB9"/>
                </a:gs>
              </a:gsLst>
              <a:path path="circle">
                <a:fillToRect l="100000" b="100000"/>
              </a:path>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29"/>
            <p:cNvSpPr>
              <a:spLocks/>
            </p:cNvSpPr>
            <p:nvPr/>
          </p:nvSpPr>
          <p:spPr bwMode="auto">
            <a:xfrm>
              <a:off x="0" y="270"/>
              <a:ext cx="5805" cy="1099"/>
            </a:xfrm>
            <a:custGeom>
              <a:avLst/>
              <a:gdLst/>
              <a:ahLst/>
              <a:cxnLst>
                <a:cxn ang="0">
                  <a:pos x="3294" y="536"/>
                </a:cxn>
                <a:cxn ang="0">
                  <a:pos x="3294" y="478"/>
                </a:cxn>
                <a:cxn ang="0">
                  <a:pos x="0" y="265"/>
                </a:cxn>
                <a:cxn ang="0">
                  <a:pos x="0" y="628"/>
                </a:cxn>
                <a:cxn ang="0">
                  <a:pos x="3294" y="536"/>
                </a:cxn>
              </a:cxnLst>
              <a:rect l="0" t="0" r="r" b="b"/>
              <a:pathLst>
                <a:path w="3294" h="628">
                  <a:moveTo>
                    <a:pt x="3294" y="536"/>
                  </a:moveTo>
                  <a:cubicBezTo>
                    <a:pt x="3294" y="478"/>
                    <a:pt x="3294" y="478"/>
                    <a:pt x="3294" y="478"/>
                  </a:cubicBezTo>
                  <a:cubicBezTo>
                    <a:pt x="1687" y="71"/>
                    <a:pt x="589" y="0"/>
                    <a:pt x="0" y="265"/>
                  </a:cubicBezTo>
                  <a:cubicBezTo>
                    <a:pt x="0" y="628"/>
                    <a:pt x="0" y="628"/>
                    <a:pt x="0" y="628"/>
                  </a:cubicBezTo>
                  <a:cubicBezTo>
                    <a:pt x="751" y="240"/>
                    <a:pt x="1849" y="210"/>
                    <a:pt x="3294" y="536"/>
                  </a:cubicBezTo>
                  <a:close/>
                </a:path>
              </a:pathLst>
            </a:custGeom>
            <a:gradFill>
              <a:gsLst>
                <a:gs pos="18000">
                  <a:srgbClr val="4ABEEE"/>
                </a:gs>
                <a:gs pos="75000">
                  <a:srgbClr val="0D7AB9"/>
                </a:gs>
              </a:gsLst>
              <a:path path="circle">
                <a:fillToRect l="100000" b="100000"/>
              </a:path>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pic>
        <p:nvPicPr>
          <p:cNvPr id="18" name="Picture 2" descr="D:\未标题-1.png"/>
          <p:cNvPicPr>
            <a:picLocks noChangeAspect="1" noChangeArrowheads="1"/>
          </p:cNvPicPr>
          <p:nvPr/>
        </p:nvPicPr>
        <p:blipFill>
          <a:blip r:embed="rId2"/>
          <a:srcRect/>
          <a:stretch>
            <a:fillRect/>
          </a:stretch>
        </p:blipFill>
        <p:spPr bwMode="auto">
          <a:xfrm>
            <a:off x="857224" y="2220119"/>
            <a:ext cx="2470150" cy="3780649"/>
          </a:xfrm>
          <a:prstGeom prst="rect">
            <a:avLst/>
          </a:prstGeom>
          <a:noFill/>
        </p:spPr>
      </p:pic>
      <p:graphicFrame>
        <p:nvGraphicFramePr>
          <p:cNvPr id="25" name="Chart Placeholder 45"/>
          <p:cNvGraphicFramePr>
            <a:graphicFrameLocks/>
          </p:cNvGraphicFramePr>
          <p:nvPr>
            <p:extLst>
              <p:ext uri="{D42A27DB-BD31-4B8C-83A1-F6EECF244321}">
                <p14:modId xmlns:p14="http://schemas.microsoft.com/office/powerpoint/2010/main" val="2142591410"/>
              </p:ext>
            </p:extLst>
          </p:nvPr>
        </p:nvGraphicFramePr>
        <p:xfrm>
          <a:off x="3857620" y="2643182"/>
          <a:ext cx="5039276" cy="3214710"/>
        </p:xfrm>
        <a:graphic>
          <a:graphicData uri="http://schemas.openxmlformats.org/drawingml/2006/chart">
            <c:chart xmlns:c="http://schemas.openxmlformats.org/drawingml/2006/chart" xmlns:r="http://schemas.openxmlformats.org/officeDocument/2006/relationships" r:id="rId3"/>
          </a:graphicData>
        </a:graphic>
      </p:graphicFrame>
      <p:sp>
        <p:nvSpPr>
          <p:cNvPr id="26" name="矩形 25"/>
          <p:cNvSpPr/>
          <p:nvPr/>
        </p:nvSpPr>
        <p:spPr>
          <a:xfrm>
            <a:off x="3286116" y="1853975"/>
            <a:ext cx="5286412" cy="646331"/>
          </a:xfrm>
          <a:prstGeom prst="rect">
            <a:avLst/>
          </a:prstGeom>
        </p:spPr>
        <p:txBody>
          <a:bodyPr wrap="square">
            <a:spAutoFit/>
          </a:bodyPr>
          <a:lstStyle/>
          <a:p>
            <a:r>
              <a:rPr lang="zh-CN" altLang="en-US" dirty="0" smtClean="0">
                <a:solidFill>
                  <a:schemeClr val="tx1">
                    <a:lumMod val="85000"/>
                    <a:lumOff val="15000"/>
                  </a:schemeClr>
                </a:solidFill>
                <a:latin typeface="华文细黑" pitchFamily="2" charset="-122"/>
                <a:ea typeface="华文细黑" pitchFamily="2" charset="-122"/>
              </a:rPr>
              <a:t>单击添加段落文字单击添加段落文字单击添加段落文字单击添加段落文字。</a:t>
            </a:r>
            <a:endParaRPr lang="zh-CN" altLang="en-US" dirty="0">
              <a:solidFill>
                <a:schemeClr val="tx1">
                  <a:lumMod val="85000"/>
                  <a:lumOff val="15000"/>
                </a:schemeClr>
              </a:solidFill>
              <a:latin typeface="华文细黑" pitchFamily="2" charset="-122"/>
              <a:ea typeface="华文细黑" pitchFamily="2" charset="-122"/>
            </a:endParaRPr>
          </a:p>
        </p:txBody>
      </p:sp>
      <p:sp>
        <p:nvSpPr>
          <p:cNvPr id="27" name="TextBox 26"/>
          <p:cNvSpPr txBox="1">
            <a:spLocks noChangeArrowheads="1"/>
          </p:cNvSpPr>
          <p:nvPr/>
        </p:nvSpPr>
        <p:spPr bwMode="auto">
          <a:xfrm>
            <a:off x="468689" y="619764"/>
            <a:ext cx="4031873" cy="523220"/>
          </a:xfrm>
          <a:prstGeom prst="rect">
            <a:avLst/>
          </a:prstGeom>
          <a:noFill/>
          <a:ln w="9525">
            <a:noFill/>
            <a:miter lim="800000"/>
            <a:headEnd/>
            <a:tailEnd/>
          </a:ln>
        </p:spPr>
        <p:txBody>
          <a:bodyPr wrap="none">
            <a:spAutoFit/>
          </a:bodyPr>
          <a:lstStyle/>
          <a:p>
            <a:pPr fontAlgn="auto">
              <a:spcBef>
                <a:spcPts val="0"/>
              </a:spcBef>
              <a:spcAft>
                <a:spcPts val="0"/>
              </a:spcAft>
              <a:defRPr/>
            </a:pPr>
            <a:r>
              <a:rPr lang="zh-CN" altLang="en-US" sz="2800" spc="200" dirty="0">
                <a:solidFill>
                  <a:schemeClr val="bg1"/>
                </a:solidFill>
                <a:latin typeface="微软雅黑" pitchFamily="34" charset="-122"/>
                <a:ea typeface="微软雅黑" pitchFamily="34" charset="-122"/>
              </a:rPr>
              <a:t>点击此处添加标题文字</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860032" y="3275111"/>
            <a:ext cx="3162789" cy="307777"/>
          </a:xfrm>
          <a:prstGeom prst="rect">
            <a:avLst/>
          </a:prstGeom>
        </p:spPr>
        <p:txBody>
          <a:bodyPr wrap="none">
            <a:spAutoFit/>
          </a:bodyPr>
          <a:lstStyle/>
          <a:p>
            <a:r>
              <a:rPr lang="en-US" altLang="zh-CN" sz="1400" dirty="0">
                <a:solidFill>
                  <a:srgbClr val="EEECE1">
                    <a:lumMod val="25000"/>
                  </a:srgbClr>
                </a:solidFill>
              </a:rPr>
              <a:t>PPT</a:t>
            </a:r>
            <a:r>
              <a:rPr lang="zh-CN" altLang="en-US" sz="1400" dirty="0">
                <a:solidFill>
                  <a:srgbClr val="EEECE1">
                    <a:lumMod val="25000"/>
                  </a:srgbClr>
                </a:solidFill>
              </a:rPr>
              <a:t>模板下载：</a:t>
            </a:r>
            <a:r>
              <a:rPr lang="en-US" altLang="zh-CN" sz="1400" dirty="0">
                <a:solidFill>
                  <a:srgbClr val="EEECE1">
                    <a:lumMod val="25000"/>
                  </a:srgbClr>
                </a:solidFill>
                <a:hlinkClick r:id="rId2"/>
              </a:rPr>
              <a:t>www.1ppt.com/moban/</a:t>
            </a:r>
            <a:r>
              <a:rPr lang="en-US" altLang="zh-CN" sz="1400" dirty="0">
                <a:solidFill>
                  <a:srgbClr val="EEECE1">
                    <a:lumMod val="25000"/>
                  </a:srgbClr>
                </a:solidFill>
              </a:rPr>
              <a:t> </a:t>
            </a:r>
            <a:endParaRPr lang="zh-CN" altLang="en-US" sz="1400" dirty="0"/>
          </a:p>
        </p:txBody>
      </p:sp>
      <p:sp>
        <p:nvSpPr>
          <p:cNvPr id="19" name="Rectangle 17"/>
          <p:cNvSpPr>
            <a:spLocks noChangeArrowheads="1"/>
          </p:cNvSpPr>
          <p:nvPr/>
        </p:nvSpPr>
        <p:spPr bwMode="auto">
          <a:xfrm>
            <a:off x="0" y="0"/>
            <a:ext cx="9144000" cy="6858000"/>
          </a:xfrm>
          <a:prstGeom prst="rect">
            <a:avLst/>
          </a:prstGeom>
          <a:gradFill rotWithShape="1">
            <a:gsLst>
              <a:gs pos="0">
                <a:schemeClr val="bg1"/>
              </a:gs>
              <a:gs pos="100000">
                <a:srgbClr val="DDDDDD"/>
              </a:gs>
            </a:gsLst>
            <a:lin ang="2700000" scaled="1"/>
          </a:gradFill>
          <a:ln w="9525" algn="ctr">
            <a:noFill/>
            <a:miter lim="800000"/>
            <a:headEnd/>
            <a:tailEnd/>
          </a:ln>
          <a:effectLst/>
        </p:spPr>
        <p:txBody>
          <a:bodyPr wrap="none" anchor="ctr"/>
          <a:lstStyle/>
          <a:p>
            <a:pPr algn="r">
              <a:lnSpc>
                <a:spcPct val="120000"/>
              </a:lnSpc>
            </a:pPr>
            <a:endParaRPr lang="zh-CN" altLang="en-US" sz="1000" dirty="0">
              <a:latin typeface="微软雅黑" pitchFamily="34" charset="-122"/>
              <a:ea typeface="微软雅黑" pitchFamily="34" charset="-122"/>
            </a:endParaRPr>
          </a:p>
        </p:txBody>
      </p:sp>
      <p:sp>
        <p:nvSpPr>
          <p:cNvPr id="21" name="Freeform 6"/>
          <p:cNvSpPr>
            <a:spLocks/>
          </p:cNvSpPr>
          <p:nvPr/>
        </p:nvSpPr>
        <p:spPr bwMode="auto">
          <a:xfrm>
            <a:off x="-3175" y="-171450"/>
            <a:ext cx="9156700" cy="1820863"/>
          </a:xfrm>
          <a:custGeom>
            <a:avLst/>
            <a:gdLst/>
            <a:ahLst/>
            <a:cxnLst>
              <a:cxn ang="0">
                <a:pos x="2936" y="583"/>
              </a:cxn>
              <a:cxn ang="0">
                <a:pos x="2936" y="555"/>
              </a:cxn>
              <a:cxn ang="0">
                <a:pos x="0" y="155"/>
              </a:cxn>
              <a:cxn ang="0">
                <a:pos x="0" y="184"/>
              </a:cxn>
              <a:cxn ang="0">
                <a:pos x="2936" y="583"/>
              </a:cxn>
            </a:cxnLst>
            <a:rect l="0" t="0" r="r" b="b"/>
            <a:pathLst>
              <a:path w="2936" h="583">
                <a:moveTo>
                  <a:pt x="2936" y="583"/>
                </a:moveTo>
                <a:cubicBezTo>
                  <a:pt x="2936" y="555"/>
                  <a:pt x="2936" y="555"/>
                  <a:pt x="2936" y="555"/>
                </a:cubicBezTo>
                <a:cubicBezTo>
                  <a:pt x="1697" y="133"/>
                  <a:pt x="719" y="0"/>
                  <a:pt x="0" y="155"/>
                </a:cubicBezTo>
                <a:cubicBezTo>
                  <a:pt x="0" y="184"/>
                  <a:pt x="0" y="184"/>
                  <a:pt x="0" y="184"/>
                </a:cubicBezTo>
                <a:cubicBezTo>
                  <a:pt x="719" y="28"/>
                  <a:pt x="1697" y="162"/>
                  <a:pt x="2936" y="583"/>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8"/>
          <p:cNvSpPr>
            <a:spLocks/>
          </p:cNvSpPr>
          <p:nvPr/>
        </p:nvSpPr>
        <p:spPr bwMode="auto">
          <a:xfrm>
            <a:off x="9525" y="6273800"/>
            <a:ext cx="9144000" cy="615950"/>
          </a:xfrm>
          <a:custGeom>
            <a:avLst/>
            <a:gdLst/>
            <a:ahLst/>
            <a:cxnLst>
              <a:cxn ang="0">
                <a:pos x="2932" y="42"/>
              </a:cxn>
              <a:cxn ang="0">
                <a:pos x="2932" y="0"/>
              </a:cxn>
              <a:cxn ang="0">
                <a:pos x="0" y="149"/>
              </a:cxn>
              <a:cxn ang="0">
                <a:pos x="0" y="155"/>
              </a:cxn>
              <a:cxn ang="0">
                <a:pos x="2932" y="42"/>
              </a:cxn>
            </a:cxnLst>
            <a:rect l="0" t="0" r="r" b="b"/>
            <a:pathLst>
              <a:path w="2932" h="197">
                <a:moveTo>
                  <a:pt x="2932" y="42"/>
                </a:moveTo>
                <a:cubicBezTo>
                  <a:pt x="2932" y="0"/>
                  <a:pt x="2932" y="0"/>
                  <a:pt x="2932" y="0"/>
                </a:cubicBezTo>
                <a:cubicBezTo>
                  <a:pt x="2207" y="126"/>
                  <a:pt x="1230" y="175"/>
                  <a:pt x="0" y="149"/>
                </a:cubicBezTo>
                <a:cubicBezTo>
                  <a:pt x="0" y="155"/>
                  <a:pt x="0" y="155"/>
                  <a:pt x="0" y="155"/>
                </a:cubicBezTo>
                <a:cubicBezTo>
                  <a:pt x="1230" y="197"/>
                  <a:pt x="2207" y="159"/>
                  <a:pt x="2932" y="42"/>
                </a:cubicBezTo>
                <a:close/>
              </a:path>
            </a:pathLst>
          </a:custGeom>
          <a:solidFill>
            <a:srgbClr val="CDD0D5"/>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9"/>
          <p:cNvSpPr>
            <a:spLocks/>
          </p:cNvSpPr>
          <p:nvPr/>
        </p:nvSpPr>
        <p:spPr bwMode="auto">
          <a:xfrm>
            <a:off x="-3175" y="1000108"/>
            <a:ext cx="9156700" cy="1252538"/>
          </a:xfrm>
          <a:custGeom>
            <a:avLst/>
            <a:gdLst/>
            <a:ahLst/>
            <a:cxnLst>
              <a:cxn ang="0">
                <a:pos x="2936" y="319"/>
              </a:cxn>
              <a:cxn ang="0">
                <a:pos x="2936" y="291"/>
              </a:cxn>
              <a:cxn ang="0">
                <a:pos x="0" y="373"/>
              </a:cxn>
              <a:cxn ang="0">
                <a:pos x="0" y="401"/>
              </a:cxn>
              <a:cxn ang="0">
                <a:pos x="2936" y="319"/>
              </a:cxn>
            </a:cxnLst>
            <a:rect l="0" t="0" r="r" b="b"/>
            <a:pathLst>
              <a:path w="2936" h="401">
                <a:moveTo>
                  <a:pt x="2936" y="319"/>
                </a:moveTo>
                <a:cubicBezTo>
                  <a:pt x="2936" y="291"/>
                  <a:pt x="2936" y="291"/>
                  <a:pt x="2936" y="291"/>
                </a:cubicBezTo>
                <a:cubicBezTo>
                  <a:pt x="1648" y="0"/>
                  <a:pt x="670" y="27"/>
                  <a:pt x="0" y="373"/>
                </a:cubicBezTo>
                <a:cubicBezTo>
                  <a:pt x="0" y="401"/>
                  <a:pt x="0" y="401"/>
                  <a:pt x="0" y="401"/>
                </a:cubicBezTo>
                <a:cubicBezTo>
                  <a:pt x="670" y="55"/>
                  <a:pt x="1648" y="28"/>
                  <a:pt x="2936" y="319"/>
                </a:cubicBezTo>
                <a:close/>
              </a:path>
            </a:pathLst>
          </a:custGeom>
          <a:solidFill>
            <a:srgbClr val="97BD4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11"/>
          <p:cNvSpPr>
            <a:spLocks/>
          </p:cNvSpPr>
          <p:nvPr/>
        </p:nvSpPr>
        <p:spPr bwMode="auto">
          <a:xfrm>
            <a:off x="9525" y="6405563"/>
            <a:ext cx="9144000" cy="471488"/>
          </a:xfrm>
          <a:custGeom>
            <a:avLst/>
            <a:gdLst/>
            <a:ahLst/>
            <a:cxnLst>
              <a:cxn ang="0">
                <a:pos x="2932" y="144"/>
              </a:cxn>
              <a:cxn ang="0">
                <a:pos x="2932" y="0"/>
              </a:cxn>
              <a:cxn ang="0">
                <a:pos x="0" y="107"/>
              </a:cxn>
              <a:cxn ang="0">
                <a:pos x="0" y="144"/>
              </a:cxn>
              <a:cxn ang="0">
                <a:pos x="2932" y="144"/>
              </a:cxn>
            </a:cxnLst>
            <a:rect l="0" t="0" r="r" b="b"/>
            <a:pathLst>
              <a:path w="2932" h="151">
                <a:moveTo>
                  <a:pt x="2932" y="144"/>
                </a:moveTo>
                <a:cubicBezTo>
                  <a:pt x="2932" y="0"/>
                  <a:pt x="2932" y="0"/>
                  <a:pt x="2932" y="0"/>
                </a:cubicBezTo>
                <a:cubicBezTo>
                  <a:pt x="2207" y="115"/>
                  <a:pt x="1230" y="151"/>
                  <a:pt x="0" y="107"/>
                </a:cubicBezTo>
                <a:cubicBezTo>
                  <a:pt x="0" y="144"/>
                  <a:pt x="0" y="144"/>
                  <a:pt x="0" y="144"/>
                </a:cubicBezTo>
                <a:cubicBezTo>
                  <a:pt x="2932" y="144"/>
                  <a:pt x="2932" y="144"/>
                  <a:pt x="2932" y="144"/>
                </a:cubicBezTo>
                <a:close/>
              </a:path>
            </a:pathLst>
          </a:custGeom>
          <a:solidFill>
            <a:srgbClr val="97BD4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25" name="Group 27"/>
          <p:cNvGrpSpPr>
            <a:grpSpLocks noChangeAspect="1"/>
          </p:cNvGrpSpPr>
          <p:nvPr/>
        </p:nvGrpSpPr>
        <p:grpSpPr bwMode="auto">
          <a:xfrm>
            <a:off x="0" y="-74612"/>
            <a:ext cx="9144000" cy="2247900"/>
            <a:chOff x="0" y="-47"/>
            <a:chExt cx="5805" cy="1416"/>
          </a:xfrm>
        </p:grpSpPr>
        <p:sp>
          <p:nvSpPr>
            <p:cNvPr id="26" name="Freeform 28"/>
            <p:cNvSpPr>
              <a:spLocks/>
            </p:cNvSpPr>
            <p:nvPr/>
          </p:nvSpPr>
          <p:spPr bwMode="auto">
            <a:xfrm>
              <a:off x="0" y="-47"/>
              <a:ext cx="5805" cy="1191"/>
            </a:xfrm>
            <a:custGeom>
              <a:avLst/>
              <a:gdLst/>
              <a:ahLst/>
              <a:cxnLst>
                <a:cxn ang="0">
                  <a:pos x="3294" y="681"/>
                </a:cxn>
                <a:cxn ang="0">
                  <a:pos x="3294" y="622"/>
                </a:cxn>
                <a:cxn ang="0">
                  <a:pos x="0" y="174"/>
                </a:cxn>
                <a:cxn ang="0">
                  <a:pos x="0" y="468"/>
                </a:cxn>
                <a:cxn ang="0">
                  <a:pos x="3294" y="681"/>
                </a:cxn>
              </a:cxnLst>
              <a:rect l="0" t="0" r="r" b="b"/>
              <a:pathLst>
                <a:path w="3294" h="681">
                  <a:moveTo>
                    <a:pt x="3294" y="681"/>
                  </a:moveTo>
                  <a:cubicBezTo>
                    <a:pt x="3294" y="622"/>
                    <a:pt x="3294" y="622"/>
                    <a:pt x="3294" y="622"/>
                  </a:cubicBezTo>
                  <a:cubicBezTo>
                    <a:pt x="1904" y="149"/>
                    <a:pt x="806" y="0"/>
                    <a:pt x="0" y="174"/>
                  </a:cubicBezTo>
                  <a:cubicBezTo>
                    <a:pt x="0" y="468"/>
                    <a:pt x="0" y="468"/>
                    <a:pt x="0" y="468"/>
                  </a:cubicBezTo>
                  <a:cubicBezTo>
                    <a:pt x="589" y="203"/>
                    <a:pt x="1687" y="274"/>
                    <a:pt x="3294" y="681"/>
                  </a:cubicBezTo>
                  <a:close/>
                </a:path>
              </a:pathLst>
            </a:custGeom>
            <a:gradFill>
              <a:gsLst>
                <a:gs pos="18000">
                  <a:srgbClr val="4ABEEE"/>
                </a:gs>
                <a:gs pos="75000">
                  <a:srgbClr val="0D7AB9"/>
                </a:gs>
              </a:gsLst>
              <a:path path="circle">
                <a:fillToRect l="100000" b="100000"/>
              </a:path>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9"/>
            <p:cNvSpPr>
              <a:spLocks/>
            </p:cNvSpPr>
            <p:nvPr/>
          </p:nvSpPr>
          <p:spPr bwMode="auto">
            <a:xfrm>
              <a:off x="0" y="270"/>
              <a:ext cx="5805" cy="1099"/>
            </a:xfrm>
            <a:custGeom>
              <a:avLst/>
              <a:gdLst/>
              <a:ahLst/>
              <a:cxnLst>
                <a:cxn ang="0">
                  <a:pos x="3294" y="536"/>
                </a:cxn>
                <a:cxn ang="0">
                  <a:pos x="3294" y="478"/>
                </a:cxn>
                <a:cxn ang="0">
                  <a:pos x="0" y="265"/>
                </a:cxn>
                <a:cxn ang="0">
                  <a:pos x="0" y="628"/>
                </a:cxn>
                <a:cxn ang="0">
                  <a:pos x="3294" y="536"/>
                </a:cxn>
              </a:cxnLst>
              <a:rect l="0" t="0" r="r" b="b"/>
              <a:pathLst>
                <a:path w="3294" h="628">
                  <a:moveTo>
                    <a:pt x="3294" y="536"/>
                  </a:moveTo>
                  <a:cubicBezTo>
                    <a:pt x="3294" y="478"/>
                    <a:pt x="3294" y="478"/>
                    <a:pt x="3294" y="478"/>
                  </a:cubicBezTo>
                  <a:cubicBezTo>
                    <a:pt x="1687" y="71"/>
                    <a:pt x="589" y="0"/>
                    <a:pt x="0" y="265"/>
                  </a:cubicBezTo>
                  <a:cubicBezTo>
                    <a:pt x="0" y="628"/>
                    <a:pt x="0" y="628"/>
                    <a:pt x="0" y="628"/>
                  </a:cubicBezTo>
                  <a:cubicBezTo>
                    <a:pt x="751" y="240"/>
                    <a:pt x="1849" y="210"/>
                    <a:pt x="3294" y="536"/>
                  </a:cubicBezTo>
                  <a:close/>
                </a:path>
              </a:pathLst>
            </a:custGeom>
            <a:gradFill>
              <a:gsLst>
                <a:gs pos="18000">
                  <a:srgbClr val="4ABEEE"/>
                </a:gs>
                <a:gs pos="75000">
                  <a:srgbClr val="0D7AB9"/>
                </a:gs>
              </a:gsLst>
              <a:path path="circle">
                <a:fillToRect l="100000" b="100000"/>
              </a:path>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31" name="TextBox 30"/>
          <p:cNvSpPr txBox="1">
            <a:spLocks noChangeArrowheads="1"/>
          </p:cNvSpPr>
          <p:nvPr/>
        </p:nvSpPr>
        <p:spPr bwMode="auto">
          <a:xfrm>
            <a:off x="468689" y="619764"/>
            <a:ext cx="4031873" cy="523220"/>
          </a:xfrm>
          <a:prstGeom prst="rect">
            <a:avLst/>
          </a:prstGeom>
          <a:noFill/>
          <a:ln w="9525">
            <a:noFill/>
            <a:miter lim="800000"/>
            <a:headEnd/>
            <a:tailEnd/>
          </a:ln>
        </p:spPr>
        <p:txBody>
          <a:bodyPr wrap="none">
            <a:spAutoFit/>
          </a:bodyPr>
          <a:lstStyle/>
          <a:p>
            <a:pPr fontAlgn="auto">
              <a:spcBef>
                <a:spcPts val="0"/>
              </a:spcBef>
              <a:spcAft>
                <a:spcPts val="0"/>
              </a:spcAft>
              <a:defRPr/>
            </a:pPr>
            <a:r>
              <a:rPr lang="zh-CN" altLang="en-US" sz="2800" spc="200" dirty="0">
                <a:solidFill>
                  <a:schemeClr val="bg1"/>
                </a:solidFill>
                <a:latin typeface="微软雅黑" pitchFamily="34" charset="-122"/>
                <a:ea typeface="微软雅黑" pitchFamily="34" charset="-122"/>
              </a:rPr>
              <a:t>点击此处添加标题文字</a:t>
            </a:r>
          </a:p>
        </p:txBody>
      </p:sp>
      <p:pic>
        <p:nvPicPr>
          <p:cNvPr id="4" name="Picture 3" descr="E:\图片下载\png图标集合\银色金属系列透明PNG图标\12.png"/>
          <p:cNvPicPr>
            <a:picLocks noChangeAspect="1" noChangeArrowheads="1"/>
          </p:cNvPicPr>
          <p:nvPr/>
        </p:nvPicPr>
        <p:blipFill>
          <a:blip r:embed="rId3"/>
          <a:srcRect/>
          <a:stretch>
            <a:fillRect/>
          </a:stretch>
        </p:blipFill>
        <p:spPr bwMode="auto">
          <a:xfrm>
            <a:off x="928662" y="1928802"/>
            <a:ext cx="2219331" cy="2219331"/>
          </a:xfrm>
          <a:prstGeom prst="rect">
            <a:avLst/>
          </a:prstGeom>
          <a:noFill/>
        </p:spPr>
      </p:pic>
      <p:pic>
        <p:nvPicPr>
          <p:cNvPr id="5" name="Picture 2" descr="E:\图片下载\png图标集合\银色金属系列透明PNG图标\14.png"/>
          <p:cNvPicPr>
            <a:picLocks noChangeAspect="1" noChangeArrowheads="1"/>
          </p:cNvPicPr>
          <p:nvPr/>
        </p:nvPicPr>
        <p:blipFill>
          <a:blip r:embed="rId4"/>
          <a:srcRect/>
          <a:stretch>
            <a:fillRect/>
          </a:stretch>
        </p:blipFill>
        <p:spPr bwMode="auto">
          <a:xfrm flipH="1">
            <a:off x="5853131" y="1928802"/>
            <a:ext cx="2219331" cy="2219331"/>
          </a:xfrm>
          <a:prstGeom prst="rect">
            <a:avLst/>
          </a:prstGeom>
          <a:noFill/>
        </p:spPr>
      </p:pic>
      <p:cxnSp>
        <p:nvCxnSpPr>
          <p:cNvPr id="6" name="直接连接符 5"/>
          <p:cNvCxnSpPr/>
          <p:nvPr/>
        </p:nvCxnSpPr>
        <p:spPr>
          <a:xfrm rot="5400000">
            <a:off x="3185768" y="3170570"/>
            <a:ext cx="2628000"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7" name="组合 92"/>
          <p:cNvGrpSpPr/>
          <p:nvPr/>
        </p:nvGrpSpPr>
        <p:grpSpPr>
          <a:xfrm>
            <a:off x="2571736" y="2643182"/>
            <a:ext cx="1639541" cy="1639253"/>
            <a:chOff x="1071538" y="2857496"/>
            <a:chExt cx="1429011" cy="1428760"/>
          </a:xfrm>
        </p:grpSpPr>
        <p:grpSp>
          <p:nvGrpSpPr>
            <p:cNvPr id="8" name="组合 46"/>
            <p:cNvGrpSpPr/>
            <p:nvPr/>
          </p:nvGrpSpPr>
          <p:grpSpPr bwMode="auto">
            <a:xfrm>
              <a:off x="1071538" y="2857496"/>
              <a:ext cx="1429011" cy="1428760"/>
              <a:chOff x="4005498" y="2794379"/>
              <a:chExt cx="1269242" cy="1269242"/>
            </a:xfrm>
            <a:solidFill>
              <a:srgbClr val="58AD96"/>
            </a:solidFill>
          </p:grpSpPr>
          <p:sp>
            <p:nvSpPr>
              <p:cNvPr id="10" name="椭圆 9"/>
              <p:cNvSpPr/>
              <p:nvPr/>
            </p:nvSpPr>
            <p:spPr>
              <a:xfrm>
                <a:off x="4005498" y="2794379"/>
                <a:ext cx="1269242" cy="1269242"/>
              </a:xfrm>
              <a:prstGeom prst="ellipse">
                <a:avLst/>
              </a:prstGeom>
              <a:solidFill>
                <a:srgbClr val="2B9BD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椭圆 4"/>
              <p:cNvSpPr/>
              <p:nvPr/>
            </p:nvSpPr>
            <p:spPr>
              <a:xfrm>
                <a:off x="4137655" y="2926538"/>
                <a:ext cx="1004922" cy="1004923"/>
              </a:xfrm>
              <a:prstGeom prst="ellipse">
                <a:avLst/>
              </a:prstGeom>
              <a:solidFill>
                <a:srgbClr val="2B9BD3"/>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b="1" dirty="0">
                  <a:latin typeface="微软雅黑" pitchFamily="34" charset="-122"/>
                  <a:ea typeface="微软雅黑" pitchFamily="34" charset="-122"/>
                </a:endParaRPr>
              </a:p>
            </p:txBody>
          </p:sp>
        </p:grpSp>
        <p:sp>
          <p:nvSpPr>
            <p:cNvPr id="9" name="Text Box 6"/>
            <p:cNvSpPr txBox="1">
              <a:spLocks noChangeArrowheads="1"/>
            </p:cNvSpPr>
            <p:nvPr/>
          </p:nvSpPr>
          <p:spPr bwMode="auto">
            <a:xfrm>
              <a:off x="1505748" y="3241565"/>
              <a:ext cx="562027" cy="674433"/>
            </a:xfrm>
            <a:prstGeom prst="rect">
              <a:avLst/>
            </a:prstGeom>
            <a:noFill/>
            <a:ln w="9525">
              <a:noFill/>
              <a:miter lim="800000"/>
              <a:headEnd/>
              <a:tailEnd/>
            </a:ln>
          </p:spPr>
          <p:txBody>
            <a:bodyPr wrap="none" lIns="0" tIns="0" rIns="0" bIns="0">
              <a:spAutoFit/>
            </a:bodyPr>
            <a:lstStyle/>
            <a:p>
              <a:pPr>
                <a:tabLst>
                  <a:tab pos="0" algn="l"/>
                  <a:tab pos="914400" algn="l"/>
                </a:tabLst>
                <a:defRPr/>
              </a:pPr>
              <a:r>
                <a:rPr lang="zh-CN" altLang="en-US" sz="2400" b="1" dirty="0" smtClean="0">
                  <a:ln w="10541" cmpd="sng">
                    <a:noFill/>
                    <a:prstDash val="solid"/>
                  </a:ln>
                  <a:solidFill>
                    <a:schemeClr val="bg1"/>
                  </a:solidFill>
                  <a:latin typeface="微软雅黑" pitchFamily="34" charset="-122"/>
                  <a:ea typeface="微软雅黑" pitchFamily="34" charset="-122"/>
                  <a:cs typeface="+mj-cs"/>
                </a:rPr>
                <a:t>标题</a:t>
              </a:r>
              <a:endParaRPr lang="en-US" altLang="zh-CN" sz="2400" b="1" dirty="0" smtClean="0">
                <a:ln w="10541" cmpd="sng">
                  <a:noFill/>
                  <a:prstDash val="solid"/>
                </a:ln>
                <a:solidFill>
                  <a:schemeClr val="bg1"/>
                </a:solidFill>
                <a:latin typeface="微软雅黑" pitchFamily="34" charset="-122"/>
                <a:ea typeface="微软雅黑" pitchFamily="34" charset="-122"/>
                <a:cs typeface="+mj-cs"/>
              </a:endParaRPr>
            </a:p>
            <a:p>
              <a:pPr>
                <a:tabLst>
                  <a:tab pos="0" algn="l"/>
                  <a:tab pos="914400" algn="l"/>
                </a:tabLst>
                <a:defRPr/>
              </a:pPr>
              <a:r>
                <a:rPr lang="zh-CN" altLang="en-US" sz="2400" b="1" dirty="0" smtClean="0">
                  <a:ln w="10541" cmpd="sng">
                    <a:noFill/>
                    <a:prstDash val="solid"/>
                  </a:ln>
                  <a:solidFill>
                    <a:schemeClr val="bg1"/>
                  </a:solidFill>
                  <a:latin typeface="微软雅黑" pitchFamily="34" charset="-122"/>
                  <a:ea typeface="微软雅黑" pitchFamily="34" charset="-122"/>
                  <a:cs typeface="+mj-cs"/>
                </a:rPr>
                <a:t>文字</a:t>
              </a:r>
              <a:endParaRPr lang="ja-JP" altLang="en-US" sz="2400" b="1" dirty="0">
                <a:ln w="10541" cmpd="sng">
                  <a:noFill/>
                  <a:prstDash val="solid"/>
                </a:ln>
                <a:solidFill>
                  <a:schemeClr val="bg1"/>
                </a:solidFill>
                <a:latin typeface="微软雅黑" pitchFamily="34" charset="-122"/>
                <a:ea typeface="微软雅黑" pitchFamily="34" charset="-122"/>
                <a:cs typeface="+mj-cs"/>
              </a:endParaRPr>
            </a:p>
          </p:txBody>
        </p:sp>
      </p:grpSp>
      <p:grpSp>
        <p:nvGrpSpPr>
          <p:cNvPr id="12" name="组合 34"/>
          <p:cNvGrpSpPr/>
          <p:nvPr/>
        </p:nvGrpSpPr>
        <p:grpSpPr>
          <a:xfrm>
            <a:off x="4856532" y="2643182"/>
            <a:ext cx="1639541" cy="1639253"/>
            <a:chOff x="2835450" y="2857496"/>
            <a:chExt cx="1429011" cy="1428760"/>
          </a:xfrm>
        </p:grpSpPr>
        <p:grpSp>
          <p:nvGrpSpPr>
            <p:cNvPr id="13" name="组合 46"/>
            <p:cNvGrpSpPr/>
            <p:nvPr/>
          </p:nvGrpSpPr>
          <p:grpSpPr bwMode="auto">
            <a:xfrm>
              <a:off x="2835450" y="2857496"/>
              <a:ext cx="1429011" cy="1428760"/>
              <a:chOff x="4005498" y="2794379"/>
              <a:chExt cx="1269242" cy="1269242"/>
            </a:xfrm>
            <a:solidFill>
              <a:srgbClr val="58AD96"/>
            </a:solidFill>
          </p:grpSpPr>
          <p:sp>
            <p:nvSpPr>
              <p:cNvPr id="15" name="椭圆 14"/>
              <p:cNvSpPr/>
              <p:nvPr/>
            </p:nvSpPr>
            <p:spPr>
              <a:xfrm>
                <a:off x="4005498" y="2794379"/>
                <a:ext cx="1269242" cy="1269242"/>
              </a:xfrm>
              <a:prstGeom prst="ellipse">
                <a:avLst/>
              </a:prstGeom>
              <a:solidFill>
                <a:srgbClr val="99CC3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椭圆 4"/>
              <p:cNvSpPr/>
              <p:nvPr/>
            </p:nvSpPr>
            <p:spPr>
              <a:xfrm>
                <a:off x="4137655" y="2926538"/>
                <a:ext cx="1004922" cy="1004923"/>
              </a:xfrm>
              <a:prstGeom prst="ellipse">
                <a:avLst/>
              </a:prstGeom>
              <a:solidFill>
                <a:srgbClr val="99CC3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b="1" dirty="0">
                  <a:latin typeface="微软雅黑" pitchFamily="34" charset="-122"/>
                  <a:ea typeface="微软雅黑" pitchFamily="34" charset="-122"/>
                </a:endParaRPr>
              </a:p>
            </p:txBody>
          </p:sp>
        </p:grpSp>
        <p:sp>
          <p:nvSpPr>
            <p:cNvPr id="14" name="Text Box 6"/>
            <p:cNvSpPr txBox="1">
              <a:spLocks noChangeArrowheads="1"/>
            </p:cNvSpPr>
            <p:nvPr/>
          </p:nvSpPr>
          <p:spPr bwMode="auto">
            <a:xfrm>
              <a:off x="3311426" y="3241565"/>
              <a:ext cx="562027" cy="674433"/>
            </a:xfrm>
            <a:prstGeom prst="rect">
              <a:avLst/>
            </a:prstGeom>
            <a:noFill/>
            <a:ln w="9525">
              <a:noFill/>
              <a:miter lim="800000"/>
              <a:headEnd/>
              <a:tailEnd/>
            </a:ln>
          </p:spPr>
          <p:txBody>
            <a:bodyPr wrap="none" lIns="0" tIns="0" rIns="0" bIns="0">
              <a:spAutoFit/>
            </a:bodyPr>
            <a:lstStyle/>
            <a:p>
              <a:pPr>
                <a:tabLst>
                  <a:tab pos="0" algn="l"/>
                  <a:tab pos="914400" algn="l"/>
                </a:tabLst>
                <a:defRPr/>
              </a:pPr>
              <a:r>
                <a:rPr lang="zh-CN" altLang="en-US" sz="2400" b="1" dirty="0" smtClean="0">
                  <a:ln w="10541" cmpd="sng">
                    <a:noFill/>
                    <a:prstDash val="solid"/>
                  </a:ln>
                  <a:solidFill>
                    <a:schemeClr val="bg1"/>
                  </a:solidFill>
                  <a:latin typeface="微软雅黑" pitchFamily="34" charset="-122"/>
                  <a:ea typeface="微软雅黑" pitchFamily="34" charset="-122"/>
                  <a:cs typeface="+mj-cs"/>
                </a:rPr>
                <a:t>标题</a:t>
              </a:r>
              <a:endParaRPr lang="en-US" altLang="zh-CN" sz="2400" b="1" dirty="0" smtClean="0">
                <a:ln w="10541" cmpd="sng">
                  <a:noFill/>
                  <a:prstDash val="solid"/>
                </a:ln>
                <a:solidFill>
                  <a:schemeClr val="bg1"/>
                </a:solidFill>
                <a:latin typeface="微软雅黑" pitchFamily="34" charset="-122"/>
                <a:ea typeface="微软雅黑" pitchFamily="34" charset="-122"/>
                <a:cs typeface="+mj-cs"/>
              </a:endParaRPr>
            </a:p>
            <a:p>
              <a:pPr>
                <a:tabLst>
                  <a:tab pos="0" algn="l"/>
                  <a:tab pos="914400" algn="l"/>
                </a:tabLst>
                <a:defRPr/>
              </a:pPr>
              <a:r>
                <a:rPr lang="zh-CN" altLang="en-US" sz="2400" b="1" dirty="0" smtClean="0">
                  <a:ln w="10541" cmpd="sng">
                    <a:noFill/>
                    <a:prstDash val="solid"/>
                  </a:ln>
                  <a:solidFill>
                    <a:schemeClr val="bg1"/>
                  </a:solidFill>
                  <a:latin typeface="微软雅黑" pitchFamily="34" charset="-122"/>
                  <a:ea typeface="微软雅黑" pitchFamily="34" charset="-122"/>
                  <a:cs typeface="+mj-cs"/>
                </a:rPr>
                <a:t>文字</a:t>
              </a:r>
              <a:endParaRPr lang="ja-JP" altLang="en-US" sz="2400" b="1" dirty="0">
                <a:ln w="10541" cmpd="sng">
                  <a:noFill/>
                  <a:prstDash val="solid"/>
                </a:ln>
                <a:solidFill>
                  <a:schemeClr val="bg1"/>
                </a:solidFill>
                <a:latin typeface="微软雅黑" pitchFamily="34" charset="-122"/>
                <a:ea typeface="微软雅黑" pitchFamily="34" charset="-122"/>
                <a:cs typeface="+mj-cs"/>
              </a:endParaRPr>
            </a:p>
          </p:txBody>
        </p:sp>
      </p:grpSp>
      <p:sp>
        <p:nvSpPr>
          <p:cNvPr id="17" name="矩形 16"/>
          <p:cNvSpPr/>
          <p:nvPr/>
        </p:nvSpPr>
        <p:spPr>
          <a:xfrm>
            <a:off x="1357290" y="4572008"/>
            <a:ext cx="3000396" cy="1508105"/>
          </a:xfrm>
          <a:prstGeom prst="rect">
            <a:avLst/>
          </a:prstGeom>
        </p:spPr>
        <p:txBody>
          <a:bodyPr wrap="square">
            <a:spAutoFit/>
          </a:bodyPr>
          <a:lstStyle/>
          <a:p>
            <a:pPr algn="just" eaLnBrk="0" hangingPunct="0">
              <a:defRPr/>
            </a:pPr>
            <a:r>
              <a:rPr lang="zh-CN" altLang="en-US" sz="2000" b="1" dirty="0" smtClean="0">
                <a:solidFill>
                  <a:schemeClr val="tx1">
                    <a:lumMod val="95000"/>
                    <a:lumOff val="5000"/>
                  </a:schemeClr>
                </a:solidFill>
                <a:latin typeface="微软雅黑" pitchFamily="34" charset="-122"/>
                <a:ea typeface="微软雅黑" pitchFamily="34" charset="-122"/>
                <a:cs typeface="Times New Roman" pitchFamily="18" charset="0"/>
              </a:rPr>
              <a:t>标题文字：</a:t>
            </a:r>
            <a:endParaRPr lang="en-US" altLang="zh-CN" sz="2000" b="1" dirty="0" smtClean="0">
              <a:solidFill>
                <a:schemeClr val="tx1">
                  <a:lumMod val="95000"/>
                  <a:lumOff val="5000"/>
                </a:schemeClr>
              </a:solidFill>
              <a:latin typeface="微软雅黑" pitchFamily="34" charset="-122"/>
              <a:ea typeface="微软雅黑" pitchFamily="34" charset="-122"/>
              <a:cs typeface="Times New Roman" pitchFamily="18" charset="0"/>
            </a:endParaRPr>
          </a:p>
          <a:p>
            <a:r>
              <a:rPr lang="zh-CN" altLang="en-US" dirty="0" smtClean="0">
                <a:solidFill>
                  <a:schemeClr val="tx1">
                    <a:lumMod val="85000"/>
                    <a:lumOff val="15000"/>
                  </a:schemeClr>
                </a:solidFill>
                <a:latin typeface="华文细黑" pitchFamily="2" charset="-122"/>
                <a:ea typeface="华文细黑" pitchFamily="2" charset="-122"/>
              </a:rPr>
              <a:t>单击添加段落文字，单击添加段落文字。</a:t>
            </a:r>
            <a:endParaRPr lang="en-US" altLang="zh-CN" dirty="0" smtClean="0">
              <a:solidFill>
                <a:schemeClr val="tx1">
                  <a:lumMod val="85000"/>
                  <a:lumOff val="15000"/>
                </a:schemeClr>
              </a:solidFill>
              <a:latin typeface="华文细黑" pitchFamily="2" charset="-122"/>
              <a:ea typeface="华文细黑" pitchFamily="2" charset="-122"/>
            </a:endParaRPr>
          </a:p>
          <a:p>
            <a:r>
              <a:rPr lang="zh-CN" altLang="en-US" dirty="0" smtClean="0">
                <a:solidFill>
                  <a:schemeClr val="tx1">
                    <a:lumMod val="85000"/>
                    <a:lumOff val="15000"/>
                  </a:schemeClr>
                </a:solidFill>
                <a:latin typeface="华文细黑" pitchFamily="2" charset="-122"/>
                <a:ea typeface="华文细黑" pitchFamily="2" charset="-122"/>
              </a:rPr>
              <a:t>单击添加段落文字，单击添加段落文字。</a:t>
            </a:r>
            <a:endParaRPr lang="en-US" altLang="zh-CN" dirty="0" smtClean="0">
              <a:solidFill>
                <a:schemeClr val="tx1">
                  <a:lumMod val="85000"/>
                  <a:lumOff val="15000"/>
                </a:schemeClr>
              </a:solidFill>
              <a:latin typeface="华文细黑" pitchFamily="2" charset="-122"/>
              <a:ea typeface="华文细黑" pitchFamily="2" charset="-122"/>
            </a:endParaRPr>
          </a:p>
        </p:txBody>
      </p:sp>
      <p:sp>
        <p:nvSpPr>
          <p:cNvPr id="18" name="矩形 17"/>
          <p:cNvSpPr/>
          <p:nvPr/>
        </p:nvSpPr>
        <p:spPr>
          <a:xfrm>
            <a:off x="4852999" y="4572008"/>
            <a:ext cx="3000396" cy="1508105"/>
          </a:xfrm>
          <a:prstGeom prst="rect">
            <a:avLst/>
          </a:prstGeom>
        </p:spPr>
        <p:txBody>
          <a:bodyPr wrap="square">
            <a:spAutoFit/>
          </a:bodyPr>
          <a:lstStyle/>
          <a:p>
            <a:pPr algn="just" eaLnBrk="0" hangingPunct="0">
              <a:defRPr/>
            </a:pPr>
            <a:r>
              <a:rPr lang="zh-CN" altLang="en-US" sz="2000" b="1" dirty="0" smtClean="0">
                <a:solidFill>
                  <a:schemeClr val="tx1">
                    <a:lumMod val="95000"/>
                    <a:lumOff val="5000"/>
                  </a:schemeClr>
                </a:solidFill>
                <a:latin typeface="微软雅黑" pitchFamily="34" charset="-122"/>
                <a:ea typeface="微软雅黑" pitchFamily="34" charset="-122"/>
                <a:cs typeface="Times New Roman" pitchFamily="18" charset="0"/>
              </a:rPr>
              <a:t>标题文字：</a:t>
            </a:r>
            <a:endParaRPr lang="en-US" altLang="zh-CN" sz="2000" b="1" dirty="0" smtClean="0">
              <a:solidFill>
                <a:schemeClr val="tx1">
                  <a:lumMod val="95000"/>
                  <a:lumOff val="5000"/>
                </a:schemeClr>
              </a:solidFill>
              <a:latin typeface="微软雅黑" pitchFamily="34" charset="-122"/>
              <a:ea typeface="微软雅黑" pitchFamily="34" charset="-122"/>
              <a:cs typeface="Times New Roman" pitchFamily="18" charset="0"/>
            </a:endParaRPr>
          </a:p>
          <a:p>
            <a:r>
              <a:rPr lang="zh-CN" altLang="en-US" dirty="0" smtClean="0">
                <a:solidFill>
                  <a:schemeClr val="tx1">
                    <a:lumMod val="85000"/>
                    <a:lumOff val="15000"/>
                  </a:schemeClr>
                </a:solidFill>
                <a:latin typeface="华文细黑" pitchFamily="2" charset="-122"/>
                <a:ea typeface="华文细黑" pitchFamily="2" charset="-122"/>
              </a:rPr>
              <a:t>单击添加段落文字，单击添加段落文字。</a:t>
            </a:r>
            <a:endParaRPr lang="en-US" altLang="zh-CN" dirty="0" smtClean="0">
              <a:solidFill>
                <a:schemeClr val="tx1">
                  <a:lumMod val="85000"/>
                  <a:lumOff val="15000"/>
                </a:schemeClr>
              </a:solidFill>
              <a:latin typeface="华文细黑" pitchFamily="2" charset="-122"/>
              <a:ea typeface="华文细黑" pitchFamily="2" charset="-122"/>
            </a:endParaRPr>
          </a:p>
          <a:p>
            <a:r>
              <a:rPr lang="zh-CN" altLang="en-US" dirty="0" smtClean="0">
                <a:solidFill>
                  <a:schemeClr val="tx1">
                    <a:lumMod val="85000"/>
                    <a:lumOff val="15000"/>
                  </a:schemeClr>
                </a:solidFill>
                <a:latin typeface="华文细黑" pitchFamily="2" charset="-122"/>
                <a:ea typeface="华文细黑" pitchFamily="2" charset="-122"/>
              </a:rPr>
              <a:t>单击添加段落文字，单击添加段落文字。</a:t>
            </a:r>
            <a:endParaRPr lang="en-US" altLang="zh-CN" dirty="0" smtClean="0">
              <a:solidFill>
                <a:schemeClr val="tx1">
                  <a:lumMod val="85000"/>
                  <a:lumOff val="15000"/>
                </a:schemeClr>
              </a:solidFill>
              <a:latin typeface="华文细黑" pitchFamily="2" charset="-122"/>
              <a:ea typeface="华文细黑"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17"/>
          <p:cNvSpPr>
            <a:spLocks noChangeArrowheads="1"/>
          </p:cNvSpPr>
          <p:nvPr/>
        </p:nvSpPr>
        <p:spPr bwMode="auto">
          <a:xfrm>
            <a:off x="0" y="0"/>
            <a:ext cx="9144000" cy="6858000"/>
          </a:xfrm>
          <a:prstGeom prst="rect">
            <a:avLst/>
          </a:prstGeom>
          <a:gradFill rotWithShape="1">
            <a:gsLst>
              <a:gs pos="0">
                <a:schemeClr val="bg1"/>
              </a:gs>
              <a:gs pos="100000">
                <a:srgbClr val="DDDDDD"/>
              </a:gs>
            </a:gsLst>
            <a:lin ang="2700000" scaled="1"/>
          </a:gradFill>
          <a:ln w="9525" algn="ctr">
            <a:noFill/>
            <a:miter lim="800000"/>
            <a:headEnd/>
            <a:tailEnd/>
          </a:ln>
          <a:effectLst/>
        </p:spPr>
        <p:txBody>
          <a:bodyPr wrap="none" anchor="ctr"/>
          <a:lstStyle/>
          <a:p>
            <a:pPr algn="r">
              <a:lnSpc>
                <a:spcPct val="120000"/>
              </a:lnSpc>
            </a:pPr>
            <a:endParaRPr lang="zh-CN" altLang="en-US" sz="1000" dirty="0">
              <a:latin typeface="微软雅黑" pitchFamily="34" charset="-122"/>
              <a:ea typeface="微软雅黑" pitchFamily="34" charset="-122"/>
            </a:endParaRPr>
          </a:p>
        </p:txBody>
      </p:sp>
      <p:sp>
        <p:nvSpPr>
          <p:cNvPr id="2054" name="Freeform 6"/>
          <p:cNvSpPr>
            <a:spLocks/>
          </p:cNvSpPr>
          <p:nvPr/>
        </p:nvSpPr>
        <p:spPr bwMode="auto">
          <a:xfrm>
            <a:off x="-3175" y="-171450"/>
            <a:ext cx="9156700" cy="1820863"/>
          </a:xfrm>
          <a:custGeom>
            <a:avLst/>
            <a:gdLst/>
            <a:ahLst/>
            <a:cxnLst>
              <a:cxn ang="0">
                <a:pos x="2936" y="583"/>
              </a:cxn>
              <a:cxn ang="0">
                <a:pos x="2936" y="555"/>
              </a:cxn>
              <a:cxn ang="0">
                <a:pos x="0" y="155"/>
              </a:cxn>
              <a:cxn ang="0">
                <a:pos x="0" y="184"/>
              </a:cxn>
              <a:cxn ang="0">
                <a:pos x="2936" y="583"/>
              </a:cxn>
            </a:cxnLst>
            <a:rect l="0" t="0" r="r" b="b"/>
            <a:pathLst>
              <a:path w="2936" h="583">
                <a:moveTo>
                  <a:pt x="2936" y="583"/>
                </a:moveTo>
                <a:cubicBezTo>
                  <a:pt x="2936" y="555"/>
                  <a:pt x="2936" y="555"/>
                  <a:pt x="2936" y="555"/>
                </a:cubicBezTo>
                <a:cubicBezTo>
                  <a:pt x="1697" y="133"/>
                  <a:pt x="719" y="0"/>
                  <a:pt x="0" y="155"/>
                </a:cubicBezTo>
                <a:cubicBezTo>
                  <a:pt x="0" y="184"/>
                  <a:pt x="0" y="184"/>
                  <a:pt x="0" y="184"/>
                </a:cubicBezTo>
                <a:cubicBezTo>
                  <a:pt x="719" y="28"/>
                  <a:pt x="1697" y="162"/>
                  <a:pt x="2936" y="583"/>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56" name="Freeform 8"/>
          <p:cNvSpPr>
            <a:spLocks/>
          </p:cNvSpPr>
          <p:nvPr/>
        </p:nvSpPr>
        <p:spPr bwMode="auto">
          <a:xfrm>
            <a:off x="9525" y="6273800"/>
            <a:ext cx="9144000" cy="615950"/>
          </a:xfrm>
          <a:custGeom>
            <a:avLst/>
            <a:gdLst/>
            <a:ahLst/>
            <a:cxnLst>
              <a:cxn ang="0">
                <a:pos x="2932" y="42"/>
              </a:cxn>
              <a:cxn ang="0">
                <a:pos x="2932" y="0"/>
              </a:cxn>
              <a:cxn ang="0">
                <a:pos x="0" y="149"/>
              </a:cxn>
              <a:cxn ang="0">
                <a:pos x="0" y="155"/>
              </a:cxn>
              <a:cxn ang="0">
                <a:pos x="2932" y="42"/>
              </a:cxn>
            </a:cxnLst>
            <a:rect l="0" t="0" r="r" b="b"/>
            <a:pathLst>
              <a:path w="2932" h="197">
                <a:moveTo>
                  <a:pt x="2932" y="42"/>
                </a:moveTo>
                <a:cubicBezTo>
                  <a:pt x="2932" y="0"/>
                  <a:pt x="2932" y="0"/>
                  <a:pt x="2932" y="0"/>
                </a:cubicBezTo>
                <a:cubicBezTo>
                  <a:pt x="2207" y="126"/>
                  <a:pt x="1230" y="175"/>
                  <a:pt x="0" y="149"/>
                </a:cubicBezTo>
                <a:cubicBezTo>
                  <a:pt x="0" y="155"/>
                  <a:pt x="0" y="155"/>
                  <a:pt x="0" y="155"/>
                </a:cubicBezTo>
                <a:cubicBezTo>
                  <a:pt x="1230" y="197"/>
                  <a:pt x="2207" y="159"/>
                  <a:pt x="2932" y="42"/>
                </a:cubicBezTo>
                <a:close/>
              </a:path>
            </a:pathLst>
          </a:custGeom>
          <a:solidFill>
            <a:srgbClr val="CDD0D5"/>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57" name="Freeform 9"/>
          <p:cNvSpPr>
            <a:spLocks/>
          </p:cNvSpPr>
          <p:nvPr/>
        </p:nvSpPr>
        <p:spPr bwMode="auto">
          <a:xfrm>
            <a:off x="-3175" y="1000108"/>
            <a:ext cx="9156700" cy="1252538"/>
          </a:xfrm>
          <a:custGeom>
            <a:avLst/>
            <a:gdLst/>
            <a:ahLst/>
            <a:cxnLst>
              <a:cxn ang="0">
                <a:pos x="2936" y="319"/>
              </a:cxn>
              <a:cxn ang="0">
                <a:pos x="2936" y="291"/>
              </a:cxn>
              <a:cxn ang="0">
                <a:pos x="0" y="373"/>
              </a:cxn>
              <a:cxn ang="0">
                <a:pos x="0" y="401"/>
              </a:cxn>
              <a:cxn ang="0">
                <a:pos x="2936" y="319"/>
              </a:cxn>
            </a:cxnLst>
            <a:rect l="0" t="0" r="r" b="b"/>
            <a:pathLst>
              <a:path w="2936" h="401">
                <a:moveTo>
                  <a:pt x="2936" y="319"/>
                </a:moveTo>
                <a:cubicBezTo>
                  <a:pt x="2936" y="291"/>
                  <a:pt x="2936" y="291"/>
                  <a:pt x="2936" y="291"/>
                </a:cubicBezTo>
                <a:cubicBezTo>
                  <a:pt x="1648" y="0"/>
                  <a:pt x="670" y="27"/>
                  <a:pt x="0" y="373"/>
                </a:cubicBezTo>
                <a:cubicBezTo>
                  <a:pt x="0" y="401"/>
                  <a:pt x="0" y="401"/>
                  <a:pt x="0" y="401"/>
                </a:cubicBezTo>
                <a:cubicBezTo>
                  <a:pt x="670" y="55"/>
                  <a:pt x="1648" y="28"/>
                  <a:pt x="2936" y="319"/>
                </a:cubicBezTo>
                <a:close/>
              </a:path>
            </a:pathLst>
          </a:custGeom>
          <a:solidFill>
            <a:srgbClr val="97BD4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59" name="Freeform 11"/>
          <p:cNvSpPr>
            <a:spLocks/>
          </p:cNvSpPr>
          <p:nvPr/>
        </p:nvSpPr>
        <p:spPr bwMode="auto">
          <a:xfrm>
            <a:off x="9525" y="6405563"/>
            <a:ext cx="9144000" cy="471488"/>
          </a:xfrm>
          <a:custGeom>
            <a:avLst/>
            <a:gdLst/>
            <a:ahLst/>
            <a:cxnLst>
              <a:cxn ang="0">
                <a:pos x="2932" y="144"/>
              </a:cxn>
              <a:cxn ang="0">
                <a:pos x="2932" y="0"/>
              </a:cxn>
              <a:cxn ang="0">
                <a:pos x="0" y="107"/>
              </a:cxn>
              <a:cxn ang="0">
                <a:pos x="0" y="144"/>
              </a:cxn>
              <a:cxn ang="0">
                <a:pos x="2932" y="144"/>
              </a:cxn>
            </a:cxnLst>
            <a:rect l="0" t="0" r="r" b="b"/>
            <a:pathLst>
              <a:path w="2932" h="151">
                <a:moveTo>
                  <a:pt x="2932" y="144"/>
                </a:moveTo>
                <a:cubicBezTo>
                  <a:pt x="2932" y="0"/>
                  <a:pt x="2932" y="0"/>
                  <a:pt x="2932" y="0"/>
                </a:cubicBezTo>
                <a:cubicBezTo>
                  <a:pt x="2207" y="115"/>
                  <a:pt x="1230" y="151"/>
                  <a:pt x="0" y="107"/>
                </a:cubicBezTo>
                <a:cubicBezTo>
                  <a:pt x="0" y="144"/>
                  <a:pt x="0" y="144"/>
                  <a:pt x="0" y="144"/>
                </a:cubicBezTo>
                <a:cubicBezTo>
                  <a:pt x="2932" y="144"/>
                  <a:pt x="2932" y="144"/>
                  <a:pt x="2932" y="144"/>
                </a:cubicBezTo>
                <a:close/>
              </a:path>
            </a:pathLst>
          </a:custGeom>
          <a:solidFill>
            <a:srgbClr val="97BD4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2075" name="Group 27"/>
          <p:cNvGrpSpPr>
            <a:grpSpLocks noChangeAspect="1"/>
          </p:cNvGrpSpPr>
          <p:nvPr/>
        </p:nvGrpSpPr>
        <p:grpSpPr bwMode="auto">
          <a:xfrm>
            <a:off x="0" y="-74612"/>
            <a:ext cx="9144000" cy="2247900"/>
            <a:chOff x="0" y="-47"/>
            <a:chExt cx="5805" cy="1416"/>
          </a:xfrm>
        </p:grpSpPr>
        <p:sp>
          <p:nvSpPr>
            <p:cNvPr id="2076" name="Freeform 28"/>
            <p:cNvSpPr>
              <a:spLocks/>
            </p:cNvSpPr>
            <p:nvPr/>
          </p:nvSpPr>
          <p:spPr bwMode="auto">
            <a:xfrm>
              <a:off x="0" y="-47"/>
              <a:ext cx="5805" cy="1191"/>
            </a:xfrm>
            <a:custGeom>
              <a:avLst/>
              <a:gdLst/>
              <a:ahLst/>
              <a:cxnLst>
                <a:cxn ang="0">
                  <a:pos x="3294" y="681"/>
                </a:cxn>
                <a:cxn ang="0">
                  <a:pos x="3294" y="622"/>
                </a:cxn>
                <a:cxn ang="0">
                  <a:pos x="0" y="174"/>
                </a:cxn>
                <a:cxn ang="0">
                  <a:pos x="0" y="468"/>
                </a:cxn>
                <a:cxn ang="0">
                  <a:pos x="3294" y="681"/>
                </a:cxn>
              </a:cxnLst>
              <a:rect l="0" t="0" r="r" b="b"/>
              <a:pathLst>
                <a:path w="3294" h="681">
                  <a:moveTo>
                    <a:pt x="3294" y="681"/>
                  </a:moveTo>
                  <a:cubicBezTo>
                    <a:pt x="3294" y="622"/>
                    <a:pt x="3294" y="622"/>
                    <a:pt x="3294" y="622"/>
                  </a:cubicBezTo>
                  <a:cubicBezTo>
                    <a:pt x="1904" y="149"/>
                    <a:pt x="806" y="0"/>
                    <a:pt x="0" y="174"/>
                  </a:cubicBezTo>
                  <a:cubicBezTo>
                    <a:pt x="0" y="468"/>
                    <a:pt x="0" y="468"/>
                    <a:pt x="0" y="468"/>
                  </a:cubicBezTo>
                  <a:cubicBezTo>
                    <a:pt x="589" y="203"/>
                    <a:pt x="1687" y="274"/>
                    <a:pt x="3294" y="681"/>
                  </a:cubicBezTo>
                  <a:close/>
                </a:path>
              </a:pathLst>
            </a:custGeom>
            <a:gradFill>
              <a:gsLst>
                <a:gs pos="18000">
                  <a:srgbClr val="4ABEEE"/>
                </a:gs>
                <a:gs pos="75000">
                  <a:srgbClr val="0D7AB9"/>
                </a:gs>
              </a:gsLst>
              <a:path path="circle">
                <a:fillToRect l="100000" b="100000"/>
              </a:path>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77" name="Freeform 29"/>
            <p:cNvSpPr>
              <a:spLocks/>
            </p:cNvSpPr>
            <p:nvPr/>
          </p:nvSpPr>
          <p:spPr bwMode="auto">
            <a:xfrm>
              <a:off x="0" y="270"/>
              <a:ext cx="5805" cy="1099"/>
            </a:xfrm>
            <a:custGeom>
              <a:avLst/>
              <a:gdLst/>
              <a:ahLst/>
              <a:cxnLst>
                <a:cxn ang="0">
                  <a:pos x="3294" y="536"/>
                </a:cxn>
                <a:cxn ang="0">
                  <a:pos x="3294" y="478"/>
                </a:cxn>
                <a:cxn ang="0">
                  <a:pos x="0" y="265"/>
                </a:cxn>
                <a:cxn ang="0">
                  <a:pos x="0" y="628"/>
                </a:cxn>
                <a:cxn ang="0">
                  <a:pos x="3294" y="536"/>
                </a:cxn>
              </a:cxnLst>
              <a:rect l="0" t="0" r="r" b="b"/>
              <a:pathLst>
                <a:path w="3294" h="628">
                  <a:moveTo>
                    <a:pt x="3294" y="536"/>
                  </a:moveTo>
                  <a:cubicBezTo>
                    <a:pt x="3294" y="478"/>
                    <a:pt x="3294" y="478"/>
                    <a:pt x="3294" y="478"/>
                  </a:cubicBezTo>
                  <a:cubicBezTo>
                    <a:pt x="1687" y="71"/>
                    <a:pt x="589" y="0"/>
                    <a:pt x="0" y="265"/>
                  </a:cubicBezTo>
                  <a:cubicBezTo>
                    <a:pt x="0" y="628"/>
                    <a:pt x="0" y="628"/>
                    <a:pt x="0" y="628"/>
                  </a:cubicBezTo>
                  <a:cubicBezTo>
                    <a:pt x="751" y="240"/>
                    <a:pt x="1849" y="210"/>
                    <a:pt x="3294" y="536"/>
                  </a:cubicBezTo>
                  <a:close/>
                </a:path>
              </a:pathLst>
            </a:custGeom>
            <a:gradFill>
              <a:gsLst>
                <a:gs pos="18000">
                  <a:srgbClr val="4ABEEE"/>
                </a:gs>
                <a:gs pos="75000">
                  <a:srgbClr val="0D7AB9"/>
                </a:gs>
              </a:gsLst>
              <a:path path="circle">
                <a:fillToRect l="100000" b="100000"/>
              </a:path>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p:cNvGrpSpPr/>
          <p:nvPr/>
        </p:nvGrpSpPr>
        <p:grpSpPr>
          <a:xfrm>
            <a:off x="5286380" y="2786058"/>
            <a:ext cx="3500462" cy="3235335"/>
            <a:chOff x="4714876" y="2000240"/>
            <a:chExt cx="4000528" cy="3697526"/>
          </a:xfrm>
        </p:grpSpPr>
        <p:grpSp>
          <p:nvGrpSpPr>
            <p:cNvPr id="21" name="组合 20"/>
            <p:cNvGrpSpPr/>
            <p:nvPr/>
          </p:nvGrpSpPr>
          <p:grpSpPr>
            <a:xfrm>
              <a:off x="4714876" y="3786190"/>
              <a:ext cx="4000528" cy="1911576"/>
              <a:chOff x="1857356" y="3786190"/>
              <a:chExt cx="5299075" cy="2532062"/>
            </a:xfrm>
          </p:grpSpPr>
          <p:sp>
            <p:nvSpPr>
              <p:cNvPr id="1032" name="Freeform 8"/>
              <p:cNvSpPr>
                <a:spLocks/>
              </p:cNvSpPr>
              <p:nvPr/>
            </p:nvSpPr>
            <p:spPr bwMode="auto">
              <a:xfrm>
                <a:off x="1857356" y="3786190"/>
                <a:ext cx="5299075" cy="2532062"/>
              </a:xfrm>
              <a:custGeom>
                <a:avLst/>
                <a:gdLst/>
                <a:ahLst/>
                <a:cxnLst>
                  <a:cxn ang="0">
                    <a:pos x="1205" y="575"/>
                  </a:cxn>
                  <a:cxn ang="0">
                    <a:pos x="1413" y="337"/>
                  </a:cxn>
                  <a:cxn ang="0">
                    <a:pos x="1205" y="99"/>
                  </a:cxn>
                  <a:cxn ang="0">
                    <a:pos x="706" y="0"/>
                  </a:cxn>
                  <a:cxn ang="0">
                    <a:pos x="208" y="99"/>
                  </a:cxn>
                  <a:cxn ang="0">
                    <a:pos x="0" y="337"/>
                  </a:cxn>
                  <a:cxn ang="0">
                    <a:pos x="208" y="575"/>
                  </a:cxn>
                  <a:cxn ang="0">
                    <a:pos x="706" y="675"/>
                  </a:cxn>
                  <a:cxn ang="0">
                    <a:pos x="1205" y="575"/>
                  </a:cxn>
                </a:cxnLst>
                <a:rect l="0" t="0" r="r" b="b"/>
                <a:pathLst>
                  <a:path w="1413" h="675">
                    <a:moveTo>
                      <a:pt x="1205" y="575"/>
                    </a:moveTo>
                    <a:cubicBezTo>
                      <a:pt x="1344" y="509"/>
                      <a:pt x="1413" y="430"/>
                      <a:pt x="1413" y="337"/>
                    </a:cubicBezTo>
                    <a:cubicBezTo>
                      <a:pt x="1413" y="244"/>
                      <a:pt x="1344" y="164"/>
                      <a:pt x="1205" y="99"/>
                    </a:cubicBezTo>
                    <a:cubicBezTo>
                      <a:pt x="1067" y="33"/>
                      <a:pt x="901" y="0"/>
                      <a:pt x="706" y="0"/>
                    </a:cubicBezTo>
                    <a:cubicBezTo>
                      <a:pt x="511" y="0"/>
                      <a:pt x="345" y="33"/>
                      <a:pt x="208" y="99"/>
                    </a:cubicBezTo>
                    <a:cubicBezTo>
                      <a:pt x="69" y="164"/>
                      <a:pt x="0" y="244"/>
                      <a:pt x="0" y="337"/>
                    </a:cubicBezTo>
                    <a:cubicBezTo>
                      <a:pt x="0" y="430"/>
                      <a:pt x="69" y="509"/>
                      <a:pt x="208" y="575"/>
                    </a:cubicBezTo>
                    <a:cubicBezTo>
                      <a:pt x="345" y="642"/>
                      <a:pt x="511" y="675"/>
                      <a:pt x="706" y="675"/>
                    </a:cubicBezTo>
                    <a:cubicBezTo>
                      <a:pt x="901" y="675"/>
                      <a:pt x="1067" y="642"/>
                      <a:pt x="1205" y="575"/>
                    </a:cubicBezTo>
                    <a:close/>
                  </a:path>
                </a:pathLst>
              </a:custGeom>
              <a:solidFill>
                <a:srgbClr val="94BED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9"/>
              <p:cNvSpPr>
                <a:spLocks/>
              </p:cNvSpPr>
              <p:nvPr/>
            </p:nvSpPr>
            <p:spPr bwMode="auto">
              <a:xfrm>
                <a:off x="2214546" y="4071942"/>
                <a:ext cx="4702175" cy="1905000"/>
              </a:xfrm>
              <a:custGeom>
                <a:avLst/>
                <a:gdLst/>
                <a:ahLst/>
                <a:cxnLst>
                  <a:cxn ang="0">
                    <a:pos x="1071" y="75"/>
                  </a:cxn>
                  <a:cxn ang="0">
                    <a:pos x="1043" y="65"/>
                  </a:cxn>
                  <a:cxn ang="0">
                    <a:pos x="628" y="0"/>
                  </a:cxn>
                  <a:cxn ang="0">
                    <a:pos x="183" y="75"/>
                  </a:cxn>
                  <a:cxn ang="0">
                    <a:pos x="0" y="254"/>
                  </a:cxn>
                  <a:cxn ang="0">
                    <a:pos x="182" y="433"/>
                  </a:cxn>
                  <a:cxn ang="0">
                    <a:pos x="183" y="433"/>
                  </a:cxn>
                  <a:cxn ang="0">
                    <a:pos x="628" y="508"/>
                  </a:cxn>
                  <a:cxn ang="0">
                    <a:pos x="1071" y="433"/>
                  </a:cxn>
                  <a:cxn ang="0">
                    <a:pos x="1254" y="254"/>
                  </a:cxn>
                  <a:cxn ang="0">
                    <a:pos x="1071" y="75"/>
                  </a:cxn>
                </a:cxnLst>
                <a:rect l="0" t="0" r="r" b="b"/>
                <a:pathLst>
                  <a:path w="1254" h="508">
                    <a:moveTo>
                      <a:pt x="1071" y="75"/>
                    </a:moveTo>
                    <a:cubicBezTo>
                      <a:pt x="1061" y="71"/>
                      <a:pt x="1052" y="68"/>
                      <a:pt x="1043" y="65"/>
                    </a:cubicBezTo>
                    <a:cubicBezTo>
                      <a:pt x="926" y="22"/>
                      <a:pt x="787" y="0"/>
                      <a:pt x="628" y="0"/>
                    </a:cubicBezTo>
                    <a:cubicBezTo>
                      <a:pt x="454" y="0"/>
                      <a:pt x="306" y="25"/>
                      <a:pt x="183" y="75"/>
                    </a:cubicBezTo>
                    <a:cubicBezTo>
                      <a:pt x="61" y="124"/>
                      <a:pt x="0" y="184"/>
                      <a:pt x="0" y="254"/>
                    </a:cubicBezTo>
                    <a:cubicBezTo>
                      <a:pt x="0" y="324"/>
                      <a:pt x="61" y="383"/>
                      <a:pt x="182" y="433"/>
                    </a:cubicBezTo>
                    <a:cubicBezTo>
                      <a:pt x="182" y="433"/>
                      <a:pt x="182" y="433"/>
                      <a:pt x="183" y="433"/>
                    </a:cubicBezTo>
                    <a:cubicBezTo>
                      <a:pt x="306" y="483"/>
                      <a:pt x="454" y="508"/>
                      <a:pt x="628" y="508"/>
                    </a:cubicBezTo>
                    <a:cubicBezTo>
                      <a:pt x="801" y="508"/>
                      <a:pt x="948" y="483"/>
                      <a:pt x="1071" y="433"/>
                    </a:cubicBezTo>
                    <a:cubicBezTo>
                      <a:pt x="1193" y="384"/>
                      <a:pt x="1254" y="324"/>
                      <a:pt x="1254" y="254"/>
                    </a:cubicBezTo>
                    <a:cubicBezTo>
                      <a:pt x="1254" y="184"/>
                      <a:pt x="1193" y="124"/>
                      <a:pt x="1071" y="75"/>
                    </a:cubicBezTo>
                    <a:close/>
                  </a:path>
                </a:pathLst>
              </a:custGeom>
              <a:solidFill>
                <a:srgbClr val="BFD6E8"/>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pic>
          <p:nvPicPr>
            <p:cNvPr id="22" name="Picture 3" descr="D:\3.png"/>
            <p:cNvPicPr>
              <a:picLocks noChangeAspect="1" noChangeArrowheads="1"/>
            </p:cNvPicPr>
            <p:nvPr/>
          </p:nvPicPr>
          <p:blipFill>
            <a:blip r:embed="rId2"/>
            <a:srcRect/>
            <a:stretch>
              <a:fillRect/>
            </a:stretch>
          </p:blipFill>
          <p:spPr bwMode="auto">
            <a:xfrm>
              <a:off x="5000628" y="2000240"/>
              <a:ext cx="3339857" cy="3214710"/>
            </a:xfrm>
            <a:prstGeom prst="rect">
              <a:avLst/>
            </a:prstGeom>
            <a:noFill/>
          </p:spPr>
        </p:pic>
      </p:grpSp>
      <p:sp>
        <p:nvSpPr>
          <p:cNvPr id="25" name="TextBox 24"/>
          <p:cNvSpPr txBox="1">
            <a:spLocks noChangeArrowheads="1"/>
          </p:cNvSpPr>
          <p:nvPr/>
        </p:nvSpPr>
        <p:spPr bwMode="auto">
          <a:xfrm>
            <a:off x="468689" y="619764"/>
            <a:ext cx="4031873" cy="523220"/>
          </a:xfrm>
          <a:prstGeom prst="rect">
            <a:avLst/>
          </a:prstGeom>
          <a:noFill/>
          <a:ln w="9525">
            <a:noFill/>
            <a:miter lim="800000"/>
            <a:headEnd/>
            <a:tailEnd/>
          </a:ln>
        </p:spPr>
        <p:txBody>
          <a:bodyPr wrap="none">
            <a:spAutoFit/>
          </a:bodyPr>
          <a:lstStyle/>
          <a:p>
            <a:pPr fontAlgn="auto">
              <a:spcBef>
                <a:spcPts val="0"/>
              </a:spcBef>
              <a:spcAft>
                <a:spcPts val="0"/>
              </a:spcAft>
              <a:defRPr/>
            </a:pPr>
            <a:r>
              <a:rPr lang="zh-CN" altLang="en-US" sz="2800" spc="200" dirty="0">
                <a:solidFill>
                  <a:schemeClr val="bg1"/>
                </a:solidFill>
                <a:latin typeface="微软雅黑" pitchFamily="34" charset="-122"/>
                <a:ea typeface="微软雅黑" pitchFamily="34" charset="-122"/>
              </a:rPr>
              <a:t>点击此处添加标题文字</a:t>
            </a:r>
          </a:p>
        </p:txBody>
      </p:sp>
      <p:graphicFrame>
        <p:nvGraphicFramePr>
          <p:cNvPr id="26" name="Chart Placeholder 45"/>
          <p:cNvGraphicFramePr>
            <a:graphicFrameLocks/>
          </p:cNvGraphicFramePr>
          <p:nvPr>
            <p:extLst>
              <p:ext uri="{D42A27DB-BD31-4B8C-83A1-F6EECF244321}">
                <p14:modId xmlns:p14="http://schemas.microsoft.com/office/powerpoint/2010/main" val="2142591410"/>
              </p:ext>
            </p:extLst>
          </p:nvPr>
        </p:nvGraphicFramePr>
        <p:xfrm>
          <a:off x="785786" y="3214686"/>
          <a:ext cx="4143404" cy="2643206"/>
        </p:xfrm>
        <a:graphic>
          <a:graphicData uri="http://schemas.openxmlformats.org/drawingml/2006/chart">
            <c:chart xmlns:c="http://schemas.openxmlformats.org/drawingml/2006/chart" xmlns:r="http://schemas.openxmlformats.org/officeDocument/2006/relationships" r:id="rId3"/>
          </a:graphicData>
        </a:graphic>
      </p:graphicFrame>
      <p:sp>
        <p:nvSpPr>
          <p:cNvPr id="27" name="矩形 26"/>
          <p:cNvSpPr/>
          <p:nvPr/>
        </p:nvSpPr>
        <p:spPr>
          <a:xfrm>
            <a:off x="928662" y="1857364"/>
            <a:ext cx="7143800" cy="1089529"/>
          </a:xfrm>
          <a:prstGeom prst="rect">
            <a:avLst/>
          </a:prstGeom>
        </p:spPr>
        <p:txBody>
          <a:bodyPr wrap="square">
            <a:spAutoFit/>
          </a:bodyPr>
          <a:lstStyle/>
          <a:p>
            <a:pPr>
              <a:lnSpc>
                <a:spcPct val="120000"/>
              </a:lnSpc>
            </a:pPr>
            <a:r>
              <a:rPr lang="zh-CN" altLang="en-US" dirty="0" smtClean="0">
                <a:solidFill>
                  <a:schemeClr val="tx1">
                    <a:lumMod val="75000"/>
                    <a:lumOff val="25000"/>
                  </a:schemeClr>
                </a:solidFill>
                <a:latin typeface="华文细黑" pitchFamily="2" charset="-122"/>
                <a:ea typeface="华文细黑" pitchFamily="2" charset="-122"/>
              </a:rPr>
              <a:t>单击添加段落文字单击添加段落文字单击添加段落文字单击添加段落文字。单击添加段落文字单击添加段落文字。单击添加段落文字。单击添加段落文字。</a:t>
            </a:r>
            <a:endParaRPr lang="zh-CN" altLang="en-US" dirty="0">
              <a:solidFill>
                <a:schemeClr val="tx1">
                  <a:lumMod val="75000"/>
                  <a:lumOff val="25000"/>
                </a:schemeClr>
              </a:solidFill>
              <a:latin typeface="华文细黑" pitchFamily="2" charset="-122"/>
              <a:ea typeface="华文细黑" pitchFamily="2"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0" y="0"/>
            <a:ext cx="9144000" cy="4857760"/>
          </a:xfrm>
          <a:prstGeom prst="rect">
            <a:avLst/>
          </a:prstGeom>
          <a:solidFill>
            <a:srgbClr val="97BD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矩形 19"/>
          <p:cNvSpPr/>
          <p:nvPr/>
        </p:nvSpPr>
        <p:spPr>
          <a:xfrm>
            <a:off x="0" y="4929222"/>
            <a:ext cx="9144000" cy="2000240"/>
          </a:xfrm>
          <a:prstGeom prst="rect">
            <a:avLst/>
          </a:prstGeom>
          <a:gradFill flip="none" rotWithShape="1">
            <a:gsLst>
              <a:gs pos="0">
                <a:srgbClr val="03D4A8"/>
              </a:gs>
              <a:gs pos="25000">
                <a:srgbClr val="21D6E0"/>
              </a:gs>
              <a:gs pos="75000">
                <a:srgbClr val="0087E6"/>
              </a:gs>
              <a:gs pos="100000">
                <a:srgbClr val="005CBF"/>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78" name="Freeform 6"/>
          <p:cNvSpPr>
            <a:spLocks/>
          </p:cNvSpPr>
          <p:nvPr/>
        </p:nvSpPr>
        <p:spPr bwMode="auto">
          <a:xfrm>
            <a:off x="0" y="2665433"/>
            <a:ext cx="9144000" cy="3763963"/>
          </a:xfrm>
          <a:custGeom>
            <a:avLst/>
            <a:gdLst/>
            <a:ahLst/>
            <a:cxnLst>
              <a:cxn ang="0">
                <a:pos x="3777" y="904"/>
              </a:cxn>
              <a:cxn ang="0">
                <a:pos x="0" y="507"/>
              </a:cxn>
              <a:cxn ang="0">
                <a:pos x="0" y="1548"/>
              </a:cxn>
              <a:cxn ang="0">
                <a:pos x="3777" y="1471"/>
              </a:cxn>
            </a:cxnLst>
            <a:rect l="0" t="0" r="r" b="b"/>
            <a:pathLst>
              <a:path w="3777" h="1548">
                <a:moveTo>
                  <a:pt x="3777" y="904"/>
                </a:moveTo>
                <a:cubicBezTo>
                  <a:pt x="2150" y="0"/>
                  <a:pt x="924" y="115"/>
                  <a:pt x="0" y="507"/>
                </a:cubicBezTo>
                <a:cubicBezTo>
                  <a:pt x="0" y="1548"/>
                  <a:pt x="0" y="1548"/>
                  <a:pt x="0" y="1548"/>
                </a:cubicBezTo>
                <a:cubicBezTo>
                  <a:pt x="675" y="953"/>
                  <a:pt x="1934" y="557"/>
                  <a:pt x="3777" y="1471"/>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83" name="Freeform 11"/>
          <p:cNvSpPr>
            <a:spLocks noEditPoints="1"/>
          </p:cNvSpPr>
          <p:nvPr/>
        </p:nvSpPr>
        <p:spPr bwMode="auto">
          <a:xfrm>
            <a:off x="500034" y="428604"/>
            <a:ext cx="7568143" cy="3000396"/>
          </a:xfrm>
          <a:custGeom>
            <a:avLst/>
            <a:gdLst/>
            <a:ahLst/>
            <a:cxnLst>
              <a:cxn ang="0">
                <a:pos x="151" y="90"/>
              </a:cxn>
              <a:cxn ang="0">
                <a:pos x="232" y="204"/>
              </a:cxn>
              <a:cxn ang="0">
                <a:pos x="311" y="177"/>
              </a:cxn>
              <a:cxn ang="0">
                <a:pos x="372" y="169"/>
              </a:cxn>
              <a:cxn ang="0">
                <a:pos x="400" y="143"/>
              </a:cxn>
              <a:cxn ang="0">
                <a:pos x="436" y="125"/>
              </a:cxn>
              <a:cxn ang="0">
                <a:pos x="445" y="115"/>
              </a:cxn>
              <a:cxn ang="0">
                <a:pos x="471" y="426"/>
              </a:cxn>
              <a:cxn ang="0">
                <a:pos x="515" y="347"/>
              </a:cxn>
              <a:cxn ang="0">
                <a:pos x="543" y="285"/>
              </a:cxn>
              <a:cxn ang="0">
                <a:pos x="560" y="303"/>
              </a:cxn>
              <a:cxn ang="0">
                <a:pos x="588" y="222"/>
              </a:cxn>
              <a:cxn ang="0">
                <a:pos x="614" y="800"/>
              </a:cxn>
              <a:cxn ang="0">
                <a:pos x="640" y="472"/>
              </a:cxn>
              <a:cxn ang="0">
                <a:pos x="632" y="784"/>
              </a:cxn>
              <a:cxn ang="0">
                <a:pos x="667" y="535"/>
              </a:cxn>
              <a:cxn ang="0">
                <a:pos x="713" y="26"/>
              </a:cxn>
              <a:cxn ang="0">
                <a:pos x="721" y="711"/>
              </a:cxn>
              <a:cxn ang="0">
                <a:pos x="764" y="632"/>
              </a:cxn>
              <a:cxn ang="0">
                <a:pos x="774" y="624"/>
              </a:cxn>
              <a:cxn ang="0">
                <a:pos x="828" y="642"/>
              </a:cxn>
              <a:cxn ang="0">
                <a:pos x="909" y="62"/>
              </a:cxn>
              <a:cxn ang="0">
                <a:pos x="1041" y="212"/>
              </a:cxn>
              <a:cxn ang="0">
                <a:pos x="1085" y="240"/>
              </a:cxn>
              <a:cxn ang="0">
                <a:pos x="1095" y="268"/>
              </a:cxn>
              <a:cxn ang="0">
                <a:pos x="1148" y="214"/>
              </a:cxn>
              <a:cxn ang="0">
                <a:pos x="1175" y="44"/>
              </a:cxn>
              <a:cxn ang="0">
                <a:pos x="1166" y="462"/>
              </a:cxn>
              <a:cxn ang="0">
                <a:pos x="1209" y="98"/>
              </a:cxn>
              <a:cxn ang="0">
                <a:pos x="1219" y="464"/>
              </a:cxn>
              <a:cxn ang="0">
                <a:pos x="1237" y="90"/>
              </a:cxn>
              <a:cxn ang="0">
                <a:pos x="1229" y="454"/>
              </a:cxn>
              <a:cxn ang="0">
                <a:pos x="1255" y="747"/>
              </a:cxn>
              <a:cxn ang="0">
                <a:pos x="1298" y="418"/>
              </a:cxn>
              <a:cxn ang="0">
                <a:pos x="1308" y="125"/>
              </a:cxn>
              <a:cxn ang="0">
                <a:pos x="1308" y="499"/>
              </a:cxn>
              <a:cxn ang="0">
                <a:pos x="1353" y="222"/>
              </a:cxn>
              <a:cxn ang="0">
                <a:pos x="1361" y="693"/>
              </a:cxn>
              <a:cxn ang="0">
                <a:pos x="1405" y="400"/>
              </a:cxn>
              <a:cxn ang="0">
                <a:pos x="1415" y="196"/>
              </a:cxn>
              <a:cxn ang="0">
                <a:pos x="1468" y="125"/>
              </a:cxn>
              <a:cxn ang="0">
                <a:pos x="1478" y="151"/>
              </a:cxn>
              <a:cxn ang="0">
                <a:pos x="1522" y="141"/>
              </a:cxn>
              <a:cxn ang="0">
                <a:pos x="1583" y="115"/>
              </a:cxn>
              <a:cxn ang="0">
                <a:pos x="1575" y="410"/>
              </a:cxn>
              <a:cxn ang="0">
                <a:pos x="1593" y="375"/>
              </a:cxn>
              <a:cxn ang="0">
                <a:pos x="1638" y="258"/>
              </a:cxn>
              <a:cxn ang="0">
                <a:pos x="1664" y="230"/>
              </a:cxn>
              <a:cxn ang="0">
                <a:pos x="1708" y="151"/>
              </a:cxn>
              <a:cxn ang="0">
                <a:pos x="1718" y="464"/>
              </a:cxn>
              <a:cxn ang="0">
                <a:pos x="1735" y="321"/>
              </a:cxn>
              <a:cxn ang="0">
                <a:pos x="1763" y="133"/>
              </a:cxn>
              <a:cxn ang="0">
                <a:pos x="1789" y="426"/>
              </a:cxn>
              <a:cxn ang="0">
                <a:pos x="1833" y="329"/>
              </a:cxn>
              <a:cxn ang="0">
                <a:pos x="1860" y="125"/>
              </a:cxn>
              <a:cxn ang="0">
                <a:pos x="1860" y="553"/>
              </a:cxn>
              <a:cxn ang="0">
                <a:pos x="1870" y="276"/>
              </a:cxn>
              <a:cxn ang="0">
                <a:pos x="1914" y="141"/>
              </a:cxn>
              <a:cxn ang="0">
                <a:pos x="1939" y="685"/>
              </a:cxn>
              <a:cxn ang="0">
                <a:pos x="1949" y="624"/>
              </a:cxn>
              <a:cxn ang="0">
                <a:pos x="1985" y="303"/>
              </a:cxn>
              <a:cxn ang="0">
                <a:pos x="2012" y="258"/>
              </a:cxn>
              <a:cxn ang="0">
                <a:pos x="2092" y="141"/>
              </a:cxn>
            </a:cxnLst>
            <a:rect l="0" t="0" r="r" b="b"/>
            <a:pathLst>
              <a:path w="2242" h="889">
                <a:moveTo>
                  <a:pt x="8" y="107"/>
                </a:moveTo>
                <a:cubicBezTo>
                  <a:pt x="4" y="107"/>
                  <a:pt x="0" y="111"/>
                  <a:pt x="0" y="115"/>
                </a:cubicBezTo>
                <a:cubicBezTo>
                  <a:pt x="0" y="120"/>
                  <a:pt x="4" y="123"/>
                  <a:pt x="8" y="123"/>
                </a:cubicBezTo>
                <a:cubicBezTo>
                  <a:pt x="13" y="123"/>
                  <a:pt x="16" y="120"/>
                  <a:pt x="16" y="115"/>
                </a:cubicBezTo>
                <a:cubicBezTo>
                  <a:pt x="16" y="111"/>
                  <a:pt x="13" y="107"/>
                  <a:pt x="8" y="107"/>
                </a:cubicBezTo>
                <a:close/>
                <a:moveTo>
                  <a:pt x="26" y="90"/>
                </a:moveTo>
                <a:cubicBezTo>
                  <a:pt x="22" y="90"/>
                  <a:pt x="18" y="93"/>
                  <a:pt x="18" y="98"/>
                </a:cubicBezTo>
                <a:cubicBezTo>
                  <a:pt x="18" y="102"/>
                  <a:pt x="22" y="106"/>
                  <a:pt x="26" y="106"/>
                </a:cubicBezTo>
                <a:cubicBezTo>
                  <a:pt x="30" y="106"/>
                  <a:pt x="34" y="102"/>
                  <a:pt x="34" y="98"/>
                </a:cubicBezTo>
                <a:cubicBezTo>
                  <a:pt x="34" y="93"/>
                  <a:pt x="30" y="90"/>
                  <a:pt x="26" y="90"/>
                </a:cubicBezTo>
                <a:close/>
                <a:moveTo>
                  <a:pt x="26" y="107"/>
                </a:moveTo>
                <a:cubicBezTo>
                  <a:pt x="22" y="107"/>
                  <a:pt x="18" y="111"/>
                  <a:pt x="18" y="115"/>
                </a:cubicBezTo>
                <a:cubicBezTo>
                  <a:pt x="18" y="120"/>
                  <a:pt x="22" y="123"/>
                  <a:pt x="26" y="123"/>
                </a:cubicBezTo>
                <a:cubicBezTo>
                  <a:pt x="30" y="123"/>
                  <a:pt x="34" y="120"/>
                  <a:pt x="34" y="115"/>
                </a:cubicBezTo>
                <a:cubicBezTo>
                  <a:pt x="34" y="111"/>
                  <a:pt x="30" y="107"/>
                  <a:pt x="26" y="107"/>
                </a:cubicBezTo>
                <a:close/>
                <a:moveTo>
                  <a:pt x="44" y="90"/>
                </a:moveTo>
                <a:cubicBezTo>
                  <a:pt x="39" y="90"/>
                  <a:pt x="36" y="93"/>
                  <a:pt x="36" y="98"/>
                </a:cubicBezTo>
                <a:cubicBezTo>
                  <a:pt x="36" y="102"/>
                  <a:pt x="39" y="106"/>
                  <a:pt x="44" y="106"/>
                </a:cubicBezTo>
                <a:cubicBezTo>
                  <a:pt x="48" y="106"/>
                  <a:pt x="52" y="102"/>
                  <a:pt x="52" y="98"/>
                </a:cubicBezTo>
                <a:cubicBezTo>
                  <a:pt x="52" y="93"/>
                  <a:pt x="48" y="90"/>
                  <a:pt x="44" y="90"/>
                </a:cubicBezTo>
                <a:close/>
                <a:moveTo>
                  <a:pt x="44" y="107"/>
                </a:moveTo>
                <a:cubicBezTo>
                  <a:pt x="39" y="107"/>
                  <a:pt x="36" y="111"/>
                  <a:pt x="36" y="115"/>
                </a:cubicBezTo>
                <a:cubicBezTo>
                  <a:pt x="36" y="120"/>
                  <a:pt x="39" y="123"/>
                  <a:pt x="44" y="123"/>
                </a:cubicBezTo>
                <a:cubicBezTo>
                  <a:pt x="48" y="123"/>
                  <a:pt x="52" y="120"/>
                  <a:pt x="52" y="115"/>
                </a:cubicBezTo>
                <a:cubicBezTo>
                  <a:pt x="52" y="111"/>
                  <a:pt x="48" y="107"/>
                  <a:pt x="44" y="107"/>
                </a:cubicBezTo>
                <a:close/>
                <a:moveTo>
                  <a:pt x="26" y="125"/>
                </a:moveTo>
                <a:cubicBezTo>
                  <a:pt x="22" y="125"/>
                  <a:pt x="18" y="129"/>
                  <a:pt x="18" y="133"/>
                </a:cubicBezTo>
                <a:cubicBezTo>
                  <a:pt x="18" y="138"/>
                  <a:pt x="22" y="141"/>
                  <a:pt x="26" y="141"/>
                </a:cubicBezTo>
                <a:cubicBezTo>
                  <a:pt x="30" y="141"/>
                  <a:pt x="34" y="138"/>
                  <a:pt x="34" y="133"/>
                </a:cubicBezTo>
                <a:cubicBezTo>
                  <a:pt x="34" y="129"/>
                  <a:pt x="30" y="125"/>
                  <a:pt x="26" y="125"/>
                </a:cubicBezTo>
                <a:close/>
                <a:moveTo>
                  <a:pt x="26" y="143"/>
                </a:moveTo>
                <a:cubicBezTo>
                  <a:pt x="22" y="143"/>
                  <a:pt x="18" y="147"/>
                  <a:pt x="18" y="151"/>
                </a:cubicBezTo>
                <a:cubicBezTo>
                  <a:pt x="18" y="155"/>
                  <a:pt x="22" y="159"/>
                  <a:pt x="26" y="159"/>
                </a:cubicBezTo>
                <a:cubicBezTo>
                  <a:pt x="30" y="159"/>
                  <a:pt x="34" y="155"/>
                  <a:pt x="34" y="151"/>
                </a:cubicBezTo>
                <a:cubicBezTo>
                  <a:pt x="34" y="147"/>
                  <a:pt x="30" y="143"/>
                  <a:pt x="26" y="143"/>
                </a:cubicBezTo>
                <a:close/>
                <a:moveTo>
                  <a:pt x="26" y="179"/>
                </a:moveTo>
                <a:cubicBezTo>
                  <a:pt x="22" y="179"/>
                  <a:pt x="18" y="182"/>
                  <a:pt x="18" y="187"/>
                </a:cubicBezTo>
                <a:cubicBezTo>
                  <a:pt x="18" y="191"/>
                  <a:pt x="22" y="195"/>
                  <a:pt x="26" y="195"/>
                </a:cubicBezTo>
                <a:cubicBezTo>
                  <a:pt x="30" y="195"/>
                  <a:pt x="34" y="191"/>
                  <a:pt x="34" y="187"/>
                </a:cubicBezTo>
                <a:cubicBezTo>
                  <a:pt x="34" y="182"/>
                  <a:pt x="30" y="179"/>
                  <a:pt x="26" y="179"/>
                </a:cubicBezTo>
                <a:close/>
                <a:moveTo>
                  <a:pt x="44" y="125"/>
                </a:moveTo>
                <a:cubicBezTo>
                  <a:pt x="39" y="125"/>
                  <a:pt x="36" y="129"/>
                  <a:pt x="36" y="133"/>
                </a:cubicBezTo>
                <a:cubicBezTo>
                  <a:pt x="36" y="138"/>
                  <a:pt x="39" y="141"/>
                  <a:pt x="44" y="141"/>
                </a:cubicBezTo>
                <a:cubicBezTo>
                  <a:pt x="48" y="141"/>
                  <a:pt x="52" y="138"/>
                  <a:pt x="52" y="133"/>
                </a:cubicBezTo>
                <a:cubicBezTo>
                  <a:pt x="52" y="129"/>
                  <a:pt x="48" y="125"/>
                  <a:pt x="44" y="125"/>
                </a:cubicBezTo>
                <a:close/>
                <a:moveTo>
                  <a:pt x="44" y="143"/>
                </a:moveTo>
                <a:cubicBezTo>
                  <a:pt x="39" y="143"/>
                  <a:pt x="36" y="147"/>
                  <a:pt x="36" y="151"/>
                </a:cubicBezTo>
                <a:cubicBezTo>
                  <a:pt x="36" y="155"/>
                  <a:pt x="39" y="159"/>
                  <a:pt x="44" y="159"/>
                </a:cubicBezTo>
                <a:cubicBezTo>
                  <a:pt x="48" y="159"/>
                  <a:pt x="52" y="155"/>
                  <a:pt x="52" y="151"/>
                </a:cubicBezTo>
                <a:cubicBezTo>
                  <a:pt x="52" y="147"/>
                  <a:pt x="48" y="143"/>
                  <a:pt x="44" y="143"/>
                </a:cubicBezTo>
                <a:close/>
                <a:moveTo>
                  <a:pt x="44" y="161"/>
                </a:moveTo>
                <a:cubicBezTo>
                  <a:pt x="39" y="161"/>
                  <a:pt x="36" y="164"/>
                  <a:pt x="36" y="169"/>
                </a:cubicBezTo>
                <a:cubicBezTo>
                  <a:pt x="36" y="173"/>
                  <a:pt x="39" y="177"/>
                  <a:pt x="44" y="177"/>
                </a:cubicBezTo>
                <a:cubicBezTo>
                  <a:pt x="48" y="177"/>
                  <a:pt x="52" y="173"/>
                  <a:pt x="52" y="169"/>
                </a:cubicBezTo>
                <a:cubicBezTo>
                  <a:pt x="52" y="164"/>
                  <a:pt x="48" y="161"/>
                  <a:pt x="44" y="161"/>
                </a:cubicBezTo>
                <a:close/>
                <a:moveTo>
                  <a:pt x="44" y="179"/>
                </a:moveTo>
                <a:cubicBezTo>
                  <a:pt x="39" y="179"/>
                  <a:pt x="36" y="182"/>
                  <a:pt x="36" y="187"/>
                </a:cubicBezTo>
                <a:cubicBezTo>
                  <a:pt x="36" y="191"/>
                  <a:pt x="39" y="195"/>
                  <a:pt x="44" y="195"/>
                </a:cubicBezTo>
                <a:cubicBezTo>
                  <a:pt x="48" y="195"/>
                  <a:pt x="52" y="191"/>
                  <a:pt x="52" y="187"/>
                </a:cubicBezTo>
                <a:cubicBezTo>
                  <a:pt x="52" y="182"/>
                  <a:pt x="48" y="179"/>
                  <a:pt x="44" y="179"/>
                </a:cubicBezTo>
                <a:close/>
                <a:moveTo>
                  <a:pt x="62" y="90"/>
                </a:moveTo>
                <a:cubicBezTo>
                  <a:pt x="57" y="90"/>
                  <a:pt x="54" y="93"/>
                  <a:pt x="54" y="98"/>
                </a:cubicBezTo>
                <a:cubicBezTo>
                  <a:pt x="54" y="102"/>
                  <a:pt x="57" y="106"/>
                  <a:pt x="62" y="106"/>
                </a:cubicBezTo>
                <a:cubicBezTo>
                  <a:pt x="66" y="106"/>
                  <a:pt x="70" y="102"/>
                  <a:pt x="70" y="98"/>
                </a:cubicBezTo>
                <a:cubicBezTo>
                  <a:pt x="70" y="93"/>
                  <a:pt x="66" y="90"/>
                  <a:pt x="62" y="90"/>
                </a:cubicBezTo>
                <a:close/>
                <a:moveTo>
                  <a:pt x="62" y="107"/>
                </a:moveTo>
                <a:cubicBezTo>
                  <a:pt x="57" y="107"/>
                  <a:pt x="54" y="111"/>
                  <a:pt x="54" y="115"/>
                </a:cubicBezTo>
                <a:cubicBezTo>
                  <a:pt x="54" y="120"/>
                  <a:pt x="57" y="123"/>
                  <a:pt x="62" y="123"/>
                </a:cubicBezTo>
                <a:cubicBezTo>
                  <a:pt x="66" y="123"/>
                  <a:pt x="70" y="120"/>
                  <a:pt x="70" y="115"/>
                </a:cubicBezTo>
                <a:cubicBezTo>
                  <a:pt x="70" y="111"/>
                  <a:pt x="66" y="107"/>
                  <a:pt x="62" y="107"/>
                </a:cubicBezTo>
                <a:close/>
                <a:moveTo>
                  <a:pt x="79" y="90"/>
                </a:moveTo>
                <a:cubicBezTo>
                  <a:pt x="75" y="90"/>
                  <a:pt x="71" y="93"/>
                  <a:pt x="71" y="98"/>
                </a:cubicBezTo>
                <a:cubicBezTo>
                  <a:pt x="71" y="102"/>
                  <a:pt x="75" y="106"/>
                  <a:pt x="79" y="106"/>
                </a:cubicBezTo>
                <a:cubicBezTo>
                  <a:pt x="84" y="106"/>
                  <a:pt x="87" y="102"/>
                  <a:pt x="87" y="98"/>
                </a:cubicBezTo>
                <a:cubicBezTo>
                  <a:pt x="87" y="93"/>
                  <a:pt x="84" y="90"/>
                  <a:pt x="79" y="90"/>
                </a:cubicBezTo>
                <a:close/>
                <a:moveTo>
                  <a:pt x="79" y="107"/>
                </a:moveTo>
                <a:cubicBezTo>
                  <a:pt x="75" y="107"/>
                  <a:pt x="71" y="111"/>
                  <a:pt x="71" y="115"/>
                </a:cubicBezTo>
                <a:cubicBezTo>
                  <a:pt x="71" y="120"/>
                  <a:pt x="75" y="123"/>
                  <a:pt x="79" y="123"/>
                </a:cubicBezTo>
                <a:cubicBezTo>
                  <a:pt x="84" y="123"/>
                  <a:pt x="87" y="120"/>
                  <a:pt x="87" y="115"/>
                </a:cubicBezTo>
                <a:cubicBezTo>
                  <a:pt x="87" y="111"/>
                  <a:pt x="84" y="107"/>
                  <a:pt x="79" y="107"/>
                </a:cubicBezTo>
                <a:close/>
                <a:moveTo>
                  <a:pt x="62" y="125"/>
                </a:moveTo>
                <a:cubicBezTo>
                  <a:pt x="57" y="125"/>
                  <a:pt x="54" y="129"/>
                  <a:pt x="54" y="133"/>
                </a:cubicBezTo>
                <a:cubicBezTo>
                  <a:pt x="54" y="138"/>
                  <a:pt x="57" y="141"/>
                  <a:pt x="62" y="141"/>
                </a:cubicBezTo>
                <a:cubicBezTo>
                  <a:pt x="66" y="141"/>
                  <a:pt x="70" y="138"/>
                  <a:pt x="70" y="133"/>
                </a:cubicBezTo>
                <a:cubicBezTo>
                  <a:pt x="70" y="129"/>
                  <a:pt x="66" y="125"/>
                  <a:pt x="62" y="125"/>
                </a:cubicBezTo>
                <a:close/>
                <a:moveTo>
                  <a:pt x="62" y="143"/>
                </a:moveTo>
                <a:cubicBezTo>
                  <a:pt x="57" y="143"/>
                  <a:pt x="54" y="147"/>
                  <a:pt x="54" y="151"/>
                </a:cubicBezTo>
                <a:cubicBezTo>
                  <a:pt x="54" y="155"/>
                  <a:pt x="57" y="159"/>
                  <a:pt x="62" y="159"/>
                </a:cubicBezTo>
                <a:cubicBezTo>
                  <a:pt x="66" y="159"/>
                  <a:pt x="70" y="155"/>
                  <a:pt x="70" y="151"/>
                </a:cubicBezTo>
                <a:cubicBezTo>
                  <a:pt x="70" y="147"/>
                  <a:pt x="66" y="143"/>
                  <a:pt x="62" y="143"/>
                </a:cubicBezTo>
                <a:close/>
                <a:moveTo>
                  <a:pt x="62" y="161"/>
                </a:moveTo>
                <a:cubicBezTo>
                  <a:pt x="57" y="161"/>
                  <a:pt x="54" y="164"/>
                  <a:pt x="54" y="169"/>
                </a:cubicBezTo>
                <a:cubicBezTo>
                  <a:pt x="54" y="173"/>
                  <a:pt x="57" y="177"/>
                  <a:pt x="62" y="177"/>
                </a:cubicBezTo>
                <a:cubicBezTo>
                  <a:pt x="66" y="177"/>
                  <a:pt x="70" y="173"/>
                  <a:pt x="70" y="169"/>
                </a:cubicBezTo>
                <a:cubicBezTo>
                  <a:pt x="70" y="164"/>
                  <a:pt x="66" y="161"/>
                  <a:pt x="62" y="161"/>
                </a:cubicBezTo>
                <a:close/>
                <a:moveTo>
                  <a:pt x="62" y="179"/>
                </a:moveTo>
                <a:cubicBezTo>
                  <a:pt x="57" y="179"/>
                  <a:pt x="54" y="182"/>
                  <a:pt x="54" y="187"/>
                </a:cubicBezTo>
                <a:cubicBezTo>
                  <a:pt x="54" y="191"/>
                  <a:pt x="57" y="195"/>
                  <a:pt x="62" y="195"/>
                </a:cubicBezTo>
                <a:cubicBezTo>
                  <a:pt x="66" y="195"/>
                  <a:pt x="70" y="191"/>
                  <a:pt x="70" y="187"/>
                </a:cubicBezTo>
                <a:cubicBezTo>
                  <a:pt x="70" y="182"/>
                  <a:pt x="66" y="179"/>
                  <a:pt x="62" y="179"/>
                </a:cubicBezTo>
                <a:close/>
                <a:moveTo>
                  <a:pt x="79" y="125"/>
                </a:moveTo>
                <a:cubicBezTo>
                  <a:pt x="75" y="125"/>
                  <a:pt x="71" y="129"/>
                  <a:pt x="71" y="133"/>
                </a:cubicBezTo>
                <a:cubicBezTo>
                  <a:pt x="71" y="138"/>
                  <a:pt x="75" y="141"/>
                  <a:pt x="79" y="141"/>
                </a:cubicBezTo>
                <a:cubicBezTo>
                  <a:pt x="84" y="141"/>
                  <a:pt x="87" y="138"/>
                  <a:pt x="87" y="133"/>
                </a:cubicBezTo>
                <a:cubicBezTo>
                  <a:pt x="87" y="129"/>
                  <a:pt x="84" y="125"/>
                  <a:pt x="79" y="125"/>
                </a:cubicBezTo>
                <a:close/>
                <a:moveTo>
                  <a:pt x="79" y="143"/>
                </a:moveTo>
                <a:cubicBezTo>
                  <a:pt x="75" y="143"/>
                  <a:pt x="71" y="147"/>
                  <a:pt x="71" y="151"/>
                </a:cubicBezTo>
                <a:cubicBezTo>
                  <a:pt x="71" y="155"/>
                  <a:pt x="75" y="159"/>
                  <a:pt x="79" y="159"/>
                </a:cubicBezTo>
                <a:cubicBezTo>
                  <a:pt x="84" y="159"/>
                  <a:pt x="87" y="155"/>
                  <a:pt x="87" y="151"/>
                </a:cubicBezTo>
                <a:cubicBezTo>
                  <a:pt x="87" y="147"/>
                  <a:pt x="84" y="143"/>
                  <a:pt x="79" y="143"/>
                </a:cubicBezTo>
                <a:close/>
                <a:moveTo>
                  <a:pt x="79" y="161"/>
                </a:moveTo>
                <a:cubicBezTo>
                  <a:pt x="75" y="161"/>
                  <a:pt x="71" y="164"/>
                  <a:pt x="71" y="169"/>
                </a:cubicBezTo>
                <a:cubicBezTo>
                  <a:pt x="71" y="173"/>
                  <a:pt x="75" y="177"/>
                  <a:pt x="79" y="177"/>
                </a:cubicBezTo>
                <a:cubicBezTo>
                  <a:pt x="84" y="177"/>
                  <a:pt x="87" y="173"/>
                  <a:pt x="87" y="169"/>
                </a:cubicBezTo>
                <a:cubicBezTo>
                  <a:pt x="87" y="164"/>
                  <a:pt x="84" y="161"/>
                  <a:pt x="79" y="161"/>
                </a:cubicBezTo>
                <a:close/>
                <a:moveTo>
                  <a:pt x="79" y="179"/>
                </a:moveTo>
                <a:cubicBezTo>
                  <a:pt x="75" y="179"/>
                  <a:pt x="71" y="182"/>
                  <a:pt x="71" y="187"/>
                </a:cubicBezTo>
                <a:cubicBezTo>
                  <a:pt x="71" y="191"/>
                  <a:pt x="75" y="195"/>
                  <a:pt x="79" y="195"/>
                </a:cubicBezTo>
                <a:cubicBezTo>
                  <a:pt x="84" y="195"/>
                  <a:pt x="87" y="191"/>
                  <a:pt x="87" y="187"/>
                </a:cubicBezTo>
                <a:cubicBezTo>
                  <a:pt x="87" y="182"/>
                  <a:pt x="84" y="179"/>
                  <a:pt x="79" y="179"/>
                </a:cubicBezTo>
                <a:close/>
                <a:moveTo>
                  <a:pt x="97" y="90"/>
                </a:moveTo>
                <a:cubicBezTo>
                  <a:pt x="93" y="90"/>
                  <a:pt x="89" y="93"/>
                  <a:pt x="89" y="98"/>
                </a:cubicBezTo>
                <a:cubicBezTo>
                  <a:pt x="89" y="102"/>
                  <a:pt x="93" y="106"/>
                  <a:pt x="97" y="106"/>
                </a:cubicBezTo>
                <a:cubicBezTo>
                  <a:pt x="102" y="106"/>
                  <a:pt x="105" y="102"/>
                  <a:pt x="105" y="98"/>
                </a:cubicBezTo>
                <a:cubicBezTo>
                  <a:pt x="105" y="93"/>
                  <a:pt x="102" y="90"/>
                  <a:pt x="97" y="90"/>
                </a:cubicBezTo>
                <a:close/>
                <a:moveTo>
                  <a:pt x="97" y="107"/>
                </a:moveTo>
                <a:cubicBezTo>
                  <a:pt x="93" y="107"/>
                  <a:pt x="89" y="111"/>
                  <a:pt x="89" y="115"/>
                </a:cubicBezTo>
                <a:cubicBezTo>
                  <a:pt x="89" y="120"/>
                  <a:pt x="93" y="123"/>
                  <a:pt x="97" y="123"/>
                </a:cubicBezTo>
                <a:cubicBezTo>
                  <a:pt x="102" y="123"/>
                  <a:pt x="105" y="120"/>
                  <a:pt x="105" y="115"/>
                </a:cubicBezTo>
                <a:cubicBezTo>
                  <a:pt x="105" y="111"/>
                  <a:pt x="102" y="107"/>
                  <a:pt x="97" y="107"/>
                </a:cubicBezTo>
                <a:close/>
                <a:moveTo>
                  <a:pt x="115" y="90"/>
                </a:moveTo>
                <a:cubicBezTo>
                  <a:pt x="111" y="90"/>
                  <a:pt x="107" y="93"/>
                  <a:pt x="107" y="98"/>
                </a:cubicBezTo>
                <a:cubicBezTo>
                  <a:pt x="107" y="102"/>
                  <a:pt x="111" y="106"/>
                  <a:pt x="115" y="106"/>
                </a:cubicBezTo>
                <a:cubicBezTo>
                  <a:pt x="119" y="106"/>
                  <a:pt x="123" y="102"/>
                  <a:pt x="123" y="98"/>
                </a:cubicBezTo>
                <a:cubicBezTo>
                  <a:pt x="123" y="93"/>
                  <a:pt x="119" y="90"/>
                  <a:pt x="115" y="90"/>
                </a:cubicBezTo>
                <a:close/>
                <a:moveTo>
                  <a:pt x="115" y="107"/>
                </a:moveTo>
                <a:cubicBezTo>
                  <a:pt x="111" y="107"/>
                  <a:pt x="107" y="111"/>
                  <a:pt x="107" y="115"/>
                </a:cubicBezTo>
                <a:cubicBezTo>
                  <a:pt x="107" y="120"/>
                  <a:pt x="111" y="123"/>
                  <a:pt x="115" y="123"/>
                </a:cubicBezTo>
                <a:cubicBezTo>
                  <a:pt x="119" y="123"/>
                  <a:pt x="123" y="120"/>
                  <a:pt x="123" y="115"/>
                </a:cubicBezTo>
                <a:cubicBezTo>
                  <a:pt x="123" y="111"/>
                  <a:pt x="119" y="107"/>
                  <a:pt x="115" y="107"/>
                </a:cubicBezTo>
                <a:close/>
                <a:moveTo>
                  <a:pt x="97" y="125"/>
                </a:moveTo>
                <a:cubicBezTo>
                  <a:pt x="93" y="125"/>
                  <a:pt x="89" y="129"/>
                  <a:pt x="89" y="133"/>
                </a:cubicBezTo>
                <a:cubicBezTo>
                  <a:pt x="89" y="138"/>
                  <a:pt x="93" y="141"/>
                  <a:pt x="97" y="141"/>
                </a:cubicBezTo>
                <a:cubicBezTo>
                  <a:pt x="102" y="141"/>
                  <a:pt x="105" y="138"/>
                  <a:pt x="105" y="133"/>
                </a:cubicBezTo>
                <a:cubicBezTo>
                  <a:pt x="105" y="129"/>
                  <a:pt x="102" y="125"/>
                  <a:pt x="97" y="125"/>
                </a:cubicBezTo>
                <a:close/>
                <a:moveTo>
                  <a:pt x="97" y="143"/>
                </a:moveTo>
                <a:cubicBezTo>
                  <a:pt x="93" y="143"/>
                  <a:pt x="89" y="147"/>
                  <a:pt x="89" y="151"/>
                </a:cubicBezTo>
                <a:cubicBezTo>
                  <a:pt x="89" y="155"/>
                  <a:pt x="93" y="159"/>
                  <a:pt x="97" y="159"/>
                </a:cubicBezTo>
                <a:cubicBezTo>
                  <a:pt x="102" y="159"/>
                  <a:pt x="105" y="155"/>
                  <a:pt x="105" y="151"/>
                </a:cubicBezTo>
                <a:cubicBezTo>
                  <a:pt x="105" y="147"/>
                  <a:pt x="102" y="143"/>
                  <a:pt x="97" y="143"/>
                </a:cubicBezTo>
                <a:close/>
                <a:moveTo>
                  <a:pt x="97" y="161"/>
                </a:moveTo>
                <a:cubicBezTo>
                  <a:pt x="93" y="161"/>
                  <a:pt x="89" y="164"/>
                  <a:pt x="89" y="169"/>
                </a:cubicBezTo>
                <a:cubicBezTo>
                  <a:pt x="89" y="173"/>
                  <a:pt x="93" y="177"/>
                  <a:pt x="97" y="177"/>
                </a:cubicBezTo>
                <a:cubicBezTo>
                  <a:pt x="102" y="177"/>
                  <a:pt x="105" y="173"/>
                  <a:pt x="105" y="169"/>
                </a:cubicBezTo>
                <a:cubicBezTo>
                  <a:pt x="105" y="164"/>
                  <a:pt x="102" y="161"/>
                  <a:pt x="97" y="161"/>
                </a:cubicBezTo>
                <a:close/>
                <a:moveTo>
                  <a:pt x="115" y="125"/>
                </a:moveTo>
                <a:cubicBezTo>
                  <a:pt x="111" y="125"/>
                  <a:pt x="107" y="129"/>
                  <a:pt x="107" y="133"/>
                </a:cubicBezTo>
                <a:cubicBezTo>
                  <a:pt x="107" y="138"/>
                  <a:pt x="111" y="141"/>
                  <a:pt x="115" y="141"/>
                </a:cubicBezTo>
                <a:cubicBezTo>
                  <a:pt x="119" y="141"/>
                  <a:pt x="123" y="138"/>
                  <a:pt x="123" y="133"/>
                </a:cubicBezTo>
                <a:cubicBezTo>
                  <a:pt x="123" y="129"/>
                  <a:pt x="119" y="125"/>
                  <a:pt x="115" y="125"/>
                </a:cubicBezTo>
                <a:close/>
                <a:moveTo>
                  <a:pt x="115" y="143"/>
                </a:moveTo>
                <a:cubicBezTo>
                  <a:pt x="111" y="143"/>
                  <a:pt x="107" y="147"/>
                  <a:pt x="107" y="151"/>
                </a:cubicBezTo>
                <a:cubicBezTo>
                  <a:pt x="107" y="155"/>
                  <a:pt x="111" y="159"/>
                  <a:pt x="115" y="159"/>
                </a:cubicBezTo>
                <a:cubicBezTo>
                  <a:pt x="119" y="159"/>
                  <a:pt x="123" y="155"/>
                  <a:pt x="123" y="151"/>
                </a:cubicBezTo>
                <a:cubicBezTo>
                  <a:pt x="123" y="147"/>
                  <a:pt x="119" y="143"/>
                  <a:pt x="115" y="143"/>
                </a:cubicBezTo>
                <a:close/>
                <a:moveTo>
                  <a:pt x="115" y="161"/>
                </a:moveTo>
                <a:cubicBezTo>
                  <a:pt x="111" y="161"/>
                  <a:pt x="107" y="164"/>
                  <a:pt x="107" y="169"/>
                </a:cubicBezTo>
                <a:cubicBezTo>
                  <a:pt x="107" y="173"/>
                  <a:pt x="111" y="177"/>
                  <a:pt x="115" y="177"/>
                </a:cubicBezTo>
                <a:cubicBezTo>
                  <a:pt x="119" y="177"/>
                  <a:pt x="123" y="173"/>
                  <a:pt x="123" y="169"/>
                </a:cubicBezTo>
                <a:cubicBezTo>
                  <a:pt x="123" y="164"/>
                  <a:pt x="119" y="161"/>
                  <a:pt x="115" y="161"/>
                </a:cubicBezTo>
                <a:close/>
                <a:moveTo>
                  <a:pt x="133" y="90"/>
                </a:moveTo>
                <a:cubicBezTo>
                  <a:pt x="128" y="90"/>
                  <a:pt x="125" y="93"/>
                  <a:pt x="125" y="98"/>
                </a:cubicBezTo>
                <a:cubicBezTo>
                  <a:pt x="125" y="102"/>
                  <a:pt x="128" y="106"/>
                  <a:pt x="133" y="106"/>
                </a:cubicBezTo>
                <a:cubicBezTo>
                  <a:pt x="137" y="106"/>
                  <a:pt x="141" y="102"/>
                  <a:pt x="141" y="98"/>
                </a:cubicBezTo>
                <a:cubicBezTo>
                  <a:pt x="141" y="93"/>
                  <a:pt x="137" y="90"/>
                  <a:pt x="133" y="90"/>
                </a:cubicBezTo>
                <a:close/>
                <a:moveTo>
                  <a:pt x="133" y="107"/>
                </a:moveTo>
                <a:cubicBezTo>
                  <a:pt x="128" y="107"/>
                  <a:pt x="125" y="111"/>
                  <a:pt x="125" y="115"/>
                </a:cubicBezTo>
                <a:cubicBezTo>
                  <a:pt x="125" y="120"/>
                  <a:pt x="128" y="123"/>
                  <a:pt x="133" y="123"/>
                </a:cubicBezTo>
                <a:cubicBezTo>
                  <a:pt x="137" y="123"/>
                  <a:pt x="141" y="120"/>
                  <a:pt x="141" y="115"/>
                </a:cubicBezTo>
                <a:cubicBezTo>
                  <a:pt x="141" y="111"/>
                  <a:pt x="137" y="107"/>
                  <a:pt x="133" y="107"/>
                </a:cubicBezTo>
                <a:close/>
                <a:moveTo>
                  <a:pt x="151" y="90"/>
                </a:moveTo>
                <a:cubicBezTo>
                  <a:pt x="146" y="90"/>
                  <a:pt x="143" y="93"/>
                  <a:pt x="143" y="98"/>
                </a:cubicBezTo>
                <a:cubicBezTo>
                  <a:pt x="143" y="102"/>
                  <a:pt x="146" y="106"/>
                  <a:pt x="151" y="106"/>
                </a:cubicBezTo>
                <a:cubicBezTo>
                  <a:pt x="155" y="106"/>
                  <a:pt x="159" y="102"/>
                  <a:pt x="159" y="98"/>
                </a:cubicBezTo>
                <a:cubicBezTo>
                  <a:pt x="159" y="93"/>
                  <a:pt x="155" y="90"/>
                  <a:pt x="151" y="90"/>
                </a:cubicBezTo>
                <a:close/>
                <a:moveTo>
                  <a:pt x="151" y="107"/>
                </a:moveTo>
                <a:cubicBezTo>
                  <a:pt x="146" y="107"/>
                  <a:pt x="143" y="111"/>
                  <a:pt x="143" y="115"/>
                </a:cubicBezTo>
                <a:cubicBezTo>
                  <a:pt x="143" y="120"/>
                  <a:pt x="146" y="123"/>
                  <a:pt x="151" y="123"/>
                </a:cubicBezTo>
                <a:cubicBezTo>
                  <a:pt x="155" y="123"/>
                  <a:pt x="159" y="120"/>
                  <a:pt x="159" y="115"/>
                </a:cubicBezTo>
                <a:cubicBezTo>
                  <a:pt x="159" y="111"/>
                  <a:pt x="155" y="107"/>
                  <a:pt x="151" y="107"/>
                </a:cubicBezTo>
                <a:close/>
                <a:moveTo>
                  <a:pt x="133" y="125"/>
                </a:moveTo>
                <a:cubicBezTo>
                  <a:pt x="128" y="125"/>
                  <a:pt x="125" y="129"/>
                  <a:pt x="125" y="133"/>
                </a:cubicBezTo>
                <a:cubicBezTo>
                  <a:pt x="125" y="138"/>
                  <a:pt x="128" y="141"/>
                  <a:pt x="133" y="141"/>
                </a:cubicBezTo>
                <a:cubicBezTo>
                  <a:pt x="137" y="141"/>
                  <a:pt x="141" y="138"/>
                  <a:pt x="141" y="133"/>
                </a:cubicBezTo>
                <a:cubicBezTo>
                  <a:pt x="141" y="129"/>
                  <a:pt x="137" y="125"/>
                  <a:pt x="133" y="125"/>
                </a:cubicBezTo>
                <a:close/>
                <a:moveTo>
                  <a:pt x="133" y="143"/>
                </a:moveTo>
                <a:cubicBezTo>
                  <a:pt x="128" y="143"/>
                  <a:pt x="125" y="147"/>
                  <a:pt x="125" y="151"/>
                </a:cubicBezTo>
                <a:cubicBezTo>
                  <a:pt x="125" y="155"/>
                  <a:pt x="128" y="159"/>
                  <a:pt x="133" y="159"/>
                </a:cubicBezTo>
                <a:cubicBezTo>
                  <a:pt x="137" y="159"/>
                  <a:pt x="141" y="155"/>
                  <a:pt x="141" y="151"/>
                </a:cubicBezTo>
                <a:cubicBezTo>
                  <a:pt x="141" y="147"/>
                  <a:pt x="137" y="143"/>
                  <a:pt x="133" y="143"/>
                </a:cubicBezTo>
                <a:close/>
                <a:moveTo>
                  <a:pt x="151" y="125"/>
                </a:moveTo>
                <a:cubicBezTo>
                  <a:pt x="146" y="125"/>
                  <a:pt x="143" y="129"/>
                  <a:pt x="143" y="133"/>
                </a:cubicBezTo>
                <a:cubicBezTo>
                  <a:pt x="143" y="138"/>
                  <a:pt x="146" y="141"/>
                  <a:pt x="151" y="141"/>
                </a:cubicBezTo>
                <a:cubicBezTo>
                  <a:pt x="155" y="141"/>
                  <a:pt x="159" y="138"/>
                  <a:pt x="159" y="133"/>
                </a:cubicBezTo>
                <a:cubicBezTo>
                  <a:pt x="159" y="129"/>
                  <a:pt x="155" y="125"/>
                  <a:pt x="151" y="125"/>
                </a:cubicBezTo>
                <a:close/>
                <a:moveTo>
                  <a:pt x="151" y="143"/>
                </a:moveTo>
                <a:cubicBezTo>
                  <a:pt x="146" y="143"/>
                  <a:pt x="143" y="147"/>
                  <a:pt x="143" y="151"/>
                </a:cubicBezTo>
                <a:cubicBezTo>
                  <a:pt x="143" y="155"/>
                  <a:pt x="146" y="159"/>
                  <a:pt x="151" y="159"/>
                </a:cubicBezTo>
                <a:cubicBezTo>
                  <a:pt x="155" y="159"/>
                  <a:pt x="159" y="155"/>
                  <a:pt x="159" y="151"/>
                </a:cubicBezTo>
                <a:cubicBezTo>
                  <a:pt x="159" y="147"/>
                  <a:pt x="155" y="143"/>
                  <a:pt x="151" y="143"/>
                </a:cubicBezTo>
                <a:close/>
                <a:moveTo>
                  <a:pt x="168" y="90"/>
                </a:moveTo>
                <a:cubicBezTo>
                  <a:pt x="164" y="90"/>
                  <a:pt x="160" y="93"/>
                  <a:pt x="160" y="98"/>
                </a:cubicBezTo>
                <a:cubicBezTo>
                  <a:pt x="160" y="102"/>
                  <a:pt x="164" y="106"/>
                  <a:pt x="168" y="106"/>
                </a:cubicBezTo>
                <a:cubicBezTo>
                  <a:pt x="173" y="106"/>
                  <a:pt x="176" y="102"/>
                  <a:pt x="176" y="98"/>
                </a:cubicBezTo>
                <a:cubicBezTo>
                  <a:pt x="176" y="93"/>
                  <a:pt x="173" y="90"/>
                  <a:pt x="168" y="90"/>
                </a:cubicBezTo>
                <a:close/>
                <a:moveTo>
                  <a:pt x="168" y="107"/>
                </a:moveTo>
                <a:cubicBezTo>
                  <a:pt x="164" y="107"/>
                  <a:pt x="160" y="111"/>
                  <a:pt x="160" y="115"/>
                </a:cubicBezTo>
                <a:cubicBezTo>
                  <a:pt x="160" y="120"/>
                  <a:pt x="164" y="123"/>
                  <a:pt x="168" y="123"/>
                </a:cubicBezTo>
                <a:cubicBezTo>
                  <a:pt x="173" y="123"/>
                  <a:pt x="176" y="120"/>
                  <a:pt x="176" y="115"/>
                </a:cubicBezTo>
                <a:cubicBezTo>
                  <a:pt x="176" y="111"/>
                  <a:pt x="173" y="107"/>
                  <a:pt x="168" y="107"/>
                </a:cubicBezTo>
                <a:close/>
                <a:moveTo>
                  <a:pt x="186" y="90"/>
                </a:moveTo>
                <a:cubicBezTo>
                  <a:pt x="182" y="90"/>
                  <a:pt x="178" y="93"/>
                  <a:pt x="178" y="98"/>
                </a:cubicBezTo>
                <a:cubicBezTo>
                  <a:pt x="178" y="102"/>
                  <a:pt x="182" y="106"/>
                  <a:pt x="186" y="106"/>
                </a:cubicBezTo>
                <a:cubicBezTo>
                  <a:pt x="191" y="106"/>
                  <a:pt x="194" y="102"/>
                  <a:pt x="194" y="98"/>
                </a:cubicBezTo>
                <a:cubicBezTo>
                  <a:pt x="194" y="93"/>
                  <a:pt x="191" y="90"/>
                  <a:pt x="186" y="90"/>
                </a:cubicBezTo>
                <a:close/>
                <a:moveTo>
                  <a:pt x="186" y="107"/>
                </a:moveTo>
                <a:cubicBezTo>
                  <a:pt x="182" y="107"/>
                  <a:pt x="178" y="111"/>
                  <a:pt x="178" y="115"/>
                </a:cubicBezTo>
                <a:cubicBezTo>
                  <a:pt x="178" y="120"/>
                  <a:pt x="182" y="123"/>
                  <a:pt x="186" y="123"/>
                </a:cubicBezTo>
                <a:cubicBezTo>
                  <a:pt x="191" y="123"/>
                  <a:pt x="194" y="120"/>
                  <a:pt x="194" y="115"/>
                </a:cubicBezTo>
                <a:cubicBezTo>
                  <a:pt x="194" y="111"/>
                  <a:pt x="191" y="107"/>
                  <a:pt x="186" y="107"/>
                </a:cubicBezTo>
                <a:close/>
                <a:moveTo>
                  <a:pt x="168" y="125"/>
                </a:moveTo>
                <a:cubicBezTo>
                  <a:pt x="164" y="125"/>
                  <a:pt x="160" y="129"/>
                  <a:pt x="160" y="133"/>
                </a:cubicBezTo>
                <a:cubicBezTo>
                  <a:pt x="160" y="138"/>
                  <a:pt x="164" y="141"/>
                  <a:pt x="168" y="141"/>
                </a:cubicBezTo>
                <a:cubicBezTo>
                  <a:pt x="173" y="141"/>
                  <a:pt x="176" y="138"/>
                  <a:pt x="176" y="133"/>
                </a:cubicBezTo>
                <a:cubicBezTo>
                  <a:pt x="176" y="129"/>
                  <a:pt x="173" y="125"/>
                  <a:pt x="168" y="125"/>
                </a:cubicBezTo>
                <a:close/>
                <a:moveTo>
                  <a:pt x="168" y="143"/>
                </a:moveTo>
                <a:cubicBezTo>
                  <a:pt x="164" y="143"/>
                  <a:pt x="160" y="147"/>
                  <a:pt x="160" y="151"/>
                </a:cubicBezTo>
                <a:cubicBezTo>
                  <a:pt x="160" y="155"/>
                  <a:pt x="164" y="159"/>
                  <a:pt x="168" y="159"/>
                </a:cubicBezTo>
                <a:cubicBezTo>
                  <a:pt x="173" y="159"/>
                  <a:pt x="176" y="155"/>
                  <a:pt x="176" y="151"/>
                </a:cubicBezTo>
                <a:cubicBezTo>
                  <a:pt x="176" y="147"/>
                  <a:pt x="173" y="143"/>
                  <a:pt x="168" y="143"/>
                </a:cubicBezTo>
                <a:close/>
                <a:moveTo>
                  <a:pt x="186" y="125"/>
                </a:moveTo>
                <a:cubicBezTo>
                  <a:pt x="182" y="125"/>
                  <a:pt x="178" y="129"/>
                  <a:pt x="178" y="133"/>
                </a:cubicBezTo>
                <a:cubicBezTo>
                  <a:pt x="178" y="138"/>
                  <a:pt x="182" y="141"/>
                  <a:pt x="186" y="141"/>
                </a:cubicBezTo>
                <a:cubicBezTo>
                  <a:pt x="191" y="141"/>
                  <a:pt x="194" y="138"/>
                  <a:pt x="194" y="133"/>
                </a:cubicBezTo>
                <a:cubicBezTo>
                  <a:pt x="194" y="129"/>
                  <a:pt x="191" y="125"/>
                  <a:pt x="186" y="125"/>
                </a:cubicBezTo>
                <a:close/>
                <a:moveTo>
                  <a:pt x="186" y="143"/>
                </a:moveTo>
                <a:cubicBezTo>
                  <a:pt x="182" y="143"/>
                  <a:pt x="178" y="147"/>
                  <a:pt x="178" y="151"/>
                </a:cubicBezTo>
                <a:cubicBezTo>
                  <a:pt x="178" y="155"/>
                  <a:pt x="182" y="159"/>
                  <a:pt x="186" y="159"/>
                </a:cubicBezTo>
                <a:cubicBezTo>
                  <a:pt x="191" y="159"/>
                  <a:pt x="194" y="155"/>
                  <a:pt x="194" y="151"/>
                </a:cubicBezTo>
                <a:cubicBezTo>
                  <a:pt x="194" y="147"/>
                  <a:pt x="191" y="143"/>
                  <a:pt x="186" y="143"/>
                </a:cubicBezTo>
                <a:close/>
                <a:moveTo>
                  <a:pt x="204" y="90"/>
                </a:moveTo>
                <a:cubicBezTo>
                  <a:pt x="200" y="90"/>
                  <a:pt x="196" y="93"/>
                  <a:pt x="196" y="98"/>
                </a:cubicBezTo>
                <a:cubicBezTo>
                  <a:pt x="196" y="102"/>
                  <a:pt x="200" y="106"/>
                  <a:pt x="204" y="106"/>
                </a:cubicBezTo>
                <a:cubicBezTo>
                  <a:pt x="209" y="106"/>
                  <a:pt x="212" y="102"/>
                  <a:pt x="212" y="98"/>
                </a:cubicBezTo>
                <a:cubicBezTo>
                  <a:pt x="212" y="93"/>
                  <a:pt x="209" y="90"/>
                  <a:pt x="204" y="90"/>
                </a:cubicBezTo>
                <a:close/>
                <a:moveTo>
                  <a:pt x="204" y="107"/>
                </a:moveTo>
                <a:cubicBezTo>
                  <a:pt x="200" y="107"/>
                  <a:pt x="196" y="111"/>
                  <a:pt x="196" y="115"/>
                </a:cubicBezTo>
                <a:cubicBezTo>
                  <a:pt x="196" y="120"/>
                  <a:pt x="200" y="123"/>
                  <a:pt x="204" y="123"/>
                </a:cubicBezTo>
                <a:cubicBezTo>
                  <a:pt x="209" y="123"/>
                  <a:pt x="212" y="120"/>
                  <a:pt x="212" y="115"/>
                </a:cubicBezTo>
                <a:cubicBezTo>
                  <a:pt x="212" y="111"/>
                  <a:pt x="209" y="107"/>
                  <a:pt x="204" y="107"/>
                </a:cubicBezTo>
                <a:close/>
                <a:moveTo>
                  <a:pt x="222" y="90"/>
                </a:moveTo>
                <a:cubicBezTo>
                  <a:pt x="217" y="90"/>
                  <a:pt x="214" y="93"/>
                  <a:pt x="214" y="98"/>
                </a:cubicBezTo>
                <a:cubicBezTo>
                  <a:pt x="214" y="102"/>
                  <a:pt x="217" y="106"/>
                  <a:pt x="222" y="106"/>
                </a:cubicBezTo>
                <a:cubicBezTo>
                  <a:pt x="226" y="106"/>
                  <a:pt x="230" y="102"/>
                  <a:pt x="230" y="98"/>
                </a:cubicBezTo>
                <a:cubicBezTo>
                  <a:pt x="230" y="93"/>
                  <a:pt x="226" y="90"/>
                  <a:pt x="222" y="90"/>
                </a:cubicBezTo>
                <a:close/>
                <a:moveTo>
                  <a:pt x="222" y="107"/>
                </a:moveTo>
                <a:cubicBezTo>
                  <a:pt x="217" y="107"/>
                  <a:pt x="214" y="111"/>
                  <a:pt x="214" y="115"/>
                </a:cubicBezTo>
                <a:cubicBezTo>
                  <a:pt x="214" y="120"/>
                  <a:pt x="217" y="123"/>
                  <a:pt x="222" y="123"/>
                </a:cubicBezTo>
                <a:cubicBezTo>
                  <a:pt x="226" y="123"/>
                  <a:pt x="230" y="120"/>
                  <a:pt x="230" y="115"/>
                </a:cubicBezTo>
                <a:cubicBezTo>
                  <a:pt x="230" y="111"/>
                  <a:pt x="226" y="107"/>
                  <a:pt x="222" y="107"/>
                </a:cubicBezTo>
                <a:close/>
                <a:moveTo>
                  <a:pt x="204" y="125"/>
                </a:moveTo>
                <a:cubicBezTo>
                  <a:pt x="200" y="125"/>
                  <a:pt x="196" y="129"/>
                  <a:pt x="196" y="133"/>
                </a:cubicBezTo>
                <a:cubicBezTo>
                  <a:pt x="196" y="138"/>
                  <a:pt x="200" y="141"/>
                  <a:pt x="204" y="141"/>
                </a:cubicBezTo>
                <a:cubicBezTo>
                  <a:pt x="209" y="141"/>
                  <a:pt x="212" y="138"/>
                  <a:pt x="212" y="133"/>
                </a:cubicBezTo>
                <a:cubicBezTo>
                  <a:pt x="212" y="129"/>
                  <a:pt x="209" y="125"/>
                  <a:pt x="204" y="125"/>
                </a:cubicBezTo>
                <a:close/>
                <a:moveTo>
                  <a:pt x="204" y="143"/>
                </a:moveTo>
                <a:cubicBezTo>
                  <a:pt x="200" y="143"/>
                  <a:pt x="196" y="147"/>
                  <a:pt x="196" y="151"/>
                </a:cubicBezTo>
                <a:cubicBezTo>
                  <a:pt x="196" y="155"/>
                  <a:pt x="200" y="159"/>
                  <a:pt x="204" y="159"/>
                </a:cubicBezTo>
                <a:cubicBezTo>
                  <a:pt x="209" y="159"/>
                  <a:pt x="212" y="155"/>
                  <a:pt x="212" y="151"/>
                </a:cubicBezTo>
                <a:cubicBezTo>
                  <a:pt x="212" y="147"/>
                  <a:pt x="209" y="143"/>
                  <a:pt x="204" y="143"/>
                </a:cubicBezTo>
                <a:close/>
                <a:moveTo>
                  <a:pt x="222" y="125"/>
                </a:moveTo>
                <a:cubicBezTo>
                  <a:pt x="217" y="125"/>
                  <a:pt x="214" y="129"/>
                  <a:pt x="214" y="133"/>
                </a:cubicBezTo>
                <a:cubicBezTo>
                  <a:pt x="214" y="138"/>
                  <a:pt x="217" y="141"/>
                  <a:pt x="222" y="141"/>
                </a:cubicBezTo>
                <a:cubicBezTo>
                  <a:pt x="226" y="141"/>
                  <a:pt x="230" y="138"/>
                  <a:pt x="230" y="133"/>
                </a:cubicBezTo>
                <a:cubicBezTo>
                  <a:pt x="230" y="129"/>
                  <a:pt x="226" y="125"/>
                  <a:pt x="222" y="125"/>
                </a:cubicBezTo>
                <a:close/>
                <a:moveTo>
                  <a:pt x="222" y="143"/>
                </a:moveTo>
                <a:cubicBezTo>
                  <a:pt x="217" y="143"/>
                  <a:pt x="214" y="147"/>
                  <a:pt x="214" y="151"/>
                </a:cubicBezTo>
                <a:cubicBezTo>
                  <a:pt x="214" y="155"/>
                  <a:pt x="217" y="159"/>
                  <a:pt x="222" y="159"/>
                </a:cubicBezTo>
                <a:cubicBezTo>
                  <a:pt x="226" y="159"/>
                  <a:pt x="230" y="155"/>
                  <a:pt x="230" y="151"/>
                </a:cubicBezTo>
                <a:cubicBezTo>
                  <a:pt x="230" y="147"/>
                  <a:pt x="226" y="143"/>
                  <a:pt x="222" y="143"/>
                </a:cubicBezTo>
                <a:close/>
                <a:moveTo>
                  <a:pt x="222" y="161"/>
                </a:moveTo>
                <a:cubicBezTo>
                  <a:pt x="217" y="161"/>
                  <a:pt x="214" y="164"/>
                  <a:pt x="214" y="169"/>
                </a:cubicBezTo>
                <a:cubicBezTo>
                  <a:pt x="214" y="173"/>
                  <a:pt x="217" y="177"/>
                  <a:pt x="222" y="177"/>
                </a:cubicBezTo>
                <a:cubicBezTo>
                  <a:pt x="226" y="177"/>
                  <a:pt x="230" y="173"/>
                  <a:pt x="230" y="169"/>
                </a:cubicBezTo>
                <a:cubicBezTo>
                  <a:pt x="230" y="164"/>
                  <a:pt x="226" y="161"/>
                  <a:pt x="222" y="161"/>
                </a:cubicBezTo>
                <a:close/>
                <a:moveTo>
                  <a:pt x="222" y="179"/>
                </a:moveTo>
                <a:cubicBezTo>
                  <a:pt x="217" y="179"/>
                  <a:pt x="214" y="182"/>
                  <a:pt x="214" y="187"/>
                </a:cubicBezTo>
                <a:cubicBezTo>
                  <a:pt x="214" y="191"/>
                  <a:pt x="217" y="195"/>
                  <a:pt x="222" y="195"/>
                </a:cubicBezTo>
                <a:cubicBezTo>
                  <a:pt x="226" y="195"/>
                  <a:pt x="230" y="191"/>
                  <a:pt x="230" y="187"/>
                </a:cubicBezTo>
                <a:cubicBezTo>
                  <a:pt x="230" y="182"/>
                  <a:pt x="226" y="179"/>
                  <a:pt x="222" y="179"/>
                </a:cubicBezTo>
                <a:close/>
                <a:moveTo>
                  <a:pt x="240" y="90"/>
                </a:moveTo>
                <a:cubicBezTo>
                  <a:pt x="235" y="90"/>
                  <a:pt x="232" y="93"/>
                  <a:pt x="232" y="98"/>
                </a:cubicBezTo>
                <a:cubicBezTo>
                  <a:pt x="232" y="102"/>
                  <a:pt x="235" y="106"/>
                  <a:pt x="240" y="106"/>
                </a:cubicBezTo>
                <a:cubicBezTo>
                  <a:pt x="244" y="106"/>
                  <a:pt x="248" y="102"/>
                  <a:pt x="248" y="98"/>
                </a:cubicBezTo>
                <a:cubicBezTo>
                  <a:pt x="248" y="93"/>
                  <a:pt x="244" y="90"/>
                  <a:pt x="240" y="90"/>
                </a:cubicBezTo>
                <a:close/>
                <a:moveTo>
                  <a:pt x="240" y="107"/>
                </a:moveTo>
                <a:cubicBezTo>
                  <a:pt x="235" y="107"/>
                  <a:pt x="232" y="111"/>
                  <a:pt x="232" y="115"/>
                </a:cubicBezTo>
                <a:cubicBezTo>
                  <a:pt x="232" y="120"/>
                  <a:pt x="235" y="123"/>
                  <a:pt x="240" y="123"/>
                </a:cubicBezTo>
                <a:cubicBezTo>
                  <a:pt x="244" y="123"/>
                  <a:pt x="248" y="120"/>
                  <a:pt x="248" y="115"/>
                </a:cubicBezTo>
                <a:cubicBezTo>
                  <a:pt x="248" y="111"/>
                  <a:pt x="244" y="107"/>
                  <a:pt x="240" y="107"/>
                </a:cubicBezTo>
                <a:close/>
                <a:moveTo>
                  <a:pt x="258" y="90"/>
                </a:moveTo>
                <a:cubicBezTo>
                  <a:pt x="253" y="90"/>
                  <a:pt x="250" y="93"/>
                  <a:pt x="250" y="98"/>
                </a:cubicBezTo>
                <a:cubicBezTo>
                  <a:pt x="250" y="102"/>
                  <a:pt x="253" y="106"/>
                  <a:pt x="258" y="106"/>
                </a:cubicBezTo>
                <a:cubicBezTo>
                  <a:pt x="262" y="106"/>
                  <a:pt x="266" y="102"/>
                  <a:pt x="266" y="98"/>
                </a:cubicBezTo>
                <a:cubicBezTo>
                  <a:pt x="266" y="93"/>
                  <a:pt x="262" y="90"/>
                  <a:pt x="258" y="90"/>
                </a:cubicBezTo>
                <a:close/>
                <a:moveTo>
                  <a:pt x="258" y="107"/>
                </a:moveTo>
                <a:cubicBezTo>
                  <a:pt x="253" y="107"/>
                  <a:pt x="250" y="111"/>
                  <a:pt x="250" y="115"/>
                </a:cubicBezTo>
                <a:cubicBezTo>
                  <a:pt x="250" y="120"/>
                  <a:pt x="253" y="123"/>
                  <a:pt x="258" y="123"/>
                </a:cubicBezTo>
                <a:cubicBezTo>
                  <a:pt x="262" y="123"/>
                  <a:pt x="266" y="120"/>
                  <a:pt x="266" y="115"/>
                </a:cubicBezTo>
                <a:cubicBezTo>
                  <a:pt x="266" y="111"/>
                  <a:pt x="262" y="107"/>
                  <a:pt x="258" y="107"/>
                </a:cubicBezTo>
                <a:close/>
                <a:moveTo>
                  <a:pt x="240" y="125"/>
                </a:moveTo>
                <a:cubicBezTo>
                  <a:pt x="235" y="125"/>
                  <a:pt x="232" y="129"/>
                  <a:pt x="232" y="133"/>
                </a:cubicBezTo>
                <a:cubicBezTo>
                  <a:pt x="232" y="138"/>
                  <a:pt x="235" y="141"/>
                  <a:pt x="240" y="141"/>
                </a:cubicBezTo>
                <a:cubicBezTo>
                  <a:pt x="244" y="141"/>
                  <a:pt x="248" y="138"/>
                  <a:pt x="248" y="133"/>
                </a:cubicBezTo>
                <a:cubicBezTo>
                  <a:pt x="248" y="129"/>
                  <a:pt x="244" y="125"/>
                  <a:pt x="240" y="125"/>
                </a:cubicBezTo>
                <a:close/>
                <a:moveTo>
                  <a:pt x="240" y="143"/>
                </a:moveTo>
                <a:cubicBezTo>
                  <a:pt x="235" y="143"/>
                  <a:pt x="232" y="147"/>
                  <a:pt x="232" y="151"/>
                </a:cubicBezTo>
                <a:cubicBezTo>
                  <a:pt x="232" y="155"/>
                  <a:pt x="235" y="159"/>
                  <a:pt x="240" y="159"/>
                </a:cubicBezTo>
                <a:cubicBezTo>
                  <a:pt x="244" y="159"/>
                  <a:pt x="248" y="155"/>
                  <a:pt x="248" y="151"/>
                </a:cubicBezTo>
                <a:cubicBezTo>
                  <a:pt x="248" y="147"/>
                  <a:pt x="244" y="143"/>
                  <a:pt x="240" y="143"/>
                </a:cubicBezTo>
                <a:close/>
                <a:moveTo>
                  <a:pt x="240" y="161"/>
                </a:moveTo>
                <a:cubicBezTo>
                  <a:pt x="235" y="161"/>
                  <a:pt x="232" y="164"/>
                  <a:pt x="232" y="169"/>
                </a:cubicBezTo>
                <a:cubicBezTo>
                  <a:pt x="232" y="173"/>
                  <a:pt x="235" y="177"/>
                  <a:pt x="240" y="177"/>
                </a:cubicBezTo>
                <a:cubicBezTo>
                  <a:pt x="244" y="177"/>
                  <a:pt x="248" y="173"/>
                  <a:pt x="248" y="169"/>
                </a:cubicBezTo>
                <a:cubicBezTo>
                  <a:pt x="248" y="164"/>
                  <a:pt x="244" y="161"/>
                  <a:pt x="240" y="161"/>
                </a:cubicBezTo>
                <a:close/>
                <a:moveTo>
                  <a:pt x="240" y="179"/>
                </a:moveTo>
                <a:cubicBezTo>
                  <a:pt x="235" y="179"/>
                  <a:pt x="232" y="182"/>
                  <a:pt x="232" y="187"/>
                </a:cubicBezTo>
                <a:cubicBezTo>
                  <a:pt x="232" y="191"/>
                  <a:pt x="235" y="195"/>
                  <a:pt x="240" y="195"/>
                </a:cubicBezTo>
                <a:cubicBezTo>
                  <a:pt x="244" y="195"/>
                  <a:pt x="248" y="191"/>
                  <a:pt x="248" y="187"/>
                </a:cubicBezTo>
                <a:cubicBezTo>
                  <a:pt x="248" y="182"/>
                  <a:pt x="244" y="179"/>
                  <a:pt x="240" y="179"/>
                </a:cubicBezTo>
                <a:close/>
                <a:moveTo>
                  <a:pt x="258" y="125"/>
                </a:moveTo>
                <a:cubicBezTo>
                  <a:pt x="253" y="125"/>
                  <a:pt x="250" y="129"/>
                  <a:pt x="250" y="133"/>
                </a:cubicBezTo>
                <a:cubicBezTo>
                  <a:pt x="250" y="138"/>
                  <a:pt x="253" y="141"/>
                  <a:pt x="258" y="141"/>
                </a:cubicBezTo>
                <a:cubicBezTo>
                  <a:pt x="262" y="141"/>
                  <a:pt x="266" y="138"/>
                  <a:pt x="266" y="133"/>
                </a:cubicBezTo>
                <a:cubicBezTo>
                  <a:pt x="266" y="129"/>
                  <a:pt x="262" y="125"/>
                  <a:pt x="258" y="125"/>
                </a:cubicBezTo>
                <a:close/>
                <a:moveTo>
                  <a:pt x="258" y="143"/>
                </a:moveTo>
                <a:cubicBezTo>
                  <a:pt x="253" y="143"/>
                  <a:pt x="250" y="147"/>
                  <a:pt x="250" y="151"/>
                </a:cubicBezTo>
                <a:cubicBezTo>
                  <a:pt x="250" y="155"/>
                  <a:pt x="253" y="159"/>
                  <a:pt x="258" y="159"/>
                </a:cubicBezTo>
                <a:cubicBezTo>
                  <a:pt x="262" y="159"/>
                  <a:pt x="266" y="155"/>
                  <a:pt x="266" y="151"/>
                </a:cubicBezTo>
                <a:cubicBezTo>
                  <a:pt x="266" y="147"/>
                  <a:pt x="262" y="143"/>
                  <a:pt x="258" y="143"/>
                </a:cubicBezTo>
                <a:close/>
                <a:moveTo>
                  <a:pt x="258" y="161"/>
                </a:moveTo>
                <a:cubicBezTo>
                  <a:pt x="253" y="161"/>
                  <a:pt x="250" y="164"/>
                  <a:pt x="250" y="169"/>
                </a:cubicBezTo>
                <a:cubicBezTo>
                  <a:pt x="250" y="173"/>
                  <a:pt x="253" y="177"/>
                  <a:pt x="258" y="177"/>
                </a:cubicBezTo>
                <a:cubicBezTo>
                  <a:pt x="262" y="177"/>
                  <a:pt x="266" y="173"/>
                  <a:pt x="266" y="169"/>
                </a:cubicBezTo>
                <a:cubicBezTo>
                  <a:pt x="266" y="164"/>
                  <a:pt x="262" y="161"/>
                  <a:pt x="258" y="161"/>
                </a:cubicBezTo>
                <a:close/>
                <a:moveTo>
                  <a:pt x="258" y="179"/>
                </a:moveTo>
                <a:cubicBezTo>
                  <a:pt x="253" y="179"/>
                  <a:pt x="250" y="182"/>
                  <a:pt x="250" y="187"/>
                </a:cubicBezTo>
                <a:cubicBezTo>
                  <a:pt x="250" y="191"/>
                  <a:pt x="253" y="195"/>
                  <a:pt x="258" y="195"/>
                </a:cubicBezTo>
                <a:cubicBezTo>
                  <a:pt x="262" y="195"/>
                  <a:pt x="266" y="191"/>
                  <a:pt x="266" y="187"/>
                </a:cubicBezTo>
                <a:cubicBezTo>
                  <a:pt x="266" y="182"/>
                  <a:pt x="262" y="179"/>
                  <a:pt x="258" y="179"/>
                </a:cubicBezTo>
                <a:close/>
                <a:moveTo>
                  <a:pt x="240" y="196"/>
                </a:moveTo>
                <a:cubicBezTo>
                  <a:pt x="235" y="196"/>
                  <a:pt x="232" y="200"/>
                  <a:pt x="232" y="204"/>
                </a:cubicBezTo>
                <a:cubicBezTo>
                  <a:pt x="232" y="209"/>
                  <a:pt x="235" y="212"/>
                  <a:pt x="240" y="212"/>
                </a:cubicBezTo>
                <a:cubicBezTo>
                  <a:pt x="244" y="212"/>
                  <a:pt x="248" y="209"/>
                  <a:pt x="248" y="204"/>
                </a:cubicBezTo>
                <a:cubicBezTo>
                  <a:pt x="248" y="200"/>
                  <a:pt x="244" y="196"/>
                  <a:pt x="240" y="196"/>
                </a:cubicBezTo>
                <a:close/>
                <a:moveTo>
                  <a:pt x="258" y="196"/>
                </a:moveTo>
                <a:cubicBezTo>
                  <a:pt x="253" y="196"/>
                  <a:pt x="250" y="200"/>
                  <a:pt x="250" y="204"/>
                </a:cubicBezTo>
                <a:cubicBezTo>
                  <a:pt x="250" y="209"/>
                  <a:pt x="253" y="212"/>
                  <a:pt x="258" y="212"/>
                </a:cubicBezTo>
                <a:cubicBezTo>
                  <a:pt x="262" y="212"/>
                  <a:pt x="266" y="209"/>
                  <a:pt x="266" y="204"/>
                </a:cubicBezTo>
                <a:cubicBezTo>
                  <a:pt x="266" y="200"/>
                  <a:pt x="262" y="196"/>
                  <a:pt x="258" y="196"/>
                </a:cubicBezTo>
                <a:close/>
                <a:moveTo>
                  <a:pt x="275" y="90"/>
                </a:moveTo>
                <a:cubicBezTo>
                  <a:pt x="271" y="90"/>
                  <a:pt x="267" y="93"/>
                  <a:pt x="267" y="98"/>
                </a:cubicBezTo>
                <a:cubicBezTo>
                  <a:pt x="267" y="102"/>
                  <a:pt x="271" y="106"/>
                  <a:pt x="275" y="106"/>
                </a:cubicBezTo>
                <a:cubicBezTo>
                  <a:pt x="280" y="106"/>
                  <a:pt x="283" y="102"/>
                  <a:pt x="283" y="98"/>
                </a:cubicBezTo>
                <a:cubicBezTo>
                  <a:pt x="283" y="93"/>
                  <a:pt x="280" y="90"/>
                  <a:pt x="275" y="90"/>
                </a:cubicBezTo>
                <a:close/>
                <a:moveTo>
                  <a:pt x="275" y="107"/>
                </a:moveTo>
                <a:cubicBezTo>
                  <a:pt x="271" y="107"/>
                  <a:pt x="267" y="111"/>
                  <a:pt x="267" y="115"/>
                </a:cubicBezTo>
                <a:cubicBezTo>
                  <a:pt x="267" y="120"/>
                  <a:pt x="271" y="123"/>
                  <a:pt x="275" y="123"/>
                </a:cubicBezTo>
                <a:cubicBezTo>
                  <a:pt x="280" y="123"/>
                  <a:pt x="283" y="120"/>
                  <a:pt x="283" y="115"/>
                </a:cubicBezTo>
                <a:cubicBezTo>
                  <a:pt x="283" y="111"/>
                  <a:pt x="280" y="107"/>
                  <a:pt x="275" y="107"/>
                </a:cubicBezTo>
                <a:close/>
                <a:moveTo>
                  <a:pt x="293" y="54"/>
                </a:moveTo>
                <a:cubicBezTo>
                  <a:pt x="289" y="54"/>
                  <a:pt x="285" y="57"/>
                  <a:pt x="285" y="62"/>
                </a:cubicBezTo>
                <a:cubicBezTo>
                  <a:pt x="285" y="66"/>
                  <a:pt x="289" y="70"/>
                  <a:pt x="293" y="70"/>
                </a:cubicBezTo>
                <a:cubicBezTo>
                  <a:pt x="298" y="70"/>
                  <a:pt x="301" y="66"/>
                  <a:pt x="301" y="62"/>
                </a:cubicBezTo>
                <a:cubicBezTo>
                  <a:pt x="301" y="57"/>
                  <a:pt x="298" y="54"/>
                  <a:pt x="293" y="54"/>
                </a:cubicBezTo>
                <a:close/>
                <a:moveTo>
                  <a:pt x="293" y="72"/>
                </a:moveTo>
                <a:cubicBezTo>
                  <a:pt x="289" y="72"/>
                  <a:pt x="285" y="75"/>
                  <a:pt x="285" y="80"/>
                </a:cubicBezTo>
                <a:cubicBezTo>
                  <a:pt x="285" y="84"/>
                  <a:pt x="289" y="88"/>
                  <a:pt x="293" y="88"/>
                </a:cubicBezTo>
                <a:cubicBezTo>
                  <a:pt x="298" y="88"/>
                  <a:pt x="301" y="84"/>
                  <a:pt x="301" y="80"/>
                </a:cubicBezTo>
                <a:cubicBezTo>
                  <a:pt x="301" y="75"/>
                  <a:pt x="298" y="72"/>
                  <a:pt x="293" y="72"/>
                </a:cubicBezTo>
                <a:close/>
                <a:moveTo>
                  <a:pt x="293" y="90"/>
                </a:moveTo>
                <a:cubicBezTo>
                  <a:pt x="289" y="90"/>
                  <a:pt x="285" y="93"/>
                  <a:pt x="285" y="98"/>
                </a:cubicBezTo>
                <a:cubicBezTo>
                  <a:pt x="285" y="102"/>
                  <a:pt x="289" y="106"/>
                  <a:pt x="293" y="106"/>
                </a:cubicBezTo>
                <a:cubicBezTo>
                  <a:pt x="298" y="106"/>
                  <a:pt x="301" y="102"/>
                  <a:pt x="301" y="98"/>
                </a:cubicBezTo>
                <a:cubicBezTo>
                  <a:pt x="301" y="93"/>
                  <a:pt x="298" y="90"/>
                  <a:pt x="293" y="90"/>
                </a:cubicBezTo>
                <a:close/>
                <a:moveTo>
                  <a:pt x="293" y="107"/>
                </a:moveTo>
                <a:cubicBezTo>
                  <a:pt x="289" y="107"/>
                  <a:pt x="285" y="111"/>
                  <a:pt x="285" y="115"/>
                </a:cubicBezTo>
                <a:cubicBezTo>
                  <a:pt x="285" y="120"/>
                  <a:pt x="289" y="123"/>
                  <a:pt x="293" y="123"/>
                </a:cubicBezTo>
                <a:cubicBezTo>
                  <a:pt x="298" y="123"/>
                  <a:pt x="301" y="120"/>
                  <a:pt x="301" y="115"/>
                </a:cubicBezTo>
                <a:cubicBezTo>
                  <a:pt x="301" y="111"/>
                  <a:pt x="298" y="107"/>
                  <a:pt x="293" y="107"/>
                </a:cubicBezTo>
                <a:close/>
                <a:moveTo>
                  <a:pt x="275" y="125"/>
                </a:moveTo>
                <a:cubicBezTo>
                  <a:pt x="271" y="125"/>
                  <a:pt x="267" y="129"/>
                  <a:pt x="267" y="133"/>
                </a:cubicBezTo>
                <a:cubicBezTo>
                  <a:pt x="267" y="138"/>
                  <a:pt x="271" y="141"/>
                  <a:pt x="275" y="141"/>
                </a:cubicBezTo>
                <a:cubicBezTo>
                  <a:pt x="280" y="141"/>
                  <a:pt x="283" y="138"/>
                  <a:pt x="283" y="133"/>
                </a:cubicBezTo>
                <a:cubicBezTo>
                  <a:pt x="283" y="129"/>
                  <a:pt x="280" y="125"/>
                  <a:pt x="275" y="125"/>
                </a:cubicBezTo>
                <a:close/>
                <a:moveTo>
                  <a:pt x="275" y="143"/>
                </a:moveTo>
                <a:cubicBezTo>
                  <a:pt x="271" y="143"/>
                  <a:pt x="267" y="147"/>
                  <a:pt x="267" y="151"/>
                </a:cubicBezTo>
                <a:cubicBezTo>
                  <a:pt x="267" y="155"/>
                  <a:pt x="271" y="159"/>
                  <a:pt x="275" y="159"/>
                </a:cubicBezTo>
                <a:cubicBezTo>
                  <a:pt x="280" y="159"/>
                  <a:pt x="283" y="155"/>
                  <a:pt x="283" y="151"/>
                </a:cubicBezTo>
                <a:cubicBezTo>
                  <a:pt x="283" y="147"/>
                  <a:pt x="280" y="143"/>
                  <a:pt x="275" y="143"/>
                </a:cubicBezTo>
                <a:close/>
                <a:moveTo>
                  <a:pt x="275" y="161"/>
                </a:moveTo>
                <a:cubicBezTo>
                  <a:pt x="271" y="161"/>
                  <a:pt x="267" y="164"/>
                  <a:pt x="267" y="169"/>
                </a:cubicBezTo>
                <a:cubicBezTo>
                  <a:pt x="267" y="173"/>
                  <a:pt x="271" y="177"/>
                  <a:pt x="275" y="177"/>
                </a:cubicBezTo>
                <a:cubicBezTo>
                  <a:pt x="280" y="177"/>
                  <a:pt x="283" y="173"/>
                  <a:pt x="283" y="169"/>
                </a:cubicBezTo>
                <a:cubicBezTo>
                  <a:pt x="283" y="164"/>
                  <a:pt x="280" y="161"/>
                  <a:pt x="275" y="161"/>
                </a:cubicBezTo>
                <a:close/>
                <a:moveTo>
                  <a:pt x="275" y="179"/>
                </a:moveTo>
                <a:cubicBezTo>
                  <a:pt x="271" y="179"/>
                  <a:pt x="267" y="182"/>
                  <a:pt x="267" y="187"/>
                </a:cubicBezTo>
                <a:cubicBezTo>
                  <a:pt x="267" y="191"/>
                  <a:pt x="271" y="195"/>
                  <a:pt x="275" y="195"/>
                </a:cubicBezTo>
                <a:cubicBezTo>
                  <a:pt x="280" y="195"/>
                  <a:pt x="283" y="191"/>
                  <a:pt x="283" y="187"/>
                </a:cubicBezTo>
                <a:cubicBezTo>
                  <a:pt x="283" y="182"/>
                  <a:pt x="280" y="179"/>
                  <a:pt x="275" y="179"/>
                </a:cubicBezTo>
                <a:close/>
                <a:moveTo>
                  <a:pt x="293" y="125"/>
                </a:moveTo>
                <a:cubicBezTo>
                  <a:pt x="289" y="125"/>
                  <a:pt x="285" y="129"/>
                  <a:pt x="285" y="133"/>
                </a:cubicBezTo>
                <a:cubicBezTo>
                  <a:pt x="285" y="138"/>
                  <a:pt x="289" y="141"/>
                  <a:pt x="293" y="141"/>
                </a:cubicBezTo>
                <a:cubicBezTo>
                  <a:pt x="298" y="141"/>
                  <a:pt x="301" y="138"/>
                  <a:pt x="301" y="133"/>
                </a:cubicBezTo>
                <a:cubicBezTo>
                  <a:pt x="301" y="129"/>
                  <a:pt x="298" y="125"/>
                  <a:pt x="293" y="125"/>
                </a:cubicBezTo>
                <a:close/>
                <a:moveTo>
                  <a:pt x="293" y="143"/>
                </a:moveTo>
                <a:cubicBezTo>
                  <a:pt x="289" y="143"/>
                  <a:pt x="285" y="147"/>
                  <a:pt x="285" y="151"/>
                </a:cubicBezTo>
                <a:cubicBezTo>
                  <a:pt x="285" y="155"/>
                  <a:pt x="289" y="159"/>
                  <a:pt x="293" y="159"/>
                </a:cubicBezTo>
                <a:cubicBezTo>
                  <a:pt x="298" y="159"/>
                  <a:pt x="301" y="155"/>
                  <a:pt x="301" y="151"/>
                </a:cubicBezTo>
                <a:cubicBezTo>
                  <a:pt x="301" y="147"/>
                  <a:pt x="298" y="143"/>
                  <a:pt x="293" y="143"/>
                </a:cubicBezTo>
                <a:close/>
                <a:moveTo>
                  <a:pt x="293" y="161"/>
                </a:moveTo>
                <a:cubicBezTo>
                  <a:pt x="289" y="161"/>
                  <a:pt x="285" y="164"/>
                  <a:pt x="285" y="169"/>
                </a:cubicBezTo>
                <a:cubicBezTo>
                  <a:pt x="285" y="173"/>
                  <a:pt x="289" y="177"/>
                  <a:pt x="293" y="177"/>
                </a:cubicBezTo>
                <a:cubicBezTo>
                  <a:pt x="298" y="177"/>
                  <a:pt x="301" y="173"/>
                  <a:pt x="301" y="169"/>
                </a:cubicBezTo>
                <a:cubicBezTo>
                  <a:pt x="301" y="164"/>
                  <a:pt x="298" y="161"/>
                  <a:pt x="293" y="161"/>
                </a:cubicBezTo>
                <a:close/>
                <a:moveTo>
                  <a:pt x="293" y="179"/>
                </a:moveTo>
                <a:cubicBezTo>
                  <a:pt x="289" y="179"/>
                  <a:pt x="285" y="182"/>
                  <a:pt x="285" y="187"/>
                </a:cubicBezTo>
                <a:cubicBezTo>
                  <a:pt x="285" y="191"/>
                  <a:pt x="289" y="195"/>
                  <a:pt x="293" y="195"/>
                </a:cubicBezTo>
                <a:cubicBezTo>
                  <a:pt x="298" y="195"/>
                  <a:pt x="301" y="191"/>
                  <a:pt x="301" y="187"/>
                </a:cubicBezTo>
                <a:cubicBezTo>
                  <a:pt x="301" y="182"/>
                  <a:pt x="298" y="179"/>
                  <a:pt x="293" y="179"/>
                </a:cubicBezTo>
                <a:close/>
                <a:moveTo>
                  <a:pt x="275" y="196"/>
                </a:moveTo>
                <a:cubicBezTo>
                  <a:pt x="271" y="196"/>
                  <a:pt x="267" y="200"/>
                  <a:pt x="267" y="204"/>
                </a:cubicBezTo>
                <a:cubicBezTo>
                  <a:pt x="267" y="209"/>
                  <a:pt x="271" y="212"/>
                  <a:pt x="275" y="212"/>
                </a:cubicBezTo>
                <a:cubicBezTo>
                  <a:pt x="280" y="212"/>
                  <a:pt x="283" y="209"/>
                  <a:pt x="283" y="204"/>
                </a:cubicBezTo>
                <a:cubicBezTo>
                  <a:pt x="283" y="200"/>
                  <a:pt x="280" y="196"/>
                  <a:pt x="275" y="196"/>
                </a:cubicBezTo>
                <a:close/>
                <a:moveTo>
                  <a:pt x="275" y="214"/>
                </a:moveTo>
                <a:cubicBezTo>
                  <a:pt x="271" y="214"/>
                  <a:pt x="267" y="218"/>
                  <a:pt x="267" y="222"/>
                </a:cubicBezTo>
                <a:cubicBezTo>
                  <a:pt x="267" y="227"/>
                  <a:pt x="271" y="230"/>
                  <a:pt x="275" y="230"/>
                </a:cubicBezTo>
                <a:cubicBezTo>
                  <a:pt x="280" y="230"/>
                  <a:pt x="283" y="227"/>
                  <a:pt x="283" y="222"/>
                </a:cubicBezTo>
                <a:cubicBezTo>
                  <a:pt x="283" y="218"/>
                  <a:pt x="280" y="214"/>
                  <a:pt x="275" y="214"/>
                </a:cubicBezTo>
                <a:close/>
                <a:moveTo>
                  <a:pt x="293" y="196"/>
                </a:moveTo>
                <a:cubicBezTo>
                  <a:pt x="289" y="196"/>
                  <a:pt x="285" y="200"/>
                  <a:pt x="285" y="204"/>
                </a:cubicBezTo>
                <a:cubicBezTo>
                  <a:pt x="285" y="209"/>
                  <a:pt x="289" y="212"/>
                  <a:pt x="293" y="212"/>
                </a:cubicBezTo>
                <a:cubicBezTo>
                  <a:pt x="298" y="212"/>
                  <a:pt x="301" y="209"/>
                  <a:pt x="301" y="204"/>
                </a:cubicBezTo>
                <a:cubicBezTo>
                  <a:pt x="301" y="200"/>
                  <a:pt x="298" y="196"/>
                  <a:pt x="293" y="196"/>
                </a:cubicBezTo>
                <a:close/>
                <a:moveTo>
                  <a:pt x="293" y="214"/>
                </a:moveTo>
                <a:cubicBezTo>
                  <a:pt x="289" y="214"/>
                  <a:pt x="285" y="218"/>
                  <a:pt x="285" y="222"/>
                </a:cubicBezTo>
                <a:cubicBezTo>
                  <a:pt x="285" y="227"/>
                  <a:pt x="289" y="230"/>
                  <a:pt x="293" y="230"/>
                </a:cubicBezTo>
                <a:cubicBezTo>
                  <a:pt x="298" y="230"/>
                  <a:pt x="301" y="227"/>
                  <a:pt x="301" y="222"/>
                </a:cubicBezTo>
                <a:cubicBezTo>
                  <a:pt x="301" y="218"/>
                  <a:pt x="298" y="214"/>
                  <a:pt x="293" y="214"/>
                </a:cubicBezTo>
                <a:close/>
                <a:moveTo>
                  <a:pt x="293" y="232"/>
                </a:moveTo>
                <a:cubicBezTo>
                  <a:pt x="289" y="232"/>
                  <a:pt x="285" y="236"/>
                  <a:pt x="285" y="240"/>
                </a:cubicBezTo>
                <a:cubicBezTo>
                  <a:pt x="285" y="244"/>
                  <a:pt x="289" y="248"/>
                  <a:pt x="293" y="248"/>
                </a:cubicBezTo>
                <a:cubicBezTo>
                  <a:pt x="298" y="248"/>
                  <a:pt x="301" y="244"/>
                  <a:pt x="301" y="240"/>
                </a:cubicBezTo>
                <a:cubicBezTo>
                  <a:pt x="301" y="236"/>
                  <a:pt x="298" y="232"/>
                  <a:pt x="293" y="232"/>
                </a:cubicBezTo>
                <a:close/>
                <a:moveTo>
                  <a:pt x="293" y="250"/>
                </a:moveTo>
                <a:cubicBezTo>
                  <a:pt x="289" y="250"/>
                  <a:pt x="285" y="253"/>
                  <a:pt x="285" y="258"/>
                </a:cubicBezTo>
                <a:cubicBezTo>
                  <a:pt x="285" y="262"/>
                  <a:pt x="289" y="266"/>
                  <a:pt x="293" y="266"/>
                </a:cubicBezTo>
                <a:cubicBezTo>
                  <a:pt x="298" y="266"/>
                  <a:pt x="301" y="262"/>
                  <a:pt x="301" y="258"/>
                </a:cubicBezTo>
                <a:cubicBezTo>
                  <a:pt x="301" y="253"/>
                  <a:pt x="298" y="250"/>
                  <a:pt x="293" y="250"/>
                </a:cubicBezTo>
                <a:close/>
                <a:moveTo>
                  <a:pt x="293" y="268"/>
                </a:moveTo>
                <a:cubicBezTo>
                  <a:pt x="289" y="268"/>
                  <a:pt x="285" y="271"/>
                  <a:pt x="285" y="276"/>
                </a:cubicBezTo>
                <a:cubicBezTo>
                  <a:pt x="285" y="280"/>
                  <a:pt x="289" y="284"/>
                  <a:pt x="293" y="284"/>
                </a:cubicBezTo>
                <a:cubicBezTo>
                  <a:pt x="298" y="284"/>
                  <a:pt x="301" y="280"/>
                  <a:pt x="301" y="276"/>
                </a:cubicBezTo>
                <a:cubicBezTo>
                  <a:pt x="301" y="271"/>
                  <a:pt x="298" y="268"/>
                  <a:pt x="293" y="268"/>
                </a:cubicBezTo>
                <a:close/>
                <a:moveTo>
                  <a:pt x="293" y="285"/>
                </a:moveTo>
                <a:cubicBezTo>
                  <a:pt x="289" y="285"/>
                  <a:pt x="285" y="289"/>
                  <a:pt x="285" y="293"/>
                </a:cubicBezTo>
                <a:cubicBezTo>
                  <a:pt x="285" y="298"/>
                  <a:pt x="289" y="301"/>
                  <a:pt x="293" y="301"/>
                </a:cubicBezTo>
                <a:cubicBezTo>
                  <a:pt x="298" y="301"/>
                  <a:pt x="301" y="298"/>
                  <a:pt x="301" y="293"/>
                </a:cubicBezTo>
                <a:cubicBezTo>
                  <a:pt x="301" y="289"/>
                  <a:pt x="298" y="285"/>
                  <a:pt x="293" y="285"/>
                </a:cubicBezTo>
                <a:close/>
                <a:moveTo>
                  <a:pt x="329" y="36"/>
                </a:moveTo>
                <a:cubicBezTo>
                  <a:pt x="324" y="36"/>
                  <a:pt x="321" y="40"/>
                  <a:pt x="321" y="44"/>
                </a:cubicBezTo>
                <a:cubicBezTo>
                  <a:pt x="321" y="49"/>
                  <a:pt x="324" y="52"/>
                  <a:pt x="329" y="52"/>
                </a:cubicBezTo>
                <a:cubicBezTo>
                  <a:pt x="333" y="52"/>
                  <a:pt x="337" y="49"/>
                  <a:pt x="337" y="44"/>
                </a:cubicBezTo>
                <a:cubicBezTo>
                  <a:pt x="337" y="40"/>
                  <a:pt x="333" y="36"/>
                  <a:pt x="329" y="36"/>
                </a:cubicBezTo>
                <a:close/>
                <a:moveTo>
                  <a:pt x="311" y="54"/>
                </a:moveTo>
                <a:cubicBezTo>
                  <a:pt x="307" y="54"/>
                  <a:pt x="303" y="57"/>
                  <a:pt x="303" y="62"/>
                </a:cubicBezTo>
                <a:cubicBezTo>
                  <a:pt x="303" y="66"/>
                  <a:pt x="307" y="70"/>
                  <a:pt x="311" y="70"/>
                </a:cubicBezTo>
                <a:cubicBezTo>
                  <a:pt x="315" y="70"/>
                  <a:pt x="319" y="66"/>
                  <a:pt x="319" y="62"/>
                </a:cubicBezTo>
                <a:cubicBezTo>
                  <a:pt x="319" y="57"/>
                  <a:pt x="315" y="54"/>
                  <a:pt x="311" y="54"/>
                </a:cubicBezTo>
                <a:close/>
                <a:moveTo>
                  <a:pt x="311" y="72"/>
                </a:moveTo>
                <a:cubicBezTo>
                  <a:pt x="307" y="72"/>
                  <a:pt x="303" y="75"/>
                  <a:pt x="303" y="80"/>
                </a:cubicBezTo>
                <a:cubicBezTo>
                  <a:pt x="303" y="84"/>
                  <a:pt x="307" y="88"/>
                  <a:pt x="311" y="88"/>
                </a:cubicBezTo>
                <a:cubicBezTo>
                  <a:pt x="315" y="88"/>
                  <a:pt x="319" y="84"/>
                  <a:pt x="319" y="80"/>
                </a:cubicBezTo>
                <a:cubicBezTo>
                  <a:pt x="319" y="75"/>
                  <a:pt x="315" y="72"/>
                  <a:pt x="311" y="72"/>
                </a:cubicBezTo>
                <a:close/>
                <a:moveTo>
                  <a:pt x="311" y="90"/>
                </a:moveTo>
                <a:cubicBezTo>
                  <a:pt x="307" y="90"/>
                  <a:pt x="303" y="93"/>
                  <a:pt x="303" y="98"/>
                </a:cubicBezTo>
                <a:cubicBezTo>
                  <a:pt x="303" y="102"/>
                  <a:pt x="307" y="106"/>
                  <a:pt x="311" y="106"/>
                </a:cubicBezTo>
                <a:cubicBezTo>
                  <a:pt x="315" y="106"/>
                  <a:pt x="319" y="102"/>
                  <a:pt x="319" y="98"/>
                </a:cubicBezTo>
                <a:cubicBezTo>
                  <a:pt x="319" y="93"/>
                  <a:pt x="315" y="90"/>
                  <a:pt x="311" y="90"/>
                </a:cubicBezTo>
                <a:close/>
                <a:moveTo>
                  <a:pt x="311" y="107"/>
                </a:moveTo>
                <a:cubicBezTo>
                  <a:pt x="307" y="107"/>
                  <a:pt x="303" y="111"/>
                  <a:pt x="303" y="115"/>
                </a:cubicBezTo>
                <a:cubicBezTo>
                  <a:pt x="303" y="120"/>
                  <a:pt x="307" y="123"/>
                  <a:pt x="311" y="123"/>
                </a:cubicBezTo>
                <a:cubicBezTo>
                  <a:pt x="315" y="123"/>
                  <a:pt x="319" y="120"/>
                  <a:pt x="319" y="115"/>
                </a:cubicBezTo>
                <a:cubicBezTo>
                  <a:pt x="319" y="111"/>
                  <a:pt x="315" y="107"/>
                  <a:pt x="311" y="107"/>
                </a:cubicBezTo>
                <a:close/>
                <a:moveTo>
                  <a:pt x="329" y="54"/>
                </a:moveTo>
                <a:cubicBezTo>
                  <a:pt x="324" y="54"/>
                  <a:pt x="321" y="57"/>
                  <a:pt x="321" y="62"/>
                </a:cubicBezTo>
                <a:cubicBezTo>
                  <a:pt x="321" y="66"/>
                  <a:pt x="324" y="70"/>
                  <a:pt x="329" y="70"/>
                </a:cubicBezTo>
                <a:cubicBezTo>
                  <a:pt x="333" y="70"/>
                  <a:pt x="337" y="66"/>
                  <a:pt x="337" y="62"/>
                </a:cubicBezTo>
                <a:cubicBezTo>
                  <a:pt x="337" y="57"/>
                  <a:pt x="333" y="54"/>
                  <a:pt x="329" y="54"/>
                </a:cubicBezTo>
                <a:close/>
                <a:moveTo>
                  <a:pt x="329" y="72"/>
                </a:moveTo>
                <a:cubicBezTo>
                  <a:pt x="324" y="72"/>
                  <a:pt x="321" y="75"/>
                  <a:pt x="321" y="80"/>
                </a:cubicBezTo>
                <a:cubicBezTo>
                  <a:pt x="321" y="84"/>
                  <a:pt x="324" y="88"/>
                  <a:pt x="329" y="88"/>
                </a:cubicBezTo>
                <a:cubicBezTo>
                  <a:pt x="333" y="88"/>
                  <a:pt x="337" y="84"/>
                  <a:pt x="337" y="80"/>
                </a:cubicBezTo>
                <a:cubicBezTo>
                  <a:pt x="337" y="75"/>
                  <a:pt x="333" y="72"/>
                  <a:pt x="329" y="72"/>
                </a:cubicBezTo>
                <a:close/>
                <a:moveTo>
                  <a:pt x="329" y="90"/>
                </a:moveTo>
                <a:cubicBezTo>
                  <a:pt x="324" y="90"/>
                  <a:pt x="321" y="93"/>
                  <a:pt x="321" y="98"/>
                </a:cubicBezTo>
                <a:cubicBezTo>
                  <a:pt x="321" y="102"/>
                  <a:pt x="324" y="106"/>
                  <a:pt x="329" y="106"/>
                </a:cubicBezTo>
                <a:cubicBezTo>
                  <a:pt x="333" y="106"/>
                  <a:pt x="337" y="102"/>
                  <a:pt x="337" y="98"/>
                </a:cubicBezTo>
                <a:cubicBezTo>
                  <a:pt x="337" y="93"/>
                  <a:pt x="333" y="90"/>
                  <a:pt x="329" y="90"/>
                </a:cubicBezTo>
                <a:close/>
                <a:moveTo>
                  <a:pt x="347" y="90"/>
                </a:moveTo>
                <a:cubicBezTo>
                  <a:pt x="342" y="90"/>
                  <a:pt x="339" y="93"/>
                  <a:pt x="339" y="98"/>
                </a:cubicBezTo>
                <a:cubicBezTo>
                  <a:pt x="339" y="102"/>
                  <a:pt x="342" y="106"/>
                  <a:pt x="347" y="106"/>
                </a:cubicBezTo>
                <a:cubicBezTo>
                  <a:pt x="351" y="106"/>
                  <a:pt x="355" y="102"/>
                  <a:pt x="355" y="98"/>
                </a:cubicBezTo>
                <a:cubicBezTo>
                  <a:pt x="355" y="93"/>
                  <a:pt x="351" y="90"/>
                  <a:pt x="347" y="90"/>
                </a:cubicBezTo>
                <a:close/>
                <a:moveTo>
                  <a:pt x="329" y="107"/>
                </a:moveTo>
                <a:cubicBezTo>
                  <a:pt x="324" y="107"/>
                  <a:pt x="321" y="111"/>
                  <a:pt x="321" y="115"/>
                </a:cubicBezTo>
                <a:cubicBezTo>
                  <a:pt x="321" y="120"/>
                  <a:pt x="324" y="123"/>
                  <a:pt x="329" y="123"/>
                </a:cubicBezTo>
                <a:cubicBezTo>
                  <a:pt x="333" y="123"/>
                  <a:pt x="337" y="120"/>
                  <a:pt x="337" y="115"/>
                </a:cubicBezTo>
                <a:cubicBezTo>
                  <a:pt x="337" y="111"/>
                  <a:pt x="333" y="107"/>
                  <a:pt x="329" y="107"/>
                </a:cubicBezTo>
                <a:close/>
                <a:moveTo>
                  <a:pt x="311" y="125"/>
                </a:moveTo>
                <a:cubicBezTo>
                  <a:pt x="307" y="125"/>
                  <a:pt x="303" y="129"/>
                  <a:pt x="303" y="133"/>
                </a:cubicBezTo>
                <a:cubicBezTo>
                  <a:pt x="303" y="138"/>
                  <a:pt x="307" y="141"/>
                  <a:pt x="311" y="141"/>
                </a:cubicBezTo>
                <a:cubicBezTo>
                  <a:pt x="315" y="141"/>
                  <a:pt x="319" y="138"/>
                  <a:pt x="319" y="133"/>
                </a:cubicBezTo>
                <a:cubicBezTo>
                  <a:pt x="319" y="129"/>
                  <a:pt x="315" y="125"/>
                  <a:pt x="311" y="125"/>
                </a:cubicBezTo>
                <a:close/>
                <a:moveTo>
                  <a:pt x="311" y="143"/>
                </a:moveTo>
                <a:cubicBezTo>
                  <a:pt x="307" y="143"/>
                  <a:pt x="303" y="147"/>
                  <a:pt x="303" y="151"/>
                </a:cubicBezTo>
                <a:cubicBezTo>
                  <a:pt x="303" y="155"/>
                  <a:pt x="307" y="159"/>
                  <a:pt x="311" y="159"/>
                </a:cubicBezTo>
                <a:cubicBezTo>
                  <a:pt x="315" y="159"/>
                  <a:pt x="319" y="155"/>
                  <a:pt x="319" y="151"/>
                </a:cubicBezTo>
                <a:cubicBezTo>
                  <a:pt x="319" y="147"/>
                  <a:pt x="315" y="143"/>
                  <a:pt x="311" y="143"/>
                </a:cubicBezTo>
                <a:close/>
                <a:moveTo>
                  <a:pt x="311" y="161"/>
                </a:moveTo>
                <a:cubicBezTo>
                  <a:pt x="307" y="161"/>
                  <a:pt x="303" y="164"/>
                  <a:pt x="303" y="169"/>
                </a:cubicBezTo>
                <a:cubicBezTo>
                  <a:pt x="303" y="173"/>
                  <a:pt x="307" y="177"/>
                  <a:pt x="311" y="177"/>
                </a:cubicBezTo>
                <a:cubicBezTo>
                  <a:pt x="315" y="177"/>
                  <a:pt x="319" y="173"/>
                  <a:pt x="319" y="169"/>
                </a:cubicBezTo>
                <a:cubicBezTo>
                  <a:pt x="319" y="164"/>
                  <a:pt x="315" y="161"/>
                  <a:pt x="311" y="161"/>
                </a:cubicBezTo>
                <a:close/>
                <a:moveTo>
                  <a:pt x="311" y="179"/>
                </a:moveTo>
                <a:cubicBezTo>
                  <a:pt x="307" y="179"/>
                  <a:pt x="303" y="182"/>
                  <a:pt x="303" y="187"/>
                </a:cubicBezTo>
                <a:cubicBezTo>
                  <a:pt x="303" y="191"/>
                  <a:pt x="307" y="195"/>
                  <a:pt x="311" y="195"/>
                </a:cubicBezTo>
                <a:cubicBezTo>
                  <a:pt x="315" y="195"/>
                  <a:pt x="319" y="191"/>
                  <a:pt x="319" y="187"/>
                </a:cubicBezTo>
                <a:cubicBezTo>
                  <a:pt x="319" y="182"/>
                  <a:pt x="315" y="179"/>
                  <a:pt x="311" y="179"/>
                </a:cubicBezTo>
                <a:close/>
                <a:moveTo>
                  <a:pt x="329" y="125"/>
                </a:moveTo>
                <a:cubicBezTo>
                  <a:pt x="324" y="125"/>
                  <a:pt x="321" y="129"/>
                  <a:pt x="321" y="133"/>
                </a:cubicBezTo>
                <a:cubicBezTo>
                  <a:pt x="321" y="138"/>
                  <a:pt x="324" y="141"/>
                  <a:pt x="329" y="141"/>
                </a:cubicBezTo>
                <a:cubicBezTo>
                  <a:pt x="333" y="141"/>
                  <a:pt x="337" y="138"/>
                  <a:pt x="337" y="133"/>
                </a:cubicBezTo>
                <a:cubicBezTo>
                  <a:pt x="337" y="129"/>
                  <a:pt x="333" y="125"/>
                  <a:pt x="329" y="125"/>
                </a:cubicBezTo>
                <a:close/>
                <a:moveTo>
                  <a:pt x="329" y="143"/>
                </a:moveTo>
                <a:cubicBezTo>
                  <a:pt x="324" y="143"/>
                  <a:pt x="321" y="147"/>
                  <a:pt x="321" y="151"/>
                </a:cubicBezTo>
                <a:cubicBezTo>
                  <a:pt x="321" y="155"/>
                  <a:pt x="324" y="159"/>
                  <a:pt x="329" y="159"/>
                </a:cubicBezTo>
                <a:cubicBezTo>
                  <a:pt x="333" y="159"/>
                  <a:pt x="337" y="155"/>
                  <a:pt x="337" y="151"/>
                </a:cubicBezTo>
                <a:cubicBezTo>
                  <a:pt x="337" y="147"/>
                  <a:pt x="333" y="143"/>
                  <a:pt x="329" y="143"/>
                </a:cubicBezTo>
                <a:close/>
                <a:moveTo>
                  <a:pt x="329" y="161"/>
                </a:moveTo>
                <a:cubicBezTo>
                  <a:pt x="324" y="161"/>
                  <a:pt x="321" y="164"/>
                  <a:pt x="321" y="169"/>
                </a:cubicBezTo>
                <a:cubicBezTo>
                  <a:pt x="321" y="173"/>
                  <a:pt x="324" y="177"/>
                  <a:pt x="329" y="177"/>
                </a:cubicBezTo>
                <a:cubicBezTo>
                  <a:pt x="333" y="177"/>
                  <a:pt x="337" y="173"/>
                  <a:pt x="337" y="169"/>
                </a:cubicBezTo>
                <a:cubicBezTo>
                  <a:pt x="337" y="164"/>
                  <a:pt x="333" y="161"/>
                  <a:pt x="329" y="161"/>
                </a:cubicBezTo>
                <a:close/>
                <a:moveTo>
                  <a:pt x="329" y="179"/>
                </a:moveTo>
                <a:cubicBezTo>
                  <a:pt x="324" y="179"/>
                  <a:pt x="321" y="182"/>
                  <a:pt x="321" y="187"/>
                </a:cubicBezTo>
                <a:cubicBezTo>
                  <a:pt x="321" y="191"/>
                  <a:pt x="324" y="195"/>
                  <a:pt x="329" y="195"/>
                </a:cubicBezTo>
                <a:cubicBezTo>
                  <a:pt x="333" y="195"/>
                  <a:pt x="337" y="191"/>
                  <a:pt x="337" y="187"/>
                </a:cubicBezTo>
                <a:cubicBezTo>
                  <a:pt x="337" y="182"/>
                  <a:pt x="333" y="179"/>
                  <a:pt x="329" y="179"/>
                </a:cubicBezTo>
                <a:close/>
                <a:moveTo>
                  <a:pt x="311" y="196"/>
                </a:moveTo>
                <a:cubicBezTo>
                  <a:pt x="307" y="196"/>
                  <a:pt x="303" y="200"/>
                  <a:pt x="303" y="204"/>
                </a:cubicBezTo>
                <a:cubicBezTo>
                  <a:pt x="303" y="209"/>
                  <a:pt x="307" y="212"/>
                  <a:pt x="311" y="212"/>
                </a:cubicBezTo>
                <a:cubicBezTo>
                  <a:pt x="315" y="212"/>
                  <a:pt x="319" y="209"/>
                  <a:pt x="319" y="204"/>
                </a:cubicBezTo>
                <a:cubicBezTo>
                  <a:pt x="319" y="200"/>
                  <a:pt x="315" y="196"/>
                  <a:pt x="311" y="196"/>
                </a:cubicBezTo>
                <a:close/>
                <a:moveTo>
                  <a:pt x="311" y="214"/>
                </a:moveTo>
                <a:cubicBezTo>
                  <a:pt x="307" y="214"/>
                  <a:pt x="303" y="218"/>
                  <a:pt x="303" y="222"/>
                </a:cubicBezTo>
                <a:cubicBezTo>
                  <a:pt x="303" y="227"/>
                  <a:pt x="307" y="230"/>
                  <a:pt x="311" y="230"/>
                </a:cubicBezTo>
                <a:cubicBezTo>
                  <a:pt x="315" y="230"/>
                  <a:pt x="319" y="227"/>
                  <a:pt x="319" y="222"/>
                </a:cubicBezTo>
                <a:cubicBezTo>
                  <a:pt x="319" y="218"/>
                  <a:pt x="315" y="214"/>
                  <a:pt x="311" y="214"/>
                </a:cubicBezTo>
                <a:close/>
                <a:moveTo>
                  <a:pt x="311" y="232"/>
                </a:moveTo>
                <a:cubicBezTo>
                  <a:pt x="307" y="232"/>
                  <a:pt x="303" y="236"/>
                  <a:pt x="303" y="240"/>
                </a:cubicBezTo>
                <a:cubicBezTo>
                  <a:pt x="303" y="244"/>
                  <a:pt x="307" y="248"/>
                  <a:pt x="311" y="248"/>
                </a:cubicBezTo>
                <a:cubicBezTo>
                  <a:pt x="315" y="248"/>
                  <a:pt x="319" y="244"/>
                  <a:pt x="319" y="240"/>
                </a:cubicBezTo>
                <a:cubicBezTo>
                  <a:pt x="319" y="236"/>
                  <a:pt x="315" y="232"/>
                  <a:pt x="311" y="232"/>
                </a:cubicBezTo>
                <a:close/>
                <a:moveTo>
                  <a:pt x="311" y="250"/>
                </a:moveTo>
                <a:cubicBezTo>
                  <a:pt x="307" y="250"/>
                  <a:pt x="303" y="253"/>
                  <a:pt x="303" y="258"/>
                </a:cubicBezTo>
                <a:cubicBezTo>
                  <a:pt x="303" y="262"/>
                  <a:pt x="307" y="266"/>
                  <a:pt x="311" y="266"/>
                </a:cubicBezTo>
                <a:cubicBezTo>
                  <a:pt x="315" y="266"/>
                  <a:pt x="319" y="262"/>
                  <a:pt x="319" y="258"/>
                </a:cubicBezTo>
                <a:cubicBezTo>
                  <a:pt x="319" y="253"/>
                  <a:pt x="315" y="250"/>
                  <a:pt x="311" y="250"/>
                </a:cubicBezTo>
                <a:close/>
                <a:moveTo>
                  <a:pt x="329" y="196"/>
                </a:moveTo>
                <a:cubicBezTo>
                  <a:pt x="324" y="196"/>
                  <a:pt x="321" y="200"/>
                  <a:pt x="321" y="204"/>
                </a:cubicBezTo>
                <a:cubicBezTo>
                  <a:pt x="321" y="209"/>
                  <a:pt x="324" y="212"/>
                  <a:pt x="329" y="212"/>
                </a:cubicBezTo>
                <a:cubicBezTo>
                  <a:pt x="333" y="212"/>
                  <a:pt x="337" y="209"/>
                  <a:pt x="337" y="204"/>
                </a:cubicBezTo>
                <a:cubicBezTo>
                  <a:pt x="337" y="200"/>
                  <a:pt x="333" y="196"/>
                  <a:pt x="329" y="196"/>
                </a:cubicBezTo>
                <a:close/>
                <a:moveTo>
                  <a:pt x="329" y="214"/>
                </a:moveTo>
                <a:cubicBezTo>
                  <a:pt x="324" y="214"/>
                  <a:pt x="321" y="218"/>
                  <a:pt x="321" y="222"/>
                </a:cubicBezTo>
                <a:cubicBezTo>
                  <a:pt x="321" y="227"/>
                  <a:pt x="324" y="230"/>
                  <a:pt x="329" y="230"/>
                </a:cubicBezTo>
                <a:cubicBezTo>
                  <a:pt x="333" y="230"/>
                  <a:pt x="337" y="227"/>
                  <a:pt x="337" y="222"/>
                </a:cubicBezTo>
                <a:cubicBezTo>
                  <a:pt x="337" y="218"/>
                  <a:pt x="333" y="214"/>
                  <a:pt x="329" y="214"/>
                </a:cubicBezTo>
                <a:close/>
                <a:moveTo>
                  <a:pt x="329" y="232"/>
                </a:moveTo>
                <a:cubicBezTo>
                  <a:pt x="324" y="232"/>
                  <a:pt x="321" y="236"/>
                  <a:pt x="321" y="240"/>
                </a:cubicBezTo>
                <a:cubicBezTo>
                  <a:pt x="321" y="244"/>
                  <a:pt x="324" y="248"/>
                  <a:pt x="329" y="248"/>
                </a:cubicBezTo>
                <a:cubicBezTo>
                  <a:pt x="333" y="248"/>
                  <a:pt x="337" y="244"/>
                  <a:pt x="337" y="240"/>
                </a:cubicBezTo>
                <a:cubicBezTo>
                  <a:pt x="337" y="236"/>
                  <a:pt x="333" y="232"/>
                  <a:pt x="329" y="232"/>
                </a:cubicBezTo>
                <a:close/>
                <a:moveTo>
                  <a:pt x="329" y="250"/>
                </a:moveTo>
                <a:cubicBezTo>
                  <a:pt x="324" y="250"/>
                  <a:pt x="321" y="253"/>
                  <a:pt x="321" y="258"/>
                </a:cubicBezTo>
                <a:cubicBezTo>
                  <a:pt x="321" y="262"/>
                  <a:pt x="324" y="266"/>
                  <a:pt x="329" y="266"/>
                </a:cubicBezTo>
                <a:cubicBezTo>
                  <a:pt x="333" y="266"/>
                  <a:pt x="337" y="262"/>
                  <a:pt x="337" y="258"/>
                </a:cubicBezTo>
                <a:cubicBezTo>
                  <a:pt x="337" y="253"/>
                  <a:pt x="333" y="250"/>
                  <a:pt x="329" y="250"/>
                </a:cubicBezTo>
                <a:close/>
                <a:moveTo>
                  <a:pt x="311" y="268"/>
                </a:moveTo>
                <a:cubicBezTo>
                  <a:pt x="307" y="268"/>
                  <a:pt x="303" y="271"/>
                  <a:pt x="303" y="276"/>
                </a:cubicBezTo>
                <a:cubicBezTo>
                  <a:pt x="303" y="280"/>
                  <a:pt x="307" y="284"/>
                  <a:pt x="311" y="284"/>
                </a:cubicBezTo>
                <a:cubicBezTo>
                  <a:pt x="315" y="284"/>
                  <a:pt x="319" y="280"/>
                  <a:pt x="319" y="276"/>
                </a:cubicBezTo>
                <a:cubicBezTo>
                  <a:pt x="319" y="271"/>
                  <a:pt x="315" y="268"/>
                  <a:pt x="311" y="268"/>
                </a:cubicBezTo>
                <a:close/>
                <a:moveTo>
                  <a:pt x="311" y="285"/>
                </a:moveTo>
                <a:cubicBezTo>
                  <a:pt x="307" y="285"/>
                  <a:pt x="303" y="289"/>
                  <a:pt x="303" y="293"/>
                </a:cubicBezTo>
                <a:cubicBezTo>
                  <a:pt x="303" y="298"/>
                  <a:pt x="307" y="301"/>
                  <a:pt x="311" y="301"/>
                </a:cubicBezTo>
                <a:cubicBezTo>
                  <a:pt x="315" y="301"/>
                  <a:pt x="319" y="298"/>
                  <a:pt x="319" y="293"/>
                </a:cubicBezTo>
                <a:cubicBezTo>
                  <a:pt x="319" y="289"/>
                  <a:pt x="315" y="285"/>
                  <a:pt x="311" y="285"/>
                </a:cubicBezTo>
                <a:close/>
                <a:moveTo>
                  <a:pt x="311" y="303"/>
                </a:moveTo>
                <a:cubicBezTo>
                  <a:pt x="307" y="303"/>
                  <a:pt x="303" y="307"/>
                  <a:pt x="303" y="311"/>
                </a:cubicBezTo>
                <a:cubicBezTo>
                  <a:pt x="303" y="316"/>
                  <a:pt x="307" y="319"/>
                  <a:pt x="311" y="319"/>
                </a:cubicBezTo>
                <a:cubicBezTo>
                  <a:pt x="315" y="319"/>
                  <a:pt x="319" y="316"/>
                  <a:pt x="319" y="311"/>
                </a:cubicBezTo>
                <a:cubicBezTo>
                  <a:pt x="319" y="307"/>
                  <a:pt x="315" y="303"/>
                  <a:pt x="311" y="303"/>
                </a:cubicBezTo>
                <a:close/>
                <a:moveTo>
                  <a:pt x="329" y="268"/>
                </a:moveTo>
                <a:cubicBezTo>
                  <a:pt x="324" y="268"/>
                  <a:pt x="321" y="271"/>
                  <a:pt x="321" y="276"/>
                </a:cubicBezTo>
                <a:cubicBezTo>
                  <a:pt x="321" y="280"/>
                  <a:pt x="324" y="284"/>
                  <a:pt x="329" y="284"/>
                </a:cubicBezTo>
                <a:cubicBezTo>
                  <a:pt x="333" y="284"/>
                  <a:pt x="337" y="280"/>
                  <a:pt x="337" y="276"/>
                </a:cubicBezTo>
                <a:cubicBezTo>
                  <a:pt x="337" y="271"/>
                  <a:pt x="333" y="268"/>
                  <a:pt x="329" y="268"/>
                </a:cubicBezTo>
                <a:close/>
                <a:moveTo>
                  <a:pt x="329" y="285"/>
                </a:moveTo>
                <a:cubicBezTo>
                  <a:pt x="324" y="285"/>
                  <a:pt x="321" y="289"/>
                  <a:pt x="321" y="293"/>
                </a:cubicBezTo>
                <a:cubicBezTo>
                  <a:pt x="321" y="298"/>
                  <a:pt x="324" y="301"/>
                  <a:pt x="329" y="301"/>
                </a:cubicBezTo>
                <a:cubicBezTo>
                  <a:pt x="333" y="301"/>
                  <a:pt x="337" y="298"/>
                  <a:pt x="337" y="293"/>
                </a:cubicBezTo>
                <a:cubicBezTo>
                  <a:pt x="337" y="289"/>
                  <a:pt x="333" y="285"/>
                  <a:pt x="329" y="285"/>
                </a:cubicBezTo>
                <a:close/>
                <a:moveTo>
                  <a:pt x="329" y="303"/>
                </a:moveTo>
                <a:cubicBezTo>
                  <a:pt x="324" y="303"/>
                  <a:pt x="321" y="307"/>
                  <a:pt x="321" y="311"/>
                </a:cubicBezTo>
                <a:cubicBezTo>
                  <a:pt x="321" y="316"/>
                  <a:pt x="324" y="319"/>
                  <a:pt x="329" y="319"/>
                </a:cubicBezTo>
                <a:cubicBezTo>
                  <a:pt x="333" y="319"/>
                  <a:pt x="337" y="316"/>
                  <a:pt x="337" y="311"/>
                </a:cubicBezTo>
                <a:cubicBezTo>
                  <a:pt x="337" y="307"/>
                  <a:pt x="333" y="303"/>
                  <a:pt x="329" y="303"/>
                </a:cubicBezTo>
                <a:close/>
                <a:moveTo>
                  <a:pt x="329" y="321"/>
                </a:moveTo>
                <a:cubicBezTo>
                  <a:pt x="324" y="321"/>
                  <a:pt x="321" y="325"/>
                  <a:pt x="321" y="329"/>
                </a:cubicBezTo>
                <a:cubicBezTo>
                  <a:pt x="321" y="334"/>
                  <a:pt x="324" y="337"/>
                  <a:pt x="329" y="337"/>
                </a:cubicBezTo>
                <a:cubicBezTo>
                  <a:pt x="333" y="337"/>
                  <a:pt x="337" y="334"/>
                  <a:pt x="337" y="329"/>
                </a:cubicBezTo>
                <a:cubicBezTo>
                  <a:pt x="337" y="325"/>
                  <a:pt x="333" y="321"/>
                  <a:pt x="329" y="321"/>
                </a:cubicBezTo>
                <a:close/>
                <a:moveTo>
                  <a:pt x="347" y="36"/>
                </a:moveTo>
                <a:cubicBezTo>
                  <a:pt x="342" y="36"/>
                  <a:pt x="339" y="40"/>
                  <a:pt x="339" y="44"/>
                </a:cubicBezTo>
                <a:cubicBezTo>
                  <a:pt x="339" y="49"/>
                  <a:pt x="342" y="52"/>
                  <a:pt x="347" y="52"/>
                </a:cubicBezTo>
                <a:cubicBezTo>
                  <a:pt x="351" y="52"/>
                  <a:pt x="355" y="49"/>
                  <a:pt x="355" y="44"/>
                </a:cubicBezTo>
                <a:cubicBezTo>
                  <a:pt x="355" y="40"/>
                  <a:pt x="351" y="36"/>
                  <a:pt x="347" y="36"/>
                </a:cubicBezTo>
                <a:close/>
                <a:moveTo>
                  <a:pt x="364" y="36"/>
                </a:moveTo>
                <a:cubicBezTo>
                  <a:pt x="360" y="36"/>
                  <a:pt x="356" y="40"/>
                  <a:pt x="356" y="44"/>
                </a:cubicBezTo>
                <a:cubicBezTo>
                  <a:pt x="356" y="49"/>
                  <a:pt x="360" y="52"/>
                  <a:pt x="364" y="52"/>
                </a:cubicBezTo>
                <a:cubicBezTo>
                  <a:pt x="369" y="52"/>
                  <a:pt x="372" y="49"/>
                  <a:pt x="372" y="44"/>
                </a:cubicBezTo>
                <a:cubicBezTo>
                  <a:pt x="372" y="40"/>
                  <a:pt x="369" y="36"/>
                  <a:pt x="364" y="36"/>
                </a:cubicBezTo>
                <a:close/>
                <a:moveTo>
                  <a:pt x="347" y="54"/>
                </a:moveTo>
                <a:cubicBezTo>
                  <a:pt x="342" y="54"/>
                  <a:pt x="339" y="57"/>
                  <a:pt x="339" y="62"/>
                </a:cubicBezTo>
                <a:cubicBezTo>
                  <a:pt x="339" y="66"/>
                  <a:pt x="342" y="70"/>
                  <a:pt x="347" y="70"/>
                </a:cubicBezTo>
                <a:cubicBezTo>
                  <a:pt x="351" y="70"/>
                  <a:pt x="355" y="66"/>
                  <a:pt x="355" y="62"/>
                </a:cubicBezTo>
                <a:cubicBezTo>
                  <a:pt x="355" y="57"/>
                  <a:pt x="351" y="54"/>
                  <a:pt x="347" y="54"/>
                </a:cubicBezTo>
                <a:close/>
                <a:moveTo>
                  <a:pt x="364" y="54"/>
                </a:moveTo>
                <a:cubicBezTo>
                  <a:pt x="360" y="54"/>
                  <a:pt x="356" y="57"/>
                  <a:pt x="356" y="62"/>
                </a:cubicBezTo>
                <a:cubicBezTo>
                  <a:pt x="356" y="66"/>
                  <a:pt x="360" y="70"/>
                  <a:pt x="364" y="70"/>
                </a:cubicBezTo>
                <a:cubicBezTo>
                  <a:pt x="369" y="70"/>
                  <a:pt x="372" y="66"/>
                  <a:pt x="372" y="62"/>
                </a:cubicBezTo>
                <a:cubicBezTo>
                  <a:pt x="372" y="57"/>
                  <a:pt x="369" y="54"/>
                  <a:pt x="364" y="54"/>
                </a:cubicBezTo>
                <a:close/>
                <a:moveTo>
                  <a:pt x="382" y="54"/>
                </a:moveTo>
                <a:cubicBezTo>
                  <a:pt x="378" y="54"/>
                  <a:pt x="374" y="57"/>
                  <a:pt x="374" y="62"/>
                </a:cubicBezTo>
                <a:cubicBezTo>
                  <a:pt x="374" y="66"/>
                  <a:pt x="378" y="70"/>
                  <a:pt x="382" y="70"/>
                </a:cubicBezTo>
                <a:cubicBezTo>
                  <a:pt x="387" y="70"/>
                  <a:pt x="390" y="66"/>
                  <a:pt x="390" y="62"/>
                </a:cubicBezTo>
                <a:cubicBezTo>
                  <a:pt x="390" y="57"/>
                  <a:pt x="387" y="54"/>
                  <a:pt x="382" y="54"/>
                </a:cubicBezTo>
                <a:close/>
                <a:moveTo>
                  <a:pt x="347" y="72"/>
                </a:moveTo>
                <a:cubicBezTo>
                  <a:pt x="342" y="72"/>
                  <a:pt x="339" y="75"/>
                  <a:pt x="339" y="80"/>
                </a:cubicBezTo>
                <a:cubicBezTo>
                  <a:pt x="339" y="84"/>
                  <a:pt x="342" y="88"/>
                  <a:pt x="347" y="88"/>
                </a:cubicBezTo>
                <a:cubicBezTo>
                  <a:pt x="351" y="88"/>
                  <a:pt x="355" y="84"/>
                  <a:pt x="355" y="80"/>
                </a:cubicBezTo>
                <a:cubicBezTo>
                  <a:pt x="355" y="75"/>
                  <a:pt x="351" y="72"/>
                  <a:pt x="347" y="72"/>
                </a:cubicBezTo>
                <a:close/>
                <a:moveTo>
                  <a:pt x="347" y="107"/>
                </a:moveTo>
                <a:cubicBezTo>
                  <a:pt x="342" y="107"/>
                  <a:pt x="339" y="111"/>
                  <a:pt x="339" y="115"/>
                </a:cubicBezTo>
                <a:cubicBezTo>
                  <a:pt x="339" y="120"/>
                  <a:pt x="342" y="123"/>
                  <a:pt x="347" y="123"/>
                </a:cubicBezTo>
                <a:cubicBezTo>
                  <a:pt x="351" y="123"/>
                  <a:pt x="355" y="120"/>
                  <a:pt x="355" y="115"/>
                </a:cubicBezTo>
                <a:cubicBezTo>
                  <a:pt x="355" y="111"/>
                  <a:pt x="351" y="107"/>
                  <a:pt x="347" y="107"/>
                </a:cubicBezTo>
                <a:close/>
                <a:moveTo>
                  <a:pt x="364" y="72"/>
                </a:moveTo>
                <a:cubicBezTo>
                  <a:pt x="360" y="72"/>
                  <a:pt x="356" y="75"/>
                  <a:pt x="356" y="80"/>
                </a:cubicBezTo>
                <a:cubicBezTo>
                  <a:pt x="356" y="84"/>
                  <a:pt x="360" y="88"/>
                  <a:pt x="364" y="88"/>
                </a:cubicBezTo>
                <a:cubicBezTo>
                  <a:pt x="369" y="88"/>
                  <a:pt x="372" y="84"/>
                  <a:pt x="372" y="80"/>
                </a:cubicBezTo>
                <a:cubicBezTo>
                  <a:pt x="372" y="75"/>
                  <a:pt x="369" y="72"/>
                  <a:pt x="364" y="72"/>
                </a:cubicBezTo>
                <a:close/>
                <a:moveTo>
                  <a:pt x="364" y="107"/>
                </a:moveTo>
                <a:cubicBezTo>
                  <a:pt x="360" y="107"/>
                  <a:pt x="356" y="111"/>
                  <a:pt x="356" y="115"/>
                </a:cubicBezTo>
                <a:cubicBezTo>
                  <a:pt x="356" y="120"/>
                  <a:pt x="360" y="123"/>
                  <a:pt x="364" y="123"/>
                </a:cubicBezTo>
                <a:cubicBezTo>
                  <a:pt x="369" y="123"/>
                  <a:pt x="372" y="120"/>
                  <a:pt x="372" y="115"/>
                </a:cubicBezTo>
                <a:cubicBezTo>
                  <a:pt x="372" y="111"/>
                  <a:pt x="369" y="107"/>
                  <a:pt x="364" y="107"/>
                </a:cubicBezTo>
                <a:close/>
                <a:moveTo>
                  <a:pt x="347" y="125"/>
                </a:moveTo>
                <a:cubicBezTo>
                  <a:pt x="342" y="125"/>
                  <a:pt x="339" y="129"/>
                  <a:pt x="339" y="133"/>
                </a:cubicBezTo>
                <a:cubicBezTo>
                  <a:pt x="339" y="138"/>
                  <a:pt x="342" y="141"/>
                  <a:pt x="347" y="141"/>
                </a:cubicBezTo>
                <a:cubicBezTo>
                  <a:pt x="351" y="141"/>
                  <a:pt x="355" y="138"/>
                  <a:pt x="355" y="133"/>
                </a:cubicBezTo>
                <a:cubicBezTo>
                  <a:pt x="355" y="129"/>
                  <a:pt x="351" y="125"/>
                  <a:pt x="347" y="125"/>
                </a:cubicBezTo>
                <a:close/>
                <a:moveTo>
                  <a:pt x="347" y="143"/>
                </a:moveTo>
                <a:cubicBezTo>
                  <a:pt x="342" y="143"/>
                  <a:pt x="339" y="147"/>
                  <a:pt x="339" y="151"/>
                </a:cubicBezTo>
                <a:cubicBezTo>
                  <a:pt x="339" y="155"/>
                  <a:pt x="342" y="159"/>
                  <a:pt x="347" y="159"/>
                </a:cubicBezTo>
                <a:cubicBezTo>
                  <a:pt x="351" y="159"/>
                  <a:pt x="355" y="155"/>
                  <a:pt x="355" y="151"/>
                </a:cubicBezTo>
                <a:cubicBezTo>
                  <a:pt x="355" y="147"/>
                  <a:pt x="351" y="143"/>
                  <a:pt x="347" y="143"/>
                </a:cubicBezTo>
                <a:close/>
                <a:moveTo>
                  <a:pt x="347" y="161"/>
                </a:moveTo>
                <a:cubicBezTo>
                  <a:pt x="342" y="161"/>
                  <a:pt x="339" y="164"/>
                  <a:pt x="339" y="169"/>
                </a:cubicBezTo>
                <a:cubicBezTo>
                  <a:pt x="339" y="173"/>
                  <a:pt x="342" y="177"/>
                  <a:pt x="347" y="177"/>
                </a:cubicBezTo>
                <a:cubicBezTo>
                  <a:pt x="351" y="177"/>
                  <a:pt x="355" y="173"/>
                  <a:pt x="355" y="169"/>
                </a:cubicBezTo>
                <a:cubicBezTo>
                  <a:pt x="355" y="164"/>
                  <a:pt x="351" y="161"/>
                  <a:pt x="347" y="161"/>
                </a:cubicBezTo>
                <a:close/>
                <a:moveTo>
                  <a:pt x="347" y="179"/>
                </a:moveTo>
                <a:cubicBezTo>
                  <a:pt x="342" y="179"/>
                  <a:pt x="339" y="182"/>
                  <a:pt x="339" y="187"/>
                </a:cubicBezTo>
                <a:cubicBezTo>
                  <a:pt x="339" y="191"/>
                  <a:pt x="342" y="195"/>
                  <a:pt x="347" y="195"/>
                </a:cubicBezTo>
                <a:cubicBezTo>
                  <a:pt x="351" y="195"/>
                  <a:pt x="355" y="191"/>
                  <a:pt x="355" y="187"/>
                </a:cubicBezTo>
                <a:cubicBezTo>
                  <a:pt x="355" y="182"/>
                  <a:pt x="351" y="179"/>
                  <a:pt x="347" y="179"/>
                </a:cubicBezTo>
                <a:close/>
                <a:moveTo>
                  <a:pt x="364" y="125"/>
                </a:moveTo>
                <a:cubicBezTo>
                  <a:pt x="360" y="125"/>
                  <a:pt x="356" y="129"/>
                  <a:pt x="356" y="133"/>
                </a:cubicBezTo>
                <a:cubicBezTo>
                  <a:pt x="356" y="138"/>
                  <a:pt x="360" y="141"/>
                  <a:pt x="364" y="141"/>
                </a:cubicBezTo>
                <a:cubicBezTo>
                  <a:pt x="369" y="141"/>
                  <a:pt x="372" y="138"/>
                  <a:pt x="372" y="133"/>
                </a:cubicBezTo>
                <a:cubicBezTo>
                  <a:pt x="372" y="129"/>
                  <a:pt x="369" y="125"/>
                  <a:pt x="364" y="125"/>
                </a:cubicBezTo>
                <a:close/>
                <a:moveTo>
                  <a:pt x="364" y="143"/>
                </a:moveTo>
                <a:cubicBezTo>
                  <a:pt x="360" y="143"/>
                  <a:pt x="356" y="147"/>
                  <a:pt x="356" y="151"/>
                </a:cubicBezTo>
                <a:cubicBezTo>
                  <a:pt x="356" y="155"/>
                  <a:pt x="360" y="159"/>
                  <a:pt x="364" y="159"/>
                </a:cubicBezTo>
                <a:cubicBezTo>
                  <a:pt x="369" y="159"/>
                  <a:pt x="372" y="155"/>
                  <a:pt x="372" y="151"/>
                </a:cubicBezTo>
                <a:cubicBezTo>
                  <a:pt x="372" y="147"/>
                  <a:pt x="369" y="143"/>
                  <a:pt x="364" y="143"/>
                </a:cubicBezTo>
                <a:close/>
                <a:moveTo>
                  <a:pt x="364" y="161"/>
                </a:moveTo>
                <a:cubicBezTo>
                  <a:pt x="360" y="161"/>
                  <a:pt x="356" y="164"/>
                  <a:pt x="356" y="169"/>
                </a:cubicBezTo>
                <a:cubicBezTo>
                  <a:pt x="356" y="173"/>
                  <a:pt x="360" y="177"/>
                  <a:pt x="364" y="177"/>
                </a:cubicBezTo>
                <a:cubicBezTo>
                  <a:pt x="369" y="177"/>
                  <a:pt x="372" y="173"/>
                  <a:pt x="372" y="169"/>
                </a:cubicBezTo>
                <a:cubicBezTo>
                  <a:pt x="372" y="164"/>
                  <a:pt x="369" y="161"/>
                  <a:pt x="364" y="161"/>
                </a:cubicBezTo>
                <a:close/>
                <a:moveTo>
                  <a:pt x="364" y="179"/>
                </a:moveTo>
                <a:cubicBezTo>
                  <a:pt x="360" y="179"/>
                  <a:pt x="356" y="182"/>
                  <a:pt x="356" y="187"/>
                </a:cubicBezTo>
                <a:cubicBezTo>
                  <a:pt x="356" y="191"/>
                  <a:pt x="360" y="195"/>
                  <a:pt x="364" y="195"/>
                </a:cubicBezTo>
                <a:cubicBezTo>
                  <a:pt x="369" y="195"/>
                  <a:pt x="372" y="191"/>
                  <a:pt x="372" y="187"/>
                </a:cubicBezTo>
                <a:cubicBezTo>
                  <a:pt x="372" y="182"/>
                  <a:pt x="369" y="179"/>
                  <a:pt x="364" y="179"/>
                </a:cubicBezTo>
                <a:close/>
                <a:moveTo>
                  <a:pt x="347" y="196"/>
                </a:moveTo>
                <a:cubicBezTo>
                  <a:pt x="342" y="196"/>
                  <a:pt x="339" y="200"/>
                  <a:pt x="339" y="204"/>
                </a:cubicBezTo>
                <a:cubicBezTo>
                  <a:pt x="339" y="209"/>
                  <a:pt x="342" y="212"/>
                  <a:pt x="347" y="212"/>
                </a:cubicBezTo>
                <a:cubicBezTo>
                  <a:pt x="351" y="212"/>
                  <a:pt x="355" y="209"/>
                  <a:pt x="355" y="204"/>
                </a:cubicBezTo>
                <a:cubicBezTo>
                  <a:pt x="355" y="200"/>
                  <a:pt x="351" y="196"/>
                  <a:pt x="347" y="196"/>
                </a:cubicBezTo>
                <a:close/>
                <a:moveTo>
                  <a:pt x="347" y="214"/>
                </a:moveTo>
                <a:cubicBezTo>
                  <a:pt x="342" y="214"/>
                  <a:pt x="339" y="218"/>
                  <a:pt x="339" y="222"/>
                </a:cubicBezTo>
                <a:cubicBezTo>
                  <a:pt x="339" y="227"/>
                  <a:pt x="342" y="230"/>
                  <a:pt x="347" y="230"/>
                </a:cubicBezTo>
                <a:cubicBezTo>
                  <a:pt x="351" y="230"/>
                  <a:pt x="355" y="227"/>
                  <a:pt x="355" y="222"/>
                </a:cubicBezTo>
                <a:cubicBezTo>
                  <a:pt x="355" y="218"/>
                  <a:pt x="351" y="214"/>
                  <a:pt x="347" y="214"/>
                </a:cubicBezTo>
                <a:close/>
                <a:moveTo>
                  <a:pt x="347" y="232"/>
                </a:moveTo>
                <a:cubicBezTo>
                  <a:pt x="342" y="232"/>
                  <a:pt x="339" y="236"/>
                  <a:pt x="339" y="240"/>
                </a:cubicBezTo>
                <a:cubicBezTo>
                  <a:pt x="339" y="244"/>
                  <a:pt x="342" y="248"/>
                  <a:pt x="347" y="248"/>
                </a:cubicBezTo>
                <a:cubicBezTo>
                  <a:pt x="351" y="248"/>
                  <a:pt x="355" y="244"/>
                  <a:pt x="355" y="240"/>
                </a:cubicBezTo>
                <a:cubicBezTo>
                  <a:pt x="355" y="236"/>
                  <a:pt x="351" y="232"/>
                  <a:pt x="347" y="232"/>
                </a:cubicBezTo>
                <a:close/>
                <a:moveTo>
                  <a:pt x="347" y="250"/>
                </a:moveTo>
                <a:cubicBezTo>
                  <a:pt x="342" y="250"/>
                  <a:pt x="339" y="253"/>
                  <a:pt x="339" y="258"/>
                </a:cubicBezTo>
                <a:cubicBezTo>
                  <a:pt x="339" y="262"/>
                  <a:pt x="342" y="266"/>
                  <a:pt x="347" y="266"/>
                </a:cubicBezTo>
                <a:cubicBezTo>
                  <a:pt x="351" y="266"/>
                  <a:pt x="355" y="262"/>
                  <a:pt x="355" y="258"/>
                </a:cubicBezTo>
                <a:cubicBezTo>
                  <a:pt x="355" y="253"/>
                  <a:pt x="351" y="250"/>
                  <a:pt x="347" y="250"/>
                </a:cubicBezTo>
                <a:close/>
                <a:moveTo>
                  <a:pt x="364" y="196"/>
                </a:moveTo>
                <a:cubicBezTo>
                  <a:pt x="360" y="196"/>
                  <a:pt x="356" y="200"/>
                  <a:pt x="356" y="204"/>
                </a:cubicBezTo>
                <a:cubicBezTo>
                  <a:pt x="356" y="209"/>
                  <a:pt x="360" y="212"/>
                  <a:pt x="364" y="212"/>
                </a:cubicBezTo>
                <a:cubicBezTo>
                  <a:pt x="369" y="212"/>
                  <a:pt x="372" y="209"/>
                  <a:pt x="372" y="204"/>
                </a:cubicBezTo>
                <a:cubicBezTo>
                  <a:pt x="372" y="200"/>
                  <a:pt x="369" y="196"/>
                  <a:pt x="364" y="196"/>
                </a:cubicBezTo>
                <a:close/>
                <a:moveTo>
                  <a:pt x="364" y="214"/>
                </a:moveTo>
                <a:cubicBezTo>
                  <a:pt x="360" y="214"/>
                  <a:pt x="356" y="218"/>
                  <a:pt x="356" y="222"/>
                </a:cubicBezTo>
                <a:cubicBezTo>
                  <a:pt x="356" y="227"/>
                  <a:pt x="360" y="230"/>
                  <a:pt x="364" y="230"/>
                </a:cubicBezTo>
                <a:cubicBezTo>
                  <a:pt x="369" y="230"/>
                  <a:pt x="372" y="227"/>
                  <a:pt x="372" y="222"/>
                </a:cubicBezTo>
                <a:cubicBezTo>
                  <a:pt x="372" y="218"/>
                  <a:pt x="369" y="214"/>
                  <a:pt x="364" y="214"/>
                </a:cubicBezTo>
                <a:close/>
                <a:moveTo>
                  <a:pt x="364" y="232"/>
                </a:moveTo>
                <a:cubicBezTo>
                  <a:pt x="360" y="232"/>
                  <a:pt x="356" y="236"/>
                  <a:pt x="356" y="240"/>
                </a:cubicBezTo>
                <a:cubicBezTo>
                  <a:pt x="356" y="244"/>
                  <a:pt x="360" y="248"/>
                  <a:pt x="364" y="248"/>
                </a:cubicBezTo>
                <a:cubicBezTo>
                  <a:pt x="369" y="248"/>
                  <a:pt x="372" y="244"/>
                  <a:pt x="372" y="240"/>
                </a:cubicBezTo>
                <a:cubicBezTo>
                  <a:pt x="372" y="236"/>
                  <a:pt x="369" y="232"/>
                  <a:pt x="364" y="232"/>
                </a:cubicBezTo>
                <a:close/>
                <a:moveTo>
                  <a:pt x="364" y="250"/>
                </a:moveTo>
                <a:cubicBezTo>
                  <a:pt x="360" y="250"/>
                  <a:pt x="356" y="253"/>
                  <a:pt x="356" y="258"/>
                </a:cubicBezTo>
                <a:cubicBezTo>
                  <a:pt x="356" y="262"/>
                  <a:pt x="360" y="266"/>
                  <a:pt x="364" y="266"/>
                </a:cubicBezTo>
                <a:cubicBezTo>
                  <a:pt x="369" y="266"/>
                  <a:pt x="372" y="262"/>
                  <a:pt x="372" y="258"/>
                </a:cubicBezTo>
                <a:cubicBezTo>
                  <a:pt x="372" y="253"/>
                  <a:pt x="369" y="250"/>
                  <a:pt x="364" y="250"/>
                </a:cubicBezTo>
                <a:close/>
                <a:moveTo>
                  <a:pt x="347" y="268"/>
                </a:moveTo>
                <a:cubicBezTo>
                  <a:pt x="342" y="268"/>
                  <a:pt x="339" y="271"/>
                  <a:pt x="339" y="276"/>
                </a:cubicBezTo>
                <a:cubicBezTo>
                  <a:pt x="339" y="280"/>
                  <a:pt x="342" y="284"/>
                  <a:pt x="347" y="284"/>
                </a:cubicBezTo>
                <a:cubicBezTo>
                  <a:pt x="351" y="284"/>
                  <a:pt x="355" y="280"/>
                  <a:pt x="355" y="276"/>
                </a:cubicBezTo>
                <a:cubicBezTo>
                  <a:pt x="355" y="271"/>
                  <a:pt x="351" y="268"/>
                  <a:pt x="347" y="268"/>
                </a:cubicBezTo>
                <a:close/>
                <a:moveTo>
                  <a:pt x="347" y="285"/>
                </a:moveTo>
                <a:cubicBezTo>
                  <a:pt x="342" y="285"/>
                  <a:pt x="339" y="289"/>
                  <a:pt x="339" y="293"/>
                </a:cubicBezTo>
                <a:cubicBezTo>
                  <a:pt x="339" y="298"/>
                  <a:pt x="342" y="301"/>
                  <a:pt x="347" y="301"/>
                </a:cubicBezTo>
                <a:cubicBezTo>
                  <a:pt x="351" y="301"/>
                  <a:pt x="355" y="298"/>
                  <a:pt x="355" y="293"/>
                </a:cubicBezTo>
                <a:cubicBezTo>
                  <a:pt x="355" y="289"/>
                  <a:pt x="351" y="285"/>
                  <a:pt x="347" y="285"/>
                </a:cubicBezTo>
                <a:close/>
                <a:moveTo>
                  <a:pt x="347" y="303"/>
                </a:moveTo>
                <a:cubicBezTo>
                  <a:pt x="342" y="303"/>
                  <a:pt x="339" y="307"/>
                  <a:pt x="339" y="311"/>
                </a:cubicBezTo>
                <a:cubicBezTo>
                  <a:pt x="339" y="316"/>
                  <a:pt x="342" y="319"/>
                  <a:pt x="347" y="319"/>
                </a:cubicBezTo>
                <a:cubicBezTo>
                  <a:pt x="351" y="319"/>
                  <a:pt x="355" y="316"/>
                  <a:pt x="355" y="311"/>
                </a:cubicBezTo>
                <a:cubicBezTo>
                  <a:pt x="355" y="307"/>
                  <a:pt x="351" y="303"/>
                  <a:pt x="347" y="303"/>
                </a:cubicBezTo>
                <a:close/>
                <a:moveTo>
                  <a:pt x="347" y="321"/>
                </a:moveTo>
                <a:cubicBezTo>
                  <a:pt x="342" y="321"/>
                  <a:pt x="339" y="325"/>
                  <a:pt x="339" y="329"/>
                </a:cubicBezTo>
                <a:cubicBezTo>
                  <a:pt x="339" y="334"/>
                  <a:pt x="342" y="337"/>
                  <a:pt x="347" y="337"/>
                </a:cubicBezTo>
                <a:cubicBezTo>
                  <a:pt x="351" y="337"/>
                  <a:pt x="355" y="334"/>
                  <a:pt x="355" y="329"/>
                </a:cubicBezTo>
                <a:cubicBezTo>
                  <a:pt x="355" y="325"/>
                  <a:pt x="351" y="321"/>
                  <a:pt x="347" y="321"/>
                </a:cubicBezTo>
                <a:close/>
                <a:moveTo>
                  <a:pt x="364" y="268"/>
                </a:moveTo>
                <a:cubicBezTo>
                  <a:pt x="360" y="268"/>
                  <a:pt x="356" y="271"/>
                  <a:pt x="356" y="276"/>
                </a:cubicBezTo>
                <a:cubicBezTo>
                  <a:pt x="356" y="280"/>
                  <a:pt x="360" y="284"/>
                  <a:pt x="364" y="284"/>
                </a:cubicBezTo>
                <a:cubicBezTo>
                  <a:pt x="369" y="284"/>
                  <a:pt x="372" y="280"/>
                  <a:pt x="372" y="276"/>
                </a:cubicBezTo>
                <a:cubicBezTo>
                  <a:pt x="372" y="271"/>
                  <a:pt x="369" y="268"/>
                  <a:pt x="364" y="268"/>
                </a:cubicBezTo>
                <a:close/>
                <a:moveTo>
                  <a:pt x="364" y="285"/>
                </a:moveTo>
                <a:cubicBezTo>
                  <a:pt x="360" y="285"/>
                  <a:pt x="356" y="289"/>
                  <a:pt x="356" y="293"/>
                </a:cubicBezTo>
                <a:cubicBezTo>
                  <a:pt x="356" y="298"/>
                  <a:pt x="360" y="301"/>
                  <a:pt x="364" y="301"/>
                </a:cubicBezTo>
                <a:cubicBezTo>
                  <a:pt x="369" y="301"/>
                  <a:pt x="372" y="298"/>
                  <a:pt x="372" y="293"/>
                </a:cubicBezTo>
                <a:cubicBezTo>
                  <a:pt x="372" y="289"/>
                  <a:pt x="369" y="285"/>
                  <a:pt x="364" y="285"/>
                </a:cubicBezTo>
                <a:close/>
                <a:moveTo>
                  <a:pt x="364" y="303"/>
                </a:moveTo>
                <a:cubicBezTo>
                  <a:pt x="360" y="303"/>
                  <a:pt x="356" y="307"/>
                  <a:pt x="356" y="311"/>
                </a:cubicBezTo>
                <a:cubicBezTo>
                  <a:pt x="356" y="316"/>
                  <a:pt x="360" y="319"/>
                  <a:pt x="364" y="319"/>
                </a:cubicBezTo>
                <a:cubicBezTo>
                  <a:pt x="369" y="319"/>
                  <a:pt x="372" y="316"/>
                  <a:pt x="372" y="311"/>
                </a:cubicBezTo>
                <a:cubicBezTo>
                  <a:pt x="372" y="307"/>
                  <a:pt x="369" y="303"/>
                  <a:pt x="364" y="303"/>
                </a:cubicBezTo>
                <a:close/>
                <a:moveTo>
                  <a:pt x="364" y="321"/>
                </a:moveTo>
                <a:cubicBezTo>
                  <a:pt x="360" y="321"/>
                  <a:pt x="356" y="325"/>
                  <a:pt x="356" y="329"/>
                </a:cubicBezTo>
                <a:cubicBezTo>
                  <a:pt x="356" y="334"/>
                  <a:pt x="360" y="337"/>
                  <a:pt x="364" y="337"/>
                </a:cubicBezTo>
                <a:cubicBezTo>
                  <a:pt x="369" y="337"/>
                  <a:pt x="372" y="334"/>
                  <a:pt x="372" y="329"/>
                </a:cubicBezTo>
                <a:cubicBezTo>
                  <a:pt x="372" y="325"/>
                  <a:pt x="369" y="321"/>
                  <a:pt x="364" y="321"/>
                </a:cubicBezTo>
                <a:close/>
                <a:moveTo>
                  <a:pt x="347" y="339"/>
                </a:moveTo>
                <a:cubicBezTo>
                  <a:pt x="342" y="339"/>
                  <a:pt x="339" y="342"/>
                  <a:pt x="339" y="347"/>
                </a:cubicBezTo>
                <a:cubicBezTo>
                  <a:pt x="339" y="351"/>
                  <a:pt x="342" y="355"/>
                  <a:pt x="347" y="355"/>
                </a:cubicBezTo>
                <a:cubicBezTo>
                  <a:pt x="351" y="355"/>
                  <a:pt x="355" y="351"/>
                  <a:pt x="355" y="347"/>
                </a:cubicBezTo>
                <a:cubicBezTo>
                  <a:pt x="355" y="342"/>
                  <a:pt x="351" y="339"/>
                  <a:pt x="347" y="339"/>
                </a:cubicBezTo>
                <a:close/>
                <a:moveTo>
                  <a:pt x="347" y="357"/>
                </a:moveTo>
                <a:cubicBezTo>
                  <a:pt x="342" y="357"/>
                  <a:pt x="339" y="360"/>
                  <a:pt x="339" y="365"/>
                </a:cubicBezTo>
                <a:cubicBezTo>
                  <a:pt x="339" y="369"/>
                  <a:pt x="342" y="373"/>
                  <a:pt x="347" y="373"/>
                </a:cubicBezTo>
                <a:cubicBezTo>
                  <a:pt x="351" y="373"/>
                  <a:pt x="355" y="369"/>
                  <a:pt x="355" y="365"/>
                </a:cubicBezTo>
                <a:cubicBezTo>
                  <a:pt x="355" y="360"/>
                  <a:pt x="351" y="357"/>
                  <a:pt x="347" y="357"/>
                </a:cubicBezTo>
                <a:close/>
                <a:moveTo>
                  <a:pt x="364" y="339"/>
                </a:moveTo>
                <a:cubicBezTo>
                  <a:pt x="360" y="339"/>
                  <a:pt x="356" y="342"/>
                  <a:pt x="356" y="347"/>
                </a:cubicBezTo>
                <a:cubicBezTo>
                  <a:pt x="356" y="351"/>
                  <a:pt x="360" y="355"/>
                  <a:pt x="364" y="355"/>
                </a:cubicBezTo>
                <a:cubicBezTo>
                  <a:pt x="369" y="355"/>
                  <a:pt x="372" y="351"/>
                  <a:pt x="372" y="347"/>
                </a:cubicBezTo>
                <a:cubicBezTo>
                  <a:pt x="372" y="342"/>
                  <a:pt x="369" y="339"/>
                  <a:pt x="364" y="339"/>
                </a:cubicBezTo>
                <a:close/>
                <a:moveTo>
                  <a:pt x="364" y="357"/>
                </a:moveTo>
                <a:cubicBezTo>
                  <a:pt x="360" y="357"/>
                  <a:pt x="356" y="360"/>
                  <a:pt x="356" y="365"/>
                </a:cubicBezTo>
                <a:cubicBezTo>
                  <a:pt x="356" y="369"/>
                  <a:pt x="360" y="373"/>
                  <a:pt x="364" y="373"/>
                </a:cubicBezTo>
                <a:cubicBezTo>
                  <a:pt x="369" y="373"/>
                  <a:pt x="372" y="369"/>
                  <a:pt x="372" y="365"/>
                </a:cubicBezTo>
                <a:cubicBezTo>
                  <a:pt x="372" y="360"/>
                  <a:pt x="369" y="357"/>
                  <a:pt x="364" y="357"/>
                </a:cubicBezTo>
                <a:close/>
                <a:moveTo>
                  <a:pt x="364" y="375"/>
                </a:moveTo>
                <a:cubicBezTo>
                  <a:pt x="360" y="375"/>
                  <a:pt x="356" y="378"/>
                  <a:pt x="356" y="383"/>
                </a:cubicBezTo>
                <a:cubicBezTo>
                  <a:pt x="356" y="387"/>
                  <a:pt x="360" y="391"/>
                  <a:pt x="364" y="391"/>
                </a:cubicBezTo>
                <a:cubicBezTo>
                  <a:pt x="369" y="391"/>
                  <a:pt x="372" y="387"/>
                  <a:pt x="372" y="383"/>
                </a:cubicBezTo>
                <a:cubicBezTo>
                  <a:pt x="372" y="378"/>
                  <a:pt x="369" y="375"/>
                  <a:pt x="364" y="375"/>
                </a:cubicBezTo>
                <a:close/>
                <a:moveTo>
                  <a:pt x="382" y="72"/>
                </a:moveTo>
                <a:cubicBezTo>
                  <a:pt x="378" y="72"/>
                  <a:pt x="374" y="75"/>
                  <a:pt x="374" y="80"/>
                </a:cubicBezTo>
                <a:cubicBezTo>
                  <a:pt x="374" y="84"/>
                  <a:pt x="378" y="88"/>
                  <a:pt x="382" y="88"/>
                </a:cubicBezTo>
                <a:cubicBezTo>
                  <a:pt x="387" y="88"/>
                  <a:pt x="390" y="84"/>
                  <a:pt x="390" y="80"/>
                </a:cubicBezTo>
                <a:cubicBezTo>
                  <a:pt x="390" y="75"/>
                  <a:pt x="387" y="72"/>
                  <a:pt x="382" y="72"/>
                </a:cubicBezTo>
                <a:close/>
                <a:moveTo>
                  <a:pt x="364" y="90"/>
                </a:moveTo>
                <a:cubicBezTo>
                  <a:pt x="360" y="90"/>
                  <a:pt x="356" y="93"/>
                  <a:pt x="356" y="98"/>
                </a:cubicBezTo>
                <a:cubicBezTo>
                  <a:pt x="356" y="102"/>
                  <a:pt x="360" y="106"/>
                  <a:pt x="364" y="106"/>
                </a:cubicBezTo>
                <a:cubicBezTo>
                  <a:pt x="369" y="106"/>
                  <a:pt x="372" y="102"/>
                  <a:pt x="372" y="98"/>
                </a:cubicBezTo>
                <a:cubicBezTo>
                  <a:pt x="372" y="93"/>
                  <a:pt x="369" y="90"/>
                  <a:pt x="364" y="90"/>
                </a:cubicBezTo>
                <a:close/>
                <a:moveTo>
                  <a:pt x="382" y="90"/>
                </a:moveTo>
                <a:cubicBezTo>
                  <a:pt x="378" y="90"/>
                  <a:pt x="374" y="93"/>
                  <a:pt x="374" y="98"/>
                </a:cubicBezTo>
                <a:cubicBezTo>
                  <a:pt x="374" y="102"/>
                  <a:pt x="378" y="106"/>
                  <a:pt x="382" y="106"/>
                </a:cubicBezTo>
                <a:cubicBezTo>
                  <a:pt x="387" y="106"/>
                  <a:pt x="390" y="102"/>
                  <a:pt x="390" y="98"/>
                </a:cubicBezTo>
                <a:cubicBezTo>
                  <a:pt x="390" y="93"/>
                  <a:pt x="387" y="90"/>
                  <a:pt x="382" y="90"/>
                </a:cubicBezTo>
                <a:close/>
                <a:moveTo>
                  <a:pt x="400" y="72"/>
                </a:moveTo>
                <a:cubicBezTo>
                  <a:pt x="396" y="72"/>
                  <a:pt x="392" y="75"/>
                  <a:pt x="392" y="80"/>
                </a:cubicBezTo>
                <a:cubicBezTo>
                  <a:pt x="392" y="84"/>
                  <a:pt x="396" y="88"/>
                  <a:pt x="400" y="88"/>
                </a:cubicBezTo>
                <a:cubicBezTo>
                  <a:pt x="404" y="88"/>
                  <a:pt x="408" y="84"/>
                  <a:pt x="408" y="80"/>
                </a:cubicBezTo>
                <a:cubicBezTo>
                  <a:pt x="408" y="75"/>
                  <a:pt x="404" y="72"/>
                  <a:pt x="400" y="72"/>
                </a:cubicBezTo>
                <a:close/>
                <a:moveTo>
                  <a:pt x="400" y="90"/>
                </a:moveTo>
                <a:cubicBezTo>
                  <a:pt x="396" y="90"/>
                  <a:pt x="392" y="93"/>
                  <a:pt x="392" y="98"/>
                </a:cubicBezTo>
                <a:cubicBezTo>
                  <a:pt x="392" y="102"/>
                  <a:pt x="396" y="106"/>
                  <a:pt x="400" y="106"/>
                </a:cubicBezTo>
                <a:cubicBezTo>
                  <a:pt x="404" y="106"/>
                  <a:pt x="408" y="102"/>
                  <a:pt x="408" y="98"/>
                </a:cubicBezTo>
                <a:cubicBezTo>
                  <a:pt x="408" y="93"/>
                  <a:pt x="404" y="90"/>
                  <a:pt x="400" y="90"/>
                </a:cubicBezTo>
                <a:close/>
                <a:moveTo>
                  <a:pt x="418" y="90"/>
                </a:moveTo>
                <a:cubicBezTo>
                  <a:pt x="413" y="90"/>
                  <a:pt x="410" y="93"/>
                  <a:pt x="410" y="98"/>
                </a:cubicBezTo>
                <a:cubicBezTo>
                  <a:pt x="410" y="102"/>
                  <a:pt x="413" y="106"/>
                  <a:pt x="418" y="106"/>
                </a:cubicBezTo>
                <a:cubicBezTo>
                  <a:pt x="422" y="106"/>
                  <a:pt x="426" y="102"/>
                  <a:pt x="426" y="98"/>
                </a:cubicBezTo>
                <a:cubicBezTo>
                  <a:pt x="426" y="93"/>
                  <a:pt x="422" y="90"/>
                  <a:pt x="418" y="90"/>
                </a:cubicBezTo>
                <a:close/>
                <a:moveTo>
                  <a:pt x="382" y="107"/>
                </a:moveTo>
                <a:cubicBezTo>
                  <a:pt x="378" y="107"/>
                  <a:pt x="374" y="111"/>
                  <a:pt x="374" y="115"/>
                </a:cubicBezTo>
                <a:cubicBezTo>
                  <a:pt x="374" y="120"/>
                  <a:pt x="378" y="123"/>
                  <a:pt x="382" y="123"/>
                </a:cubicBezTo>
                <a:cubicBezTo>
                  <a:pt x="387" y="123"/>
                  <a:pt x="390" y="120"/>
                  <a:pt x="390" y="115"/>
                </a:cubicBezTo>
                <a:cubicBezTo>
                  <a:pt x="390" y="111"/>
                  <a:pt x="387" y="107"/>
                  <a:pt x="382" y="107"/>
                </a:cubicBezTo>
                <a:close/>
                <a:moveTo>
                  <a:pt x="400" y="107"/>
                </a:moveTo>
                <a:cubicBezTo>
                  <a:pt x="396" y="107"/>
                  <a:pt x="392" y="111"/>
                  <a:pt x="392" y="115"/>
                </a:cubicBezTo>
                <a:cubicBezTo>
                  <a:pt x="392" y="120"/>
                  <a:pt x="396" y="123"/>
                  <a:pt x="400" y="123"/>
                </a:cubicBezTo>
                <a:cubicBezTo>
                  <a:pt x="404" y="123"/>
                  <a:pt x="408" y="120"/>
                  <a:pt x="408" y="115"/>
                </a:cubicBezTo>
                <a:cubicBezTo>
                  <a:pt x="408" y="111"/>
                  <a:pt x="404" y="107"/>
                  <a:pt x="400" y="107"/>
                </a:cubicBezTo>
                <a:close/>
                <a:moveTo>
                  <a:pt x="382" y="125"/>
                </a:moveTo>
                <a:cubicBezTo>
                  <a:pt x="378" y="125"/>
                  <a:pt x="374" y="129"/>
                  <a:pt x="374" y="133"/>
                </a:cubicBezTo>
                <a:cubicBezTo>
                  <a:pt x="374" y="138"/>
                  <a:pt x="378" y="141"/>
                  <a:pt x="382" y="141"/>
                </a:cubicBezTo>
                <a:cubicBezTo>
                  <a:pt x="387" y="141"/>
                  <a:pt x="390" y="138"/>
                  <a:pt x="390" y="133"/>
                </a:cubicBezTo>
                <a:cubicBezTo>
                  <a:pt x="390" y="129"/>
                  <a:pt x="387" y="125"/>
                  <a:pt x="382" y="125"/>
                </a:cubicBezTo>
                <a:close/>
                <a:moveTo>
                  <a:pt x="382" y="143"/>
                </a:moveTo>
                <a:cubicBezTo>
                  <a:pt x="378" y="143"/>
                  <a:pt x="374" y="147"/>
                  <a:pt x="374" y="151"/>
                </a:cubicBezTo>
                <a:cubicBezTo>
                  <a:pt x="374" y="155"/>
                  <a:pt x="378" y="159"/>
                  <a:pt x="382" y="159"/>
                </a:cubicBezTo>
                <a:cubicBezTo>
                  <a:pt x="387" y="159"/>
                  <a:pt x="390" y="155"/>
                  <a:pt x="390" y="151"/>
                </a:cubicBezTo>
                <a:cubicBezTo>
                  <a:pt x="390" y="147"/>
                  <a:pt x="387" y="143"/>
                  <a:pt x="382" y="143"/>
                </a:cubicBezTo>
                <a:close/>
                <a:moveTo>
                  <a:pt x="382" y="161"/>
                </a:moveTo>
                <a:cubicBezTo>
                  <a:pt x="378" y="161"/>
                  <a:pt x="374" y="164"/>
                  <a:pt x="374" y="169"/>
                </a:cubicBezTo>
                <a:cubicBezTo>
                  <a:pt x="374" y="173"/>
                  <a:pt x="378" y="177"/>
                  <a:pt x="382" y="177"/>
                </a:cubicBezTo>
                <a:cubicBezTo>
                  <a:pt x="387" y="177"/>
                  <a:pt x="390" y="173"/>
                  <a:pt x="390" y="169"/>
                </a:cubicBezTo>
                <a:cubicBezTo>
                  <a:pt x="390" y="164"/>
                  <a:pt x="387" y="161"/>
                  <a:pt x="382" y="161"/>
                </a:cubicBezTo>
                <a:close/>
                <a:moveTo>
                  <a:pt x="382" y="179"/>
                </a:moveTo>
                <a:cubicBezTo>
                  <a:pt x="378" y="179"/>
                  <a:pt x="374" y="182"/>
                  <a:pt x="374" y="187"/>
                </a:cubicBezTo>
                <a:cubicBezTo>
                  <a:pt x="374" y="191"/>
                  <a:pt x="378" y="195"/>
                  <a:pt x="382" y="195"/>
                </a:cubicBezTo>
                <a:cubicBezTo>
                  <a:pt x="387" y="195"/>
                  <a:pt x="390" y="191"/>
                  <a:pt x="390" y="187"/>
                </a:cubicBezTo>
                <a:cubicBezTo>
                  <a:pt x="390" y="182"/>
                  <a:pt x="387" y="179"/>
                  <a:pt x="382" y="179"/>
                </a:cubicBezTo>
                <a:close/>
                <a:moveTo>
                  <a:pt x="400" y="125"/>
                </a:moveTo>
                <a:cubicBezTo>
                  <a:pt x="396" y="125"/>
                  <a:pt x="392" y="129"/>
                  <a:pt x="392" y="133"/>
                </a:cubicBezTo>
                <a:cubicBezTo>
                  <a:pt x="392" y="138"/>
                  <a:pt x="396" y="141"/>
                  <a:pt x="400" y="141"/>
                </a:cubicBezTo>
                <a:cubicBezTo>
                  <a:pt x="404" y="141"/>
                  <a:pt x="408" y="138"/>
                  <a:pt x="408" y="133"/>
                </a:cubicBezTo>
                <a:cubicBezTo>
                  <a:pt x="408" y="129"/>
                  <a:pt x="404" y="125"/>
                  <a:pt x="400" y="125"/>
                </a:cubicBezTo>
                <a:close/>
                <a:moveTo>
                  <a:pt x="400" y="143"/>
                </a:moveTo>
                <a:cubicBezTo>
                  <a:pt x="396" y="143"/>
                  <a:pt x="392" y="147"/>
                  <a:pt x="392" y="151"/>
                </a:cubicBezTo>
                <a:cubicBezTo>
                  <a:pt x="392" y="155"/>
                  <a:pt x="396" y="159"/>
                  <a:pt x="400" y="159"/>
                </a:cubicBezTo>
                <a:cubicBezTo>
                  <a:pt x="404" y="159"/>
                  <a:pt x="408" y="155"/>
                  <a:pt x="408" y="151"/>
                </a:cubicBezTo>
                <a:cubicBezTo>
                  <a:pt x="408" y="147"/>
                  <a:pt x="404" y="143"/>
                  <a:pt x="400" y="143"/>
                </a:cubicBezTo>
                <a:close/>
                <a:moveTo>
                  <a:pt x="400" y="161"/>
                </a:moveTo>
                <a:cubicBezTo>
                  <a:pt x="396" y="161"/>
                  <a:pt x="392" y="164"/>
                  <a:pt x="392" y="169"/>
                </a:cubicBezTo>
                <a:cubicBezTo>
                  <a:pt x="392" y="173"/>
                  <a:pt x="396" y="177"/>
                  <a:pt x="400" y="177"/>
                </a:cubicBezTo>
                <a:cubicBezTo>
                  <a:pt x="404" y="177"/>
                  <a:pt x="408" y="173"/>
                  <a:pt x="408" y="169"/>
                </a:cubicBezTo>
                <a:cubicBezTo>
                  <a:pt x="408" y="164"/>
                  <a:pt x="404" y="161"/>
                  <a:pt x="400" y="161"/>
                </a:cubicBezTo>
                <a:close/>
                <a:moveTo>
                  <a:pt x="400" y="179"/>
                </a:moveTo>
                <a:cubicBezTo>
                  <a:pt x="396" y="179"/>
                  <a:pt x="392" y="182"/>
                  <a:pt x="392" y="187"/>
                </a:cubicBezTo>
                <a:cubicBezTo>
                  <a:pt x="392" y="191"/>
                  <a:pt x="396" y="195"/>
                  <a:pt x="400" y="195"/>
                </a:cubicBezTo>
                <a:cubicBezTo>
                  <a:pt x="404" y="195"/>
                  <a:pt x="408" y="191"/>
                  <a:pt x="408" y="187"/>
                </a:cubicBezTo>
                <a:cubicBezTo>
                  <a:pt x="408" y="182"/>
                  <a:pt x="404" y="179"/>
                  <a:pt x="400" y="179"/>
                </a:cubicBezTo>
                <a:close/>
                <a:moveTo>
                  <a:pt x="382" y="196"/>
                </a:moveTo>
                <a:cubicBezTo>
                  <a:pt x="378" y="196"/>
                  <a:pt x="374" y="200"/>
                  <a:pt x="374" y="204"/>
                </a:cubicBezTo>
                <a:cubicBezTo>
                  <a:pt x="374" y="209"/>
                  <a:pt x="378" y="212"/>
                  <a:pt x="382" y="212"/>
                </a:cubicBezTo>
                <a:cubicBezTo>
                  <a:pt x="387" y="212"/>
                  <a:pt x="390" y="209"/>
                  <a:pt x="390" y="204"/>
                </a:cubicBezTo>
                <a:cubicBezTo>
                  <a:pt x="390" y="200"/>
                  <a:pt x="387" y="196"/>
                  <a:pt x="382" y="196"/>
                </a:cubicBezTo>
                <a:close/>
                <a:moveTo>
                  <a:pt x="382" y="214"/>
                </a:moveTo>
                <a:cubicBezTo>
                  <a:pt x="378" y="214"/>
                  <a:pt x="374" y="218"/>
                  <a:pt x="374" y="222"/>
                </a:cubicBezTo>
                <a:cubicBezTo>
                  <a:pt x="374" y="227"/>
                  <a:pt x="378" y="230"/>
                  <a:pt x="382" y="230"/>
                </a:cubicBezTo>
                <a:cubicBezTo>
                  <a:pt x="387" y="230"/>
                  <a:pt x="390" y="227"/>
                  <a:pt x="390" y="222"/>
                </a:cubicBezTo>
                <a:cubicBezTo>
                  <a:pt x="390" y="218"/>
                  <a:pt x="387" y="214"/>
                  <a:pt x="382" y="214"/>
                </a:cubicBezTo>
                <a:close/>
                <a:moveTo>
                  <a:pt x="382" y="232"/>
                </a:moveTo>
                <a:cubicBezTo>
                  <a:pt x="378" y="232"/>
                  <a:pt x="374" y="236"/>
                  <a:pt x="374" y="240"/>
                </a:cubicBezTo>
                <a:cubicBezTo>
                  <a:pt x="374" y="244"/>
                  <a:pt x="378" y="248"/>
                  <a:pt x="382" y="248"/>
                </a:cubicBezTo>
                <a:cubicBezTo>
                  <a:pt x="387" y="248"/>
                  <a:pt x="390" y="244"/>
                  <a:pt x="390" y="240"/>
                </a:cubicBezTo>
                <a:cubicBezTo>
                  <a:pt x="390" y="236"/>
                  <a:pt x="387" y="232"/>
                  <a:pt x="382" y="232"/>
                </a:cubicBezTo>
                <a:close/>
                <a:moveTo>
                  <a:pt x="382" y="250"/>
                </a:moveTo>
                <a:cubicBezTo>
                  <a:pt x="378" y="250"/>
                  <a:pt x="374" y="253"/>
                  <a:pt x="374" y="258"/>
                </a:cubicBezTo>
                <a:cubicBezTo>
                  <a:pt x="374" y="262"/>
                  <a:pt x="378" y="266"/>
                  <a:pt x="382" y="266"/>
                </a:cubicBezTo>
                <a:cubicBezTo>
                  <a:pt x="387" y="266"/>
                  <a:pt x="390" y="262"/>
                  <a:pt x="390" y="258"/>
                </a:cubicBezTo>
                <a:cubicBezTo>
                  <a:pt x="390" y="253"/>
                  <a:pt x="387" y="250"/>
                  <a:pt x="382" y="250"/>
                </a:cubicBezTo>
                <a:close/>
                <a:moveTo>
                  <a:pt x="400" y="196"/>
                </a:moveTo>
                <a:cubicBezTo>
                  <a:pt x="396" y="196"/>
                  <a:pt x="392" y="200"/>
                  <a:pt x="392" y="204"/>
                </a:cubicBezTo>
                <a:cubicBezTo>
                  <a:pt x="392" y="209"/>
                  <a:pt x="396" y="212"/>
                  <a:pt x="400" y="212"/>
                </a:cubicBezTo>
                <a:cubicBezTo>
                  <a:pt x="404" y="212"/>
                  <a:pt x="408" y="209"/>
                  <a:pt x="408" y="204"/>
                </a:cubicBezTo>
                <a:cubicBezTo>
                  <a:pt x="408" y="200"/>
                  <a:pt x="404" y="196"/>
                  <a:pt x="400" y="196"/>
                </a:cubicBezTo>
                <a:close/>
                <a:moveTo>
                  <a:pt x="400" y="214"/>
                </a:moveTo>
                <a:cubicBezTo>
                  <a:pt x="396" y="214"/>
                  <a:pt x="392" y="218"/>
                  <a:pt x="392" y="222"/>
                </a:cubicBezTo>
                <a:cubicBezTo>
                  <a:pt x="392" y="227"/>
                  <a:pt x="396" y="230"/>
                  <a:pt x="400" y="230"/>
                </a:cubicBezTo>
                <a:cubicBezTo>
                  <a:pt x="404" y="230"/>
                  <a:pt x="408" y="227"/>
                  <a:pt x="408" y="222"/>
                </a:cubicBezTo>
                <a:cubicBezTo>
                  <a:pt x="408" y="218"/>
                  <a:pt x="404" y="214"/>
                  <a:pt x="400" y="214"/>
                </a:cubicBezTo>
                <a:close/>
                <a:moveTo>
                  <a:pt x="400" y="232"/>
                </a:moveTo>
                <a:cubicBezTo>
                  <a:pt x="396" y="232"/>
                  <a:pt x="392" y="236"/>
                  <a:pt x="392" y="240"/>
                </a:cubicBezTo>
                <a:cubicBezTo>
                  <a:pt x="392" y="244"/>
                  <a:pt x="396" y="248"/>
                  <a:pt x="400" y="248"/>
                </a:cubicBezTo>
                <a:cubicBezTo>
                  <a:pt x="404" y="248"/>
                  <a:pt x="408" y="244"/>
                  <a:pt x="408" y="240"/>
                </a:cubicBezTo>
                <a:cubicBezTo>
                  <a:pt x="408" y="236"/>
                  <a:pt x="404" y="232"/>
                  <a:pt x="400" y="232"/>
                </a:cubicBezTo>
                <a:close/>
                <a:moveTo>
                  <a:pt x="400" y="250"/>
                </a:moveTo>
                <a:cubicBezTo>
                  <a:pt x="396" y="250"/>
                  <a:pt x="392" y="253"/>
                  <a:pt x="392" y="258"/>
                </a:cubicBezTo>
                <a:cubicBezTo>
                  <a:pt x="392" y="262"/>
                  <a:pt x="396" y="266"/>
                  <a:pt x="400" y="266"/>
                </a:cubicBezTo>
                <a:cubicBezTo>
                  <a:pt x="404" y="266"/>
                  <a:pt x="408" y="262"/>
                  <a:pt x="408" y="258"/>
                </a:cubicBezTo>
                <a:cubicBezTo>
                  <a:pt x="408" y="253"/>
                  <a:pt x="404" y="250"/>
                  <a:pt x="400" y="250"/>
                </a:cubicBezTo>
                <a:close/>
                <a:moveTo>
                  <a:pt x="382" y="268"/>
                </a:moveTo>
                <a:cubicBezTo>
                  <a:pt x="378" y="268"/>
                  <a:pt x="374" y="271"/>
                  <a:pt x="374" y="276"/>
                </a:cubicBezTo>
                <a:cubicBezTo>
                  <a:pt x="374" y="280"/>
                  <a:pt x="378" y="284"/>
                  <a:pt x="382" y="284"/>
                </a:cubicBezTo>
                <a:cubicBezTo>
                  <a:pt x="387" y="284"/>
                  <a:pt x="390" y="280"/>
                  <a:pt x="390" y="276"/>
                </a:cubicBezTo>
                <a:cubicBezTo>
                  <a:pt x="390" y="271"/>
                  <a:pt x="387" y="268"/>
                  <a:pt x="382" y="268"/>
                </a:cubicBezTo>
                <a:close/>
                <a:moveTo>
                  <a:pt x="382" y="285"/>
                </a:moveTo>
                <a:cubicBezTo>
                  <a:pt x="378" y="285"/>
                  <a:pt x="374" y="289"/>
                  <a:pt x="374" y="293"/>
                </a:cubicBezTo>
                <a:cubicBezTo>
                  <a:pt x="374" y="298"/>
                  <a:pt x="378" y="301"/>
                  <a:pt x="382" y="301"/>
                </a:cubicBezTo>
                <a:cubicBezTo>
                  <a:pt x="387" y="301"/>
                  <a:pt x="390" y="298"/>
                  <a:pt x="390" y="293"/>
                </a:cubicBezTo>
                <a:cubicBezTo>
                  <a:pt x="390" y="289"/>
                  <a:pt x="387" y="285"/>
                  <a:pt x="382" y="285"/>
                </a:cubicBezTo>
                <a:close/>
                <a:moveTo>
                  <a:pt x="382" y="303"/>
                </a:moveTo>
                <a:cubicBezTo>
                  <a:pt x="378" y="303"/>
                  <a:pt x="374" y="307"/>
                  <a:pt x="374" y="311"/>
                </a:cubicBezTo>
                <a:cubicBezTo>
                  <a:pt x="374" y="316"/>
                  <a:pt x="378" y="319"/>
                  <a:pt x="382" y="319"/>
                </a:cubicBezTo>
                <a:cubicBezTo>
                  <a:pt x="387" y="319"/>
                  <a:pt x="390" y="316"/>
                  <a:pt x="390" y="311"/>
                </a:cubicBezTo>
                <a:cubicBezTo>
                  <a:pt x="390" y="307"/>
                  <a:pt x="387" y="303"/>
                  <a:pt x="382" y="303"/>
                </a:cubicBezTo>
                <a:close/>
                <a:moveTo>
                  <a:pt x="382" y="321"/>
                </a:moveTo>
                <a:cubicBezTo>
                  <a:pt x="378" y="321"/>
                  <a:pt x="374" y="325"/>
                  <a:pt x="374" y="329"/>
                </a:cubicBezTo>
                <a:cubicBezTo>
                  <a:pt x="374" y="334"/>
                  <a:pt x="378" y="337"/>
                  <a:pt x="382" y="337"/>
                </a:cubicBezTo>
                <a:cubicBezTo>
                  <a:pt x="387" y="337"/>
                  <a:pt x="390" y="334"/>
                  <a:pt x="390" y="329"/>
                </a:cubicBezTo>
                <a:cubicBezTo>
                  <a:pt x="390" y="325"/>
                  <a:pt x="387" y="321"/>
                  <a:pt x="382" y="321"/>
                </a:cubicBezTo>
                <a:close/>
                <a:moveTo>
                  <a:pt x="400" y="268"/>
                </a:moveTo>
                <a:cubicBezTo>
                  <a:pt x="396" y="268"/>
                  <a:pt x="392" y="271"/>
                  <a:pt x="392" y="276"/>
                </a:cubicBezTo>
                <a:cubicBezTo>
                  <a:pt x="392" y="280"/>
                  <a:pt x="396" y="284"/>
                  <a:pt x="400" y="284"/>
                </a:cubicBezTo>
                <a:cubicBezTo>
                  <a:pt x="404" y="284"/>
                  <a:pt x="408" y="280"/>
                  <a:pt x="408" y="276"/>
                </a:cubicBezTo>
                <a:cubicBezTo>
                  <a:pt x="408" y="271"/>
                  <a:pt x="404" y="268"/>
                  <a:pt x="400" y="268"/>
                </a:cubicBezTo>
                <a:close/>
                <a:moveTo>
                  <a:pt x="400" y="285"/>
                </a:moveTo>
                <a:cubicBezTo>
                  <a:pt x="396" y="285"/>
                  <a:pt x="392" y="289"/>
                  <a:pt x="392" y="293"/>
                </a:cubicBezTo>
                <a:cubicBezTo>
                  <a:pt x="392" y="298"/>
                  <a:pt x="396" y="301"/>
                  <a:pt x="400" y="301"/>
                </a:cubicBezTo>
                <a:cubicBezTo>
                  <a:pt x="404" y="301"/>
                  <a:pt x="408" y="298"/>
                  <a:pt x="408" y="293"/>
                </a:cubicBezTo>
                <a:cubicBezTo>
                  <a:pt x="408" y="289"/>
                  <a:pt x="404" y="285"/>
                  <a:pt x="400" y="285"/>
                </a:cubicBezTo>
                <a:close/>
                <a:moveTo>
                  <a:pt x="400" y="303"/>
                </a:moveTo>
                <a:cubicBezTo>
                  <a:pt x="396" y="303"/>
                  <a:pt x="392" y="307"/>
                  <a:pt x="392" y="311"/>
                </a:cubicBezTo>
                <a:cubicBezTo>
                  <a:pt x="392" y="316"/>
                  <a:pt x="396" y="319"/>
                  <a:pt x="400" y="319"/>
                </a:cubicBezTo>
                <a:cubicBezTo>
                  <a:pt x="404" y="319"/>
                  <a:pt x="408" y="316"/>
                  <a:pt x="408" y="311"/>
                </a:cubicBezTo>
                <a:cubicBezTo>
                  <a:pt x="408" y="307"/>
                  <a:pt x="404" y="303"/>
                  <a:pt x="400" y="303"/>
                </a:cubicBezTo>
                <a:close/>
                <a:moveTo>
                  <a:pt x="400" y="321"/>
                </a:moveTo>
                <a:cubicBezTo>
                  <a:pt x="396" y="321"/>
                  <a:pt x="392" y="325"/>
                  <a:pt x="392" y="329"/>
                </a:cubicBezTo>
                <a:cubicBezTo>
                  <a:pt x="392" y="334"/>
                  <a:pt x="396" y="337"/>
                  <a:pt x="400" y="337"/>
                </a:cubicBezTo>
                <a:cubicBezTo>
                  <a:pt x="404" y="337"/>
                  <a:pt x="408" y="334"/>
                  <a:pt x="408" y="329"/>
                </a:cubicBezTo>
                <a:cubicBezTo>
                  <a:pt x="408" y="325"/>
                  <a:pt x="404" y="321"/>
                  <a:pt x="400" y="321"/>
                </a:cubicBezTo>
                <a:close/>
                <a:moveTo>
                  <a:pt x="382" y="339"/>
                </a:moveTo>
                <a:cubicBezTo>
                  <a:pt x="378" y="339"/>
                  <a:pt x="374" y="342"/>
                  <a:pt x="374" y="347"/>
                </a:cubicBezTo>
                <a:cubicBezTo>
                  <a:pt x="374" y="351"/>
                  <a:pt x="378" y="355"/>
                  <a:pt x="382" y="355"/>
                </a:cubicBezTo>
                <a:cubicBezTo>
                  <a:pt x="387" y="355"/>
                  <a:pt x="390" y="351"/>
                  <a:pt x="390" y="347"/>
                </a:cubicBezTo>
                <a:cubicBezTo>
                  <a:pt x="390" y="342"/>
                  <a:pt x="387" y="339"/>
                  <a:pt x="382" y="339"/>
                </a:cubicBezTo>
                <a:close/>
                <a:moveTo>
                  <a:pt x="382" y="357"/>
                </a:moveTo>
                <a:cubicBezTo>
                  <a:pt x="378" y="357"/>
                  <a:pt x="374" y="360"/>
                  <a:pt x="374" y="365"/>
                </a:cubicBezTo>
                <a:cubicBezTo>
                  <a:pt x="374" y="369"/>
                  <a:pt x="378" y="373"/>
                  <a:pt x="382" y="373"/>
                </a:cubicBezTo>
                <a:cubicBezTo>
                  <a:pt x="387" y="373"/>
                  <a:pt x="390" y="369"/>
                  <a:pt x="390" y="365"/>
                </a:cubicBezTo>
                <a:cubicBezTo>
                  <a:pt x="390" y="360"/>
                  <a:pt x="387" y="357"/>
                  <a:pt x="382" y="357"/>
                </a:cubicBezTo>
                <a:close/>
                <a:moveTo>
                  <a:pt x="382" y="375"/>
                </a:moveTo>
                <a:cubicBezTo>
                  <a:pt x="378" y="375"/>
                  <a:pt x="374" y="378"/>
                  <a:pt x="374" y="383"/>
                </a:cubicBezTo>
                <a:cubicBezTo>
                  <a:pt x="374" y="387"/>
                  <a:pt x="378" y="391"/>
                  <a:pt x="382" y="391"/>
                </a:cubicBezTo>
                <a:cubicBezTo>
                  <a:pt x="387" y="391"/>
                  <a:pt x="390" y="387"/>
                  <a:pt x="390" y="383"/>
                </a:cubicBezTo>
                <a:cubicBezTo>
                  <a:pt x="390" y="378"/>
                  <a:pt x="387" y="375"/>
                  <a:pt x="382" y="375"/>
                </a:cubicBezTo>
                <a:close/>
                <a:moveTo>
                  <a:pt x="400" y="339"/>
                </a:moveTo>
                <a:cubicBezTo>
                  <a:pt x="396" y="339"/>
                  <a:pt x="392" y="342"/>
                  <a:pt x="392" y="347"/>
                </a:cubicBezTo>
                <a:cubicBezTo>
                  <a:pt x="392" y="351"/>
                  <a:pt x="396" y="355"/>
                  <a:pt x="400" y="355"/>
                </a:cubicBezTo>
                <a:cubicBezTo>
                  <a:pt x="404" y="355"/>
                  <a:pt x="408" y="351"/>
                  <a:pt x="408" y="347"/>
                </a:cubicBezTo>
                <a:cubicBezTo>
                  <a:pt x="408" y="342"/>
                  <a:pt x="404" y="339"/>
                  <a:pt x="400" y="339"/>
                </a:cubicBezTo>
                <a:close/>
                <a:moveTo>
                  <a:pt x="400" y="357"/>
                </a:moveTo>
                <a:cubicBezTo>
                  <a:pt x="396" y="357"/>
                  <a:pt x="392" y="360"/>
                  <a:pt x="392" y="365"/>
                </a:cubicBezTo>
                <a:cubicBezTo>
                  <a:pt x="392" y="369"/>
                  <a:pt x="396" y="373"/>
                  <a:pt x="400" y="373"/>
                </a:cubicBezTo>
                <a:cubicBezTo>
                  <a:pt x="404" y="373"/>
                  <a:pt x="408" y="369"/>
                  <a:pt x="408" y="365"/>
                </a:cubicBezTo>
                <a:cubicBezTo>
                  <a:pt x="408" y="360"/>
                  <a:pt x="404" y="357"/>
                  <a:pt x="400" y="357"/>
                </a:cubicBezTo>
                <a:close/>
                <a:moveTo>
                  <a:pt x="400" y="375"/>
                </a:moveTo>
                <a:cubicBezTo>
                  <a:pt x="396" y="375"/>
                  <a:pt x="392" y="378"/>
                  <a:pt x="392" y="383"/>
                </a:cubicBezTo>
                <a:cubicBezTo>
                  <a:pt x="392" y="387"/>
                  <a:pt x="396" y="391"/>
                  <a:pt x="400" y="391"/>
                </a:cubicBezTo>
                <a:cubicBezTo>
                  <a:pt x="404" y="391"/>
                  <a:pt x="408" y="387"/>
                  <a:pt x="408" y="383"/>
                </a:cubicBezTo>
                <a:cubicBezTo>
                  <a:pt x="408" y="378"/>
                  <a:pt x="404" y="375"/>
                  <a:pt x="400" y="375"/>
                </a:cubicBezTo>
                <a:close/>
                <a:moveTo>
                  <a:pt x="400" y="392"/>
                </a:moveTo>
                <a:cubicBezTo>
                  <a:pt x="396" y="392"/>
                  <a:pt x="392" y="396"/>
                  <a:pt x="392" y="400"/>
                </a:cubicBezTo>
                <a:cubicBezTo>
                  <a:pt x="392" y="405"/>
                  <a:pt x="396" y="408"/>
                  <a:pt x="400" y="408"/>
                </a:cubicBezTo>
                <a:cubicBezTo>
                  <a:pt x="404" y="408"/>
                  <a:pt x="408" y="405"/>
                  <a:pt x="408" y="400"/>
                </a:cubicBezTo>
                <a:cubicBezTo>
                  <a:pt x="408" y="396"/>
                  <a:pt x="404" y="392"/>
                  <a:pt x="400" y="392"/>
                </a:cubicBezTo>
                <a:close/>
                <a:moveTo>
                  <a:pt x="418" y="36"/>
                </a:moveTo>
                <a:cubicBezTo>
                  <a:pt x="413" y="36"/>
                  <a:pt x="410" y="40"/>
                  <a:pt x="410" y="44"/>
                </a:cubicBezTo>
                <a:cubicBezTo>
                  <a:pt x="410" y="49"/>
                  <a:pt x="413" y="52"/>
                  <a:pt x="418" y="52"/>
                </a:cubicBezTo>
                <a:cubicBezTo>
                  <a:pt x="422" y="52"/>
                  <a:pt x="426" y="49"/>
                  <a:pt x="426" y="44"/>
                </a:cubicBezTo>
                <a:cubicBezTo>
                  <a:pt x="426" y="40"/>
                  <a:pt x="422" y="36"/>
                  <a:pt x="418" y="36"/>
                </a:cubicBezTo>
                <a:close/>
                <a:moveTo>
                  <a:pt x="436" y="36"/>
                </a:moveTo>
                <a:cubicBezTo>
                  <a:pt x="431" y="36"/>
                  <a:pt x="428" y="40"/>
                  <a:pt x="428" y="44"/>
                </a:cubicBezTo>
                <a:cubicBezTo>
                  <a:pt x="428" y="49"/>
                  <a:pt x="431" y="52"/>
                  <a:pt x="436" y="52"/>
                </a:cubicBezTo>
                <a:cubicBezTo>
                  <a:pt x="440" y="52"/>
                  <a:pt x="444" y="49"/>
                  <a:pt x="444" y="44"/>
                </a:cubicBezTo>
                <a:cubicBezTo>
                  <a:pt x="444" y="40"/>
                  <a:pt x="440" y="36"/>
                  <a:pt x="436" y="36"/>
                </a:cubicBezTo>
                <a:close/>
                <a:moveTo>
                  <a:pt x="418" y="107"/>
                </a:moveTo>
                <a:cubicBezTo>
                  <a:pt x="413" y="107"/>
                  <a:pt x="410" y="111"/>
                  <a:pt x="410" y="115"/>
                </a:cubicBezTo>
                <a:cubicBezTo>
                  <a:pt x="410" y="120"/>
                  <a:pt x="413" y="123"/>
                  <a:pt x="418" y="123"/>
                </a:cubicBezTo>
                <a:cubicBezTo>
                  <a:pt x="422" y="123"/>
                  <a:pt x="426" y="120"/>
                  <a:pt x="426" y="115"/>
                </a:cubicBezTo>
                <a:cubicBezTo>
                  <a:pt x="426" y="111"/>
                  <a:pt x="422" y="107"/>
                  <a:pt x="418" y="107"/>
                </a:cubicBezTo>
                <a:close/>
                <a:moveTo>
                  <a:pt x="436" y="54"/>
                </a:moveTo>
                <a:cubicBezTo>
                  <a:pt x="431" y="54"/>
                  <a:pt x="428" y="57"/>
                  <a:pt x="428" y="62"/>
                </a:cubicBezTo>
                <a:cubicBezTo>
                  <a:pt x="428" y="66"/>
                  <a:pt x="431" y="70"/>
                  <a:pt x="436" y="70"/>
                </a:cubicBezTo>
                <a:cubicBezTo>
                  <a:pt x="440" y="70"/>
                  <a:pt x="444" y="66"/>
                  <a:pt x="444" y="62"/>
                </a:cubicBezTo>
                <a:cubicBezTo>
                  <a:pt x="444" y="57"/>
                  <a:pt x="440" y="54"/>
                  <a:pt x="436" y="54"/>
                </a:cubicBezTo>
                <a:close/>
                <a:moveTo>
                  <a:pt x="436" y="72"/>
                </a:moveTo>
                <a:cubicBezTo>
                  <a:pt x="431" y="72"/>
                  <a:pt x="428" y="75"/>
                  <a:pt x="428" y="80"/>
                </a:cubicBezTo>
                <a:cubicBezTo>
                  <a:pt x="428" y="84"/>
                  <a:pt x="431" y="88"/>
                  <a:pt x="436" y="88"/>
                </a:cubicBezTo>
                <a:cubicBezTo>
                  <a:pt x="440" y="88"/>
                  <a:pt x="444" y="84"/>
                  <a:pt x="444" y="80"/>
                </a:cubicBezTo>
                <a:cubicBezTo>
                  <a:pt x="444" y="75"/>
                  <a:pt x="440" y="72"/>
                  <a:pt x="436" y="72"/>
                </a:cubicBezTo>
                <a:close/>
                <a:moveTo>
                  <a:pt x="436" y="90"/>
                </a:moveTo>
                <a:cubicBezTo>
                  <a:pt x="431" y="90"/>
                  <a:pt x="428" y="93"/>
                  <a:pt x="428" y="98"/>
                </a:cubicBezTo>
                <a:cubicBezTo>
                  <a:pt x="428" y="102"/>
                  <a:pt x="431" y="106"/>
                  <a:pt x="436" y="106"/>
                </a:cubicBezTo>
                <a:cubicBezTo>
                  <a:pt x="440" y="106"/>
                  <a:pt x="444" y="102"/>
                  <a:pt x="444" y="98"/>
                </a:cubicBezTo>
                <a:cubicBezTo>
                  <a:pt x="444" y="93"/>
                  <a:pt x="440" y="90"/>
                  <a:pt x="436" y="90"/>
                </a:cubicBezTo>
                <a:close/>
                <a:moveTo>
                  <a:pt x="436" y="107"/>
                </a:moveTo>
                <a:cubicBezTo>
                  <a:pt x="431" y="107"/>
                  <a:pt x="428" y="111"/>
                  <a:pt x="428" y="115"/>
                </a:cubicBezTo>
                <a:cubicBezTo>
                  <a:pt x="428" y="120"/>
                  <a:pt x="431" y="123"/>
                  <a:pt x="436" y="123"/>
                </a:cubicBezTo>
                <a:cubicBezTo>
                  <a:pt x="440" y="123"/>
                  <a:pt x="444" y="120"/>
                  <a:pt x="444" y="115"/>
                </a:cubicBezTo>
                <a:cubicBezTo>
                  <a:pt x="444" y="111"/>
                  <a:pt x="440" y="107"/>
                  <a:pt x="436" y="107"/>
                </a:cubicBezTo>
                <a:close/>
                <a:moveTo>
                  <a:pt x="418" y="125"/>
                </a:moveTo>
                <a:cubicBezTo>
                  <a:pt x="413" y="125"/>
                  <a:pt x="410" y="129"/>
                  <a:pt x="410" y="133"/>
                </a:cubicBezTo>
                <a:cubicBezTo>
                  <a:pt x="410" y="138"/>
                  <a:pt x="413" y="141"/>
                  <a:pt x="418" y="141"/>
                </a:cubicBezTo>
                <a:cubicBezTo>
                  <a:pt x="422" y="141"/>
                  <a:pt x="426" y="138"/>
                  <a:pt x="426" y="133"/>
                </a:cubicBezTo>
                <a:cubicBezTo>
                  <a:pt x="426" y="129"/>
                  <a:pt x="422" y="125"/>
                  <a:pt x="418" y="125"/>
                </a:cubicBezTo>
                <a:close/>
                <a:moveTo>
                  <a:pt x="418" y="143"/>
                </a:moveTo>
                <a:cubicBezTo>
                  <a:pt x="413" y="143"/>
                  <a:pt x="410" y="147"/>
                  <a:pt x="410" y="151"/>
                </a:cubicBezTo>
                <a:cubicBezTo>
                  <a:pt x="410" y="155"/>
                  <a:pt x="413" y="159"/>
                  <a:pt x="418" y="159"/>
                </a:cubicBezTo>
                <a:cubicBezTo>
                  <a:pt x="422" y="159"/>
                  <a:pt x="426" y="155"/>
                  <a:pt x="426" y="151"/>
                </a:cubicBezTo>
                <a:cubicBezTo>
                  <a:pt x="426" y="147"/>
                  <a:pt x="422" y="143"/>
                  <a:pt x="418" y="143"/>
                </a:cubicBezTo>
                <a:close/>
                <a:moveTo>
                  <a:pt x="418" y="161"/>
                </a:moveTo>
                <a:cubicBezTo>
                  <a:pt x="413" y="161"/>
                  <a:pt x="410" y="164"/>
                  <a:pt x="410" y="169"/>
                </a:cubicBezTo>
                <a:cubicBezTo>
                  <a:pt x="410" y="173"/>
                  <a:pt x="413" y="177"/>
                  <a:pt x="418" y="177"/>
                </a:cubicBezTo>
                <a:cubicBezTo>
                  <a:pt x="422" y="177"/>
                  <a:pt x="426" y="173"/>
                  <a:pt x="426" y="169"/>
                </a:cubicBezTo>
                <a:cubicBezTo>
                  <a:pt x="426" y="164"/>
                  <a:pt x="422" y="161"/>
                  <a:pt x="418" y="161"/>
                </a:cubicBezTo>
                <a:close/>
                <a:moveTo>
                  <a:pt x="418" y="179"/>
                </a:moveTo>
                <a:cubicBezTo>
                  <a:pt x="413" y="179"/>
                  <a:pt x="410" y="182"/>
                  <a:pt x="410" y="187"/>
                </a:cubicBezTo>
                <a:cubicBezTo>
                  <a:pt x="410" y="191"/>
                  <a:pt x="413" y="195"/>
                  <a:pt x="418" y="195"/>
                </a:cubicBezTo>
                <a:cubicBezTo>
                  <a:pt x="422" y="195"/>
                  <a:pt x="426" y="191"/>
                  <a:pt x="426" y="187"/>
                </a:cubicBezTo>
                <a:cubicBezTo>
                  <a:pt x="426" y="182"/>
                  <a:pt x="422" y="179"/>
                  <a:pt x="418" y="179"/>
                </a:cubicBezTo>
                <a:close/>
                <a:moveTo>
                  <a:pt x="436" y="125"/>
                </a:moveTo>
                <a:cubicBezTo>
                  <a:pt x="431" y="125"/>
                  <a:pt x="428" y="129"/>
                  <a:pt x="428" y="133"/>
                </a:cubicBezTo>
                <a:cubicBezTo>
                  <a:pt x="428" y="138"/>
                  <a:pt x="431" y="141"/>
                  <a:pt x="436" y="141"/>
                </a:cubicBezTo>
                <a:cubicBezTo>
                  <a:pt x="440" y="141"/>
                  <a:pt x="444" y="138"/>
                  <a:pt x="444" y="133"/>
                </a:cubicBezTo>
                <a:cubicBezTo>
                  <a:pt x="444" y="129"/>
                  <a:pt x="440" y="125"/>
                  <a:pt x="436" y="125"/>
                </a:cubicBezTo>
                <a:close/>
                <a:moveTo>
                  <a:pt x="436" y="143"/>
                </a:moveTo>
                <a:cubicBezTo>
                  <a:pt x="431" y="143"/>
                  <a:pt x="428" y="147"/>
                  <a:pt x="428" y="151"/>
                </a:cubicBezTo>
                <a:cubicBezTo>
                  <a:pt x="428" y="155"/>
                  <a:pt x="431" y="159"/>
                  <a:pt x="436" y="159"/>
                </a:cubicBezTo>
                <a:cubicBezTo>
                  <a:pt x="440" y="159"/>
                  <a:pt x="444" y="155"/>
                  <a:pt x="444" y="151"/>
                </a:cubicBezTo>
                <a:cubicBezTo>
                  <a:pt x="444" y="147"/>
                  <a:pt x="440" y="143"/>
                  <a:pt x="436" y="143"/>
                </a:cubicBezTo>
                <a:close/>
                <a:moveTo>
                  <a:pt x="436" y="161"/>
                </a:moveTo>
                <a:cubicBezTo>
                  <a:pt x="431" y="161"/>
                  <a:pt x="428" y="164"/>
                  <a:pt x="428" y="169"/>
                </a:cubicBezTo>
                <a:cubicBezTo>
                  <a:pt x="428" y="173"/>
                  <a:pt x="431" y="177"/>
                  <a:pt x="436" y="177"/>
                </a:cubicBezTo>
                <a:cubicBezTo>
                  <a:pt x="440" y="177"/>
                  <a:pt x="444" y="173"/>
                  <a:pt x="444" y="169"/>
                </a:cubicBezTo>
                <a:cubicBezTo>
                  <a:pt x="444" y="164"/>
                  <a:pt x="440" y="161"/>
                  <a:pt x="436" y="161"/>
                </a:cubicBezTo>
                <a:close/>
                <a:moveTo>
                  <a:pt x="436" y="179"/>
                </a:moveTo>
                <a:cubicBezTo>
                  <a:pt x="431" y="179"/>
                  <a:pt x="428" y="182"/>
                  <a:pt x="428" y="187"/>
                </a:cubicBezTo>
                <a:cubicBezTo>
                  <a:pt x="428" y="191"/>
                  <a:pt x="431" y="195"/>
                  <a:pt x="436" y="195"/>
                </a:cubicBezTo>
                <a:cubicBezTo>
                  <a:pt x="440" y="195"/>
                  <a:pt x="444" y="191"/>
                  <a:pt x="444" y="187"/>
                </a:cubicBezTo>
                <a:cubicBezTo>
                  <a:pt x="444" y="182"/>
                  <a:pt x="440" y="179"/>
                  <a:pt x="436" y="179"/>
                </a:cubicBezTo>
                <a:close/>
                <a:moveTo>
                  <a:pt x="418" y="196"/>
                </a:moveTo>
                <a:cubicBezTo>
                  <a:pt x="413" y="196"/>
                  <a:pt x="410" y="200"/>
                  <a:pt x="410" y="204"/>
                </a:cubicBezTo>
                <a:cubicBezTo>
                  <a:pt x="410" y="209"/>
                  <a:pt x="413" y="212"/>
                  <a:pt x="418" y="212"/>
                </a:cubicBezTo>
                <a:cubicBezTo>
                  <a:pt x="422" y="212"/>
                  <a:pt x="426" y="209"/>
                  <a:pt x="426" y="204"/>
                </a:cubicBezTo>
                <a:cubicBezTo>
                  <a:pt x="426" y="200"/>
                  <a:pt x="422" y="196"/>
                  <a:pt x="418" y="196"/>
                </a:cubicBezTo>
                <a:close/>
                <a:moveTo>
                  <a:pt x="418" y="214"/>
                </a:moveTo>
                <a:cubicBezTo>
                  <a:pt x="413" y="214"/>
                  <a:pt x="410" y="218"/>
                  <a:pt x="410" y="222"/>
                </a:cubicBezTo>
                <a:cubicBezTo>
                  <a:pt x="410" y="227"/>
                  <a:pt x="413" y="230"/>
                  <a:pt x="418" y="230"/>
                </a:cubicBezTo>
                <a:cubicBezTo>
                  <a:pt x="422" y="230"/>
                  <a:pt x="426" y="227"/>
                  <a:pt x="426" y="222"/>
                </a:cubicBezTo>
                <a:cubicBezTo>
                  <a:pt x="426" y="218"/>
                  <a:pt x="422" y="214"/>
                  <a:pt x="418" y="214"/>
                </a:cubicBezTo>
                <a:close/>
                <a:moveTo>
                  <a:pt x="418" y="232"/>
                </a:moveTo>
                <a:cubicBezTo>
                  <a:pt x="413" y="232"/>
                  <a:pt x="410" y="236"/>
                  <a:pt x="410" y="240"/>
                </a:cubicBezTo>
                <a:cubicBezTo>
                  <a:pt x="410" y="244"/>
                  <a:pt x="413" y="248"/>
                  <a:pt x="418" y="248"/>
                </a:cubicBezTo>
                <a:cubicBezTo>
                  <a:pt x="422" y="248"/>
                  <a:pt x="426" y="244"/>
                  <a:pt x="426" y="240"/>
                </a:cubicBezTo>
                <a:cubicBezTo>
                  <a:pt x="426" y="236"/>
                  <a:pt x="422" y="232"/>
                  <a:pt x="418" y="232"/>
                </a:cubicBezTo>
                <a:close/>
                <a:moveTo>
                  <a:pt x="418" y="250"/>
                </a:moveTo>
                <a:cubicBezTo>
                  <a:pt x="413" y="250"/>
                  <a:pt x="410" y="253"/>
                  <a:pt x="410" y="258"/>
                </a:cubicBezTo>
                <a:cubicBezTo>
                  <a:pt x="410" y="262"/>
                  <a:pt x="413" y="266"/>
                  <a:pt x="418" y="266"/>
                </a:cubicBezTo>
                <a:cubicBezTo>
                  <a:pt x="422" y="266"/>
                  <a:pt x="426" y="262"/>
                  <a:pt x="426" y="258"/>
                </a:cubicBezTo>
                <a:cubicBezTo>
                  <a:pt x="426" y="253"/>
                  <a:pt x="422" y="250"/>
                  <a:pt x="418" y="250"/>
                </a:cubicBezTo>
                <a:close/>
                <a:moveTo>
                  <a:pt x="436" y="196"/>
                </a:moveTo>
                <a:cubicBezTo>
                  <a:pt x="431" y="196"/>
                  <a:pt x="428" y="200"/>
                  <a:pt x="428" y="204"/>
                </a:cubicBezTo>
                <a:cubicBezTo>
                  <a:pt x="428" y="209"/>
                  <a:pt x="431" y="212"/>
                  <a:pt x="436" y="212"/>
                </a:cubicBezTo>
                <a:cubicBezTo>
                  <a:pt x="440" y="212"/>
                  <a:pt x="444" y="209"/>
                  <a:pt x="444" y="204"/>
                </a:cubicBezTo>
                <a:cubicBezTo>
                  <a:pt x="444" y="200"/>
                  <a:pt x="440" y="196"/>
                  <a:pt x="436" y="196"/>
                </a:cubicBezTo>
                <a:close/>
                <a:moveTo>
                  <a:pt x="436" y="214"/>
                </a:moveTo>
                <a:cubicBezTo>
                  <a:pt x="431" y="214"/>
                  <a:pt x="428" y="218"/>
                  <a:pt x="428" y="222"/>
                </a:cubicBezTo>
                <a:cubicBezTo>
                  <a:pt x="428" y="227"/>
                  <a:pt x="431" y="230"/>
                  <a:pt x="436" y="230"/>
                </a:cubicBezTo>
                <a:cubicBezTo>
                  <a:pt x="440" y="230"/>
                  <a:pt x="444" y="227"/>
                  <a:pt x="444" y="222"/>
                </a:cubicBezTo>
                <a:cubicBezTo>
                  <a:pt x="444" y="218"/>
                  <a:pt x="440" y="214"/>
                  <a:pt x="436" y="214"/>
                </a:cubicBezTo>
                <a:close/>
                <a:moveTo>
                  <a:pt x="436" y="232"/>
                </a:moveTo>
                <a:cubicBezTo>
                  <a:pt x="431" y="232"/>
                  <a:pt x="428" y="236"/>
                  <a:pt x="428" y="240"/>
                </a:cubicBezTo>
                <a:cubicBezTo>
                  <a:pt x="428" y="244"/>
                  <a:pt x="431" y="248"/>
                  <a:pt x="436" y="248"/>
                </a:cubicBezTo>
                <a:cubicBezTo>
                  <a:pt x="440" y="248"/>
                  <a:pt x="444" y="244"/>
                  <a:pt x="444" y="240"/>
                </a:cubicBezTo>
                <a:cubicBezTo>
                  <a:pt x="444" y="236"/>
                  <a:pt x="440" y="232"/>
                  <a:pt x="436" y="232"/>
                </a:cubicBezTo>
                <a:close/>
                <a:moveTo>
                  <a:pt x="436" y="250"/>
                </a:moveTo>
                <a:cubicBezTo>
                  <a:pt x="431" y="250"/>
                  <a:pt x="428" y="253"/>
                  <a:pt x="428" y="258"/>
                </a:cubicBezTo>
                <a:cubicBezTo>
                  <a:pt x="428" y="262"/>
                  <a:pt x="431" y="266"/>
                  <a:pt x="436" y="266"/>
                </a:cubicBezTo>
                <a:cubicBezTo>
                  <a:pt x="440" y="266"/>
                  <a:pt x="444" y="262"/>
                  <a:pt x="444" y="258"/>
                </a:cubicBezTo>
                <a:cubicBezTo>
                  <a:pt x="444" y="253"/>
                  <a:pt x="440" y="250"/>
                  <a:pt x="436" y="250"/>
                </a:cubicBezTo>
                <a:close/>
                <a:moveTo>
                  <a:pt x="418" y="268"/>
                </a:moveTo>
                <a:cubicBezTo>
                  <a:pt x="413" y="268"/>
                  <a:pt x="410" y="271"/>
                  <a:pt x="410" y="276"/>
                </a:cubicBezTo>
                <a:cubicBezTo>
                  <a:pt x="410" y="280"/>
                  <a:pt x="413" y="284"/>
                  <a:pt x="418" y="284"/>
                </a:cubicBezTo>
                <a:cubicBezTo>
                  <a:pt x="422" y="284"/>
                  <a:pt x="426" y="280"/>
                  <a:pt x="426" y="276"/>
                </a:cubicBezTo>
                <a:cubicBezTo>
                  <a:pt x="426" y="271"/>
                  <a:pt x="422" y="268"/>
                  <a:pt x="418" y="268"/>
                </a:cubicBezTo>
                <a:close/>
                <a:moveTo>
                  <a:pt x="418" y="285"/>
                </a:moveTo>
                <a:cubicBezTo>
                  <a:pt x="413" y="285"/>
                  <a:pt x="410" y="289"/>
                  <a:pt x="410" y="293"/>
                </a:cubicBezTo>
                <a:cubicBezTo>
                  <a:pt x="410" y="298"/>
                  <a:pt x="413" y="301"/>
                  <a:pt x="418" y="301"/>
                </a:cubicBezTo>
                <a:cubicBezTo>
                  <a:pt x="422" y="301"/>
                  <a:pt x="426" y="298"/>
                  <a:pt x="426" y="293"/>
                </a:cubicBezTo>
                <a:cubicBezTo>
                  <a:pt x="426" y="289"/>
                  <a:pt x="422" y="285"/>
                  <a:pt x="418" y="285"/>
                </a:cubicBezTo>
                <a:close/>
                <a:moveTo>
                  <a:pt x="418" y="303"/>
                </a:moveTo>
                <a:cubicBezTo>
                  <a:pt x="413" y="303"/>
                  <a:pt x="410" y="307"/>
                  <a:pt x="410" y="311"/>
                </a:cubicBezTo>
                <a:cubicBezTo>
                  <a:pt x="410" y="316"/>
                  <a:pt x="413" y="319"/>
                  <a:pt x="418" y="319"/>
                </a:cubicBezTo>
                <a:cubicBezTo>
                  <a:pt x="422" y="319"/>
                  <a:pt x="426" y="316"/>
                  <a:pt x="426" y="311"/>
                </a:cubicBezTo>
                <a:cubicBezTo>
                  <a:pt x="426" y="307"/>
                  <a:pt x="422" y="303"/>
                  <a:pt x="418" y="303"/>
                </a:cubicBezTo>
                <a:close/>
                <a:moveTo>
                  <a:pt x="418" y="321"/>
                </a:moveTo>
                <a:cubicBezTo>
                  <a:pt x="413" y="321"/>
                  <a:pt x="410" y="325"/>
                  <a:pt x="410" y="329"/>
                </a:cubicBezTo>
                <a:cubicBezTo>
                  <a:pt x="410" y="334"/>
                  <a:pt x="413" y="337"/>
                  <a:pt x="418" y="337"/>
                </a:cubicBezTo>
                <a:cubicBezTo>
                  <a:pt x="422" y="337"/>
                  <a:pt x="426" y="334"/>
                  <a:pt x="426" y="329"/>
                </a:cubicBezTo>
                <a:cubicBezTo>
                  <a:pt x="426" y="325"/>
                  <a:pt x="422" y="321"/>
                  <a:pt x="418" y="321"/>
                </a:cubicBezTo>
                <a:close/>
                <a:moveTo>
                  <a:pt x="436" y="268"/>
                </a:moveTo>
                <a:cubicBezTo>
                  <a:pt x="431" y="268"/>
                  <a:pt x="428" y="271"/>
                  <a:pt x="428" y="276"/>
                </a:cubicBezTo>
                <a:cubicBezTo>
                  <a:pt x="428" y="280"/>
                  <a:pt x="431" y="284"/>
                  <a:pt x="436" y="284"/>
                </a:cubicBezTo>
                <a:cubicBezTo>
                  <a:pt x="440" y="284"/>
                  <a:pt x="444" y="280"/>
                  <a:pt x="444" y="276"/>
                </a:cubicBezTo>
                <a:cubicBezTo>
                  <a:pt x="444" y="271"/>
                  <a:pt x="440" y="268"/>
                  <a:pt x="436" y="268"/>
                </a:cubicBezTo>
                <a:close/>
                <a:moveTo>
                  <a:pt x="436" y="285"/>
                </a:moveTo>
                <a:cubicBezTo>
                  <a:pt x="431" y="285"/>
                  <a:pt x="428" y="289"/>
                  <a:pt x="428" y="293"/>
                </a:cubicBezTo>
                <a:cubicBezTo>
                  <a:pt x="428" y="298"/>
                  <a:pt x="431" y="301"/>
                  <a:pt x="436" y="301"/>
                </a:cubicBezTo>
                <a:cubicBezTo>
                  <a:pt x="440" y="301"/>
                  <a:pt x="444" y="298"/>
                  <a:pt x="444" y="293"/>
                </a:cubicBezTo>
                <a:cubicBezTo>
                  <a:pt x="444" y="289"/>
                  <a:pt x="440" y="285"/>
                  <a:pt x="436" y="285"/>
                </a:cubicBezTo>
                <a:close/>
                <a:moveTo>
                  <a:pt x="436" y="303"/>
                </a:moveTo>
                <a:cubicBezTo>
                  <a:pt x="431" y="303"/>
                  <a:pt x="428" y="307"/>
                  <a:pt x="428" y="311"/>
                </a:cubicBezTo>
                <a:cubicBezTo>
                  <a:pt x="428" y="316"/>
                  <a:pt x="431" y="319"/>
                  <a:pt x="436" y="319"/>
                </a:cubicBezTo>
                <a:cubicBezTo>
                  <a:pt x="440" y="319"/>
                  <a:pt x="444" y="316"/>
                  <a:pt x="444" y="311"/>
                </a:cubicBezTo>
                <a:cubicBezTo>
                  <a:pt x="444" y="307"/>
                  <a:pt x="440" y="303"/>
                  <a:pt x="436" y="303"/>
                </a:cubicBezTo>
                <a:close/>
                <a:moveTo>
                  <a:pt x="436" y="321"/>
                </a:moveTo>
                <a:cubicBezTo>
                  <a:pt x="431" y="321"/>
                  <a:pt x="428" y="325"/>
                  <a:pt x="428" y="329"/>
                </a:cubicBezTo>
                <a:cubicBezTo>
                  <a:pt x="428" y="334"/>
                  <a:pt x="431" y="337"/>
                  <a:pt x="436" y="337"/>
                </a:cubicBezTo>
                <a:cubicBezTo>
                  <a:pt x="440" y="337"/>
                  <a:pt x="444" y="334"/>
                  <a:pt x="444" y="329"/>
                </a:cubicBezTo>
                <a:cubicBezTo>
                  <a:pt x="444" y="325"/>
                  <a:pt x="440" y="321"/>
                  <a:pt x="436" y="321"/>
                </a:cubicBezTo>
                <a:close/>
                <a:moveTo>
                  <a:pt x="418" y="339"/>
                </a:moveTo>
                <a:cubicBezTo>
                  <a:pt x="413" y="339"/>
                  <a:pt x="410" y="342"/>
                  <a:pt x="410" y="347"/>
                </a:cubicBezTo>
                <a:cubicBezTo>
                  <a:pt x="410" y="351"/>
                  <a:pt x="413" y="355"/>
                  <a:pt x="418" y="355"/>
                </a:cubicBezTo>
                <a:cubicBezTo>
                  <a:pt x="422" y="355"/>
                  <a:pt x="426" y="351"/>
                  <a:pt x="426" y="347"/>
                </a:cubicBezTo>
                <a:cubicBezTo>
                  <a:pt x="426" y="342"/>
                  <a:pt x="422" y="339"/>
                  <a:pt x="418" y="339"/>
                </a:cubicBezTo>
                <a:close/>
                <a:moveTo>
                  <a:pt x="418" y="357"/>
                </a:moveTo>
                <a:cubicBezTo>
                  <a:pt x="413" y="357"/>
                  <a:pt x="410" y="360"/>
                  <a:pt x="410" y="365"/>
                </a:cubicBezTo>
                <a:cubicBezTo>
                  <a:pt x="410" y="369"/>
                  <a:pt x="413" y="373"/>
                  <a:pt x="418" y="373"/>
                </a:cubicBezTo>
                <a:cubicBezTo>
                  <a:pt x="422" y="373"/>
                  <a:pt x="426" y="369"/>
                  <a:pt x="426" y="365"/>
                </a:cubicBezTo>
                <a:cubicBezTo>
                  <a:pt x="426" y="360"/>
                  <a:pt x="422" y="357"/>
                  <a:pt x="418" y="357"/>
                </a:cubicBezTo>
                <a:close/>
                <a:moveTo>
                  <a:pt x="418" y="375"/>
                </a:moveTo>
                <a:cubicBezTo>
                  <a:pt x="413" y="375"/>
                  <a:pt x="410" y="378"/>
                  <a:pt x="410" y="383"/>
                </a:cubicBezTo>
                <a:cubicBezTo>
                  <a:pt x="410" y="387"/>
                  <a:pt x="413" y="391"/>
                  <a:pt x="418" y="391"/>
                </a:cubicBezTo>
                <a:cubicBezTo>
                  <a:pt x="422" y="391"/>
                  <a:pt x="426" y="387"/>
                  <a:pt x="426" y="383"/>
                </a:cubicBezTo>
                <a:cubicBezTo>
                  <a:pt x="426" y="378"/>
                  <a:pt x="422" y="375"/>
                  <a:pt x="418" y="375"/>
                </a:cubicBezTo>
                <a:close/>
                <a:moveTo>
                  <a:pt x="418" y="392"/>
                </a:moveTo>
                <a:cubicBezTo>
                  <a:pt x="413" y="392"/>
                  <a:pt x="410" y="396"/>
                  <a:pt x="410" y="400"/>
                </a:cubicBezTo>
                <a:cubicBezTo>
                  <a:pt x="410" y="405"/>
                  <a:pt x="413" y="408"/>
                  <a:pt x="418" y="408"/>
                </a:cubicBezTo>
                <a:cubicBezTo>
                  <a:pt x="422" y="408"/>
                  <a:pt x="426" y="405"/>
                  <a:pt x="426" y="400"/>
                </a:cubicBezTo>
                <a:cubicBezTo>
                  <a:pt x="426" y="396"/>
                  <a:pt x="422" y="392"/>
                  <a:pt x="418" y="392"/>
                </a:cubicBezTo>
                <a:close/>
                <a:moveTo>
                  <a:pt x="436" y="339"/>
                </a:moveTo>
                <a:cubicBezTo>
                  <a:pt x="431" y="339"/>
                  <a:pt x="428" y="342"/>
                  <a:pt x="428" y="347"/>
                </a:cubicBezTo>
                <a:cubicBezTo>
                  <a:pt x="428" y="351"/>
                  <a:pt x="431" y="355"/>
                  <a:pt x="436" y="355"/>
                </a:cubicBezTo>
                <a:cubicBezTo>
                  <a:pt x="440" y="355"/>
                  <a:pt x="444" y="351"/>
                  <a:pt x="444" y="347"/>
                </a:cubicBezTo>
                <a:cubicBezTo>
                  <a:pt x="444" y="342"/>
                  <a:pt x="440" y="339"/>
                  <a:pt x="436" y="339"/>
                </a:cubicBezTo>
                <a:close/>
                <a:moveTo>
                  <a:pt x="436" y="357"/>
                </a:moveTo>
                <a:cubicBezTo>
                  <a:pt x="431" y="357"/>
                  <a:pt x="428" y="360"/>
                  <a:pt x="428" y="365"/>
                </a:cubicBezTo>
                <a:cubicBezTo>
                  <a:pt x="428" y="369"/>
                  <a:pt x="431" y="373"/>
                  <a:pt x="436" y="373"/>
                </a:cubicBezTo>
                <a:cubicBezTo>
                  <a:pt x="440" y="373"/>
                  <a:pt x="444" y="369"/>
                  <a:pt x="444" y="365"/>
                </a:cubicBezTo>
                <a:cubicBezTo>
                  <a:pt x="444" y="360"/>
                  <a:pt x="440" y="357"/>
                  <a:pt x="436" y="357"/>
                </a:cubicBezTo>
                <a:close/>
                <a:moveTo>
                  <a:pt x="436" y="375"/>
                </a:moveTo>
                <a:cubicBezTo>
                  <a:pt x="431" y="375"/>
                  <a:pt x="428" y="378"/>
                  <a:pt x="428" y="383"/>
                </a:cubicBezTo>
                <a:cubicBezTo>
                  <a:pt x="428" y="387"/>
                  <a:pt x="431" y="391"/>
                  <a:pt x="436" y="391"/>
                </a:cubicBezTo>
                <a:cubicBezTo>
                  <a:pt x="440" y="391"/>
                  <a:pt x="444" y="387"/>
                  <a:pt x="444" y="383"/>
                </a:cubicBezTo>
                <a:cubicBezTo>
                  <a:pt x="444" y="378"/>
                  <a:pt x="440" y="375"/>
                  <a:pt x="436" y="375"/>
                </a:cubicBezTo>
                <a:close/>
                <a:moveTo>
                  <a:pt x="436" y="392"/>
                </a:moveTo>
                <a:cubicBezTo>
                  <a:pt x="431" y="392"/>
                  <a:pt x="428" y="396"/>
                  <a:pt x="428" y="400"/>
                </a:cubicBezTo>
                <a:cubicBezTo>
                  <a:pt x="428" y="405"/>
                  <a:pt x="431" y="408"/>
                  <a:pt x="436" y="408"/>
                </a:cubicBezTo>
                <a:cubicBezTo>
                  <a:pt x="440" y="408"/>
                  <a:pt x="444" y="405"/>
                  <a:pt x="444" y="400"/>
                </a:cubicBezTo>
                <a:cubicBezTo>
                  <a:pt x="444" y="396"/>
                  <a:pt x="440" y="392"/>
                  <a:pt x="436" y="392"/>
                </a:cubicBezTo>
                <a:close/>
                <a:moveTo>
                  <a:pt x="418" y="410"/>
                </a:moveTo>
                <a:cubicBezTo>
                  <a:pt x="413" y="410"/>
                  <a:pt x="410" y="414"/>
                  <a:pt x="410" y="418"/>
                </a:cubicBezTo>
                <a:cubicBezTo>
                  <a:pt x="410" y="423"/>
                  <a:pt x="413" y="426"/>
                  <a:pt x="418" y="426"/>
                </a:cubicBezTo>
                <a:cubicBezTo>
                  <a:pt x="422" y="426"/>
                  <a:pt x="426" y="423"/>
                  <a:pt x="426" y="418"/>
                </a:cubicBezTo>
                <a:cubicBezTo>
                  <a:pt x="426" y="414"/>
                  <a:pt x="422" y="410"/>
                  <a:pt x="418" y="410"/>
                </a:cubicBezTo>
                <a:close/>
                <a:moveTo>
                  <a:pt x="436" y="410"/>
                </a:moveTo>
                <a:cubicBezTo>
                  <a:pt x="431" y="410"/>
                  <a:pt x="428" y="414"/>
                  <a:pt x="428" y="418"/>
                </a:cubicBezTo>
                <a:cubicBezTo>
                  <a:pt x="428" y="423"/>
                  <a:pt x="431" y="426"/>
                  <a:pt x="436" y="426"/>
                </a:cubicBezTo>
                <a:cubicBezTo>
                  <a:pt x="440" y="426"/>
                  <a:pt x="444" y="423"/>
                  <a:pt x="444" y="418"/>
                </a:cubicBezTo>
                <a:cubicBezTo>
                  <a:pt x="444" y="414"/>
                  <a:pt x="440" y="410"/>
                  <a:pt x="436" y="410"/>
                </a:cubicBezTo>
                <a:close/>
                <a:moveTo>
                  <a:pt x="436" y="428"/>
                </a:moveTo>
                <a:cubicBezTo>
                  <a:pt x="431" y="428"/>
                  <a:pt x="428" y="432"/>
                  <a:pt x="428" y="436"/>
                </a:cubicBezTo>
                <a:cubicBezTo>
                  <a:pt x="428" y="440"/>
                  <a:pt x="431" y="444"/>
                  <a:pt x="436" y="444"/>
                </a:cubicBezTo>
                <a:cubicBezTo>
                  <a:pt x="440" y="444"/>
                  <a:pt x="444" y="440"/>
                  <a:pt x="444" y="436"/>
                </a:cubicBezTo>
                <a:cubicBezTo>
                  <a:pt x="444" y="432"/>
                  <a:pt x="440" y="428"/>
                  <a:pt x="436" y="428"/>
                </a:cubicBezTo>
                <a:close/>
                <a:moveTo>
                  <a:pt x="453" y="36"/>
                </a:moveTo>
                <a:cubicBezTo>
                  <a:pt x="449" y="36"/>
                  <a:pt x="445" y="40"/>
                  <a:pt x="445" y="44"/>
                </a:cubicBezTo>
                <a:cubicBezTo>
                  <a:pt x="445" y="49"/>
                  <a:pt x="449" y="52"/>
                  <a:pt x="453" y="52"/>
                </a:cubicBezTo>
                <a:cubicBezTo>
                  <a:pt x="458" y="52"/>
                  <a:pt x="461" y="49"/>
                  <a:pt x="461" y="44"/>
                </a:cubicBezTo>
                <a:cubicBezTo>
                  <a:pt x="461" y="40"/>
                  <a:pt x="458" y="36"/>
                  <a:pt x="453" y="36"/>
                </a:cubicBezTo>
                <a:close/>
                <a:moveTo>
                  <a:pt x="471" y="36"/>
                </a:moveTo>
                <a:cubicBezTo>
                  <a:pt x="467" y="36"/>
                  <a:pt x="463" y="40"/>
                  <a:pt x="463" y="44"/>
                </a:cubicBezTo>
                <a:cubicBezTo>
                  <a:pt x="463" y="49"/>
                  <a:pt x="467" y="52"/>
                  <a:pt x="471" y="52"/>
                </a:cubicBezTo>
                <a:cubicBezTo>
                  <a:pt x="476" y="52"/>
                  <a:pt x="479" y="49"/>
                  <a:pt x="479" y="44"/>
                </a:cubicBezTo>
                <a:cubicBezTo>
                  <a:pt x="479" y="40"/>
                  <a:pt x="476" y="36"/>
                  <a:pt x="471" y="36"/>
                </a:cubicBezTo>
                <a:close/>
                <a:moveTo>
                  <a:pt x="453" y="54"/>
                </a:moveTo>
                <a:cubicBezTo>
                  <a:pt x="449" y="54"/>
                  <a:pt x="445" y="57"/>
                  <a:pt x="445" y="62"/>
                </a:cubicBezTo>
                <a:cubicBezTo>
                  <a:pt x="445" y="66"/>
                  <a:pt x="449" y="70"/>
                  <a:pt x="453" y="70"/>
                </a:cubicBezTo>
                <a:cubicBezTo>
                  <a:pt x="458" y="70"/>
                  <a:pt x="461" y="66"/>
                  <a:pt x="461" y="62"/>
                </a:cubicBezTo>
                <a:cubicBezTo>
                  <a:pt x="461" y="57"/>
                  <a:pt x="458" y="54"/>
                  <a:pt x="453" y="54"/>
                </a:cubicBezTo>
                <a:close/>
                <a:moveTo>
                  <a:pt x="453" y="72"/>
                </a:moveTo>
                <a:cubicBezTo>
                  <a:pt x="449" y="72"/>
                  <a:pt x="445" y="75"/>
                  <a:pt x="445" y="80"/>
                </a:cubicBezTo>
                <a:cubicBezTo>
                  <a:pt x="445" y="84"/>
                  <a:pt x="449" y="88"/>
                  <a:pt x="453" y="88"/>
                </a:cubicBezTo>
                <a:cubicBezTo>
                  <a:pt x="458" y="88"/>
                  <a:pt x="461" y="84"/>
                  <a:pt x="461" y="80"/>
                </a:cubicBezTo>
                <a:cubicBezTo>
                  <a:pt x="461" y="75"/>
                  <a:pt x="458" y="72"/>
                  <a:pt x="453" y="72"/>
                </a:cubicBezTo>
                <a:close/>
                <a:moveTo>
                  <a:pt x="453" y="90"/>
                </a:moveTo>
                <a:cubicBezTo>
                  <a:pt x="449" y="90"/>
                  <a:pt x="445" y="93"/>
                  <a:pt x="445" y="98"/>
                </a:cubicBezTo>
                <a:cubicBezTo>
                  <a:pt x="445" y="102"/>
                  <a:pt x="449" y="106"/>
                  <a:pt x="453" y="106"/>
                </a:cubicBezTo>
                <a:cubicBezTo>
                  <a:pt x="458" y="106"/>
                  <a:pt x="461" y="102"/>
                  <a:pt x="461" y="98"/>
                </a:cubicBezTo>
                <a:cubicBezTo>
                  <a:pt x="461" y="93"/>
                  <a:pt x="458" y="90"/>
                  <a:pt x="453" y="90"/>
                </a:cubicBezTo>
                <a:close/>
                <a:moveTo>
                  <a:pt x="453" y="107"/>
                </a:moveTo>
                <a:cubicBezTo>
                  <a:pt x="449" y="107"/>
                  <a:pt x="445" y="111"/>
                  <a:pt x="445" y="115"/>
                </a:cubicBezTo>
                <a:cubicBezTo>
                  <a:pt x="445" y="120"/>
                  <a:pt x="449" y="123"/>
                  <a:pt x="453" y="123"/>
                </a:cubicBezTo>
                <a:cubicBezTo>
                  <a:pt x="458" y="123"/>
                  <a:pt x="461" y="120"/>
                  <a:pt x="461" y="115"/>
                </a:cubicBezTo>
                <a:cubicBezTo>
                  <a:pt x="461" y="111"/>
                  <a:pt x="458" y="107"/>
                  <a:pt x="453" y="107"/>
                </a:cubicBezTo>
                <a:close/>
                <a:moveTo>
                  <a:pt x="471" y="54"/>
                </a:moveTo>
                <a:cubicBezTo>
                  <a:pt x="467" y="54"/>
                  <a:pt x="463" y="57"/>
                  <a:pt x="463" y="62"/>
                </a:cubicBezTo>
                <a:cubicBezTo>
                  <a:pt x="463" y="66"/>
                  <a:pt x="467" y="70"/>
                  <a:pt x="471" y="70"/>
                </a:cubicBezTo>
                <a:cubicBezTo>
                  <a:pt x="476" y="70"/>
                  <a:pt x="479" y="66"/>
                  <a:pt x="479" y="62"/>
                </a:cubicBezTo>
                <a:cubicBezTo>
                  <a:pt x="479" y="57"/>
                  <a:pt x="476" y="54"/>
                  <a:pt x="471" y="54"/>
                </a:cubicBezTo>
                <a:close/>
                <a:moveTo>
                  <a:pt x="471" y="72"/>
                </a:moveTo>
                <a:cubicBezTo>
                  <a:pt x="467" y="72"/>
                  <a:pt x="463" y="75"/>
                  <a:pt x="463" y="80"/>
                </a:cubicBezTo>
                <a:cubicBezTo>
                  <a:pt x="463" y="84"/>
                  <a:pt x="467" y="88"/>
                  <a:pt x="471" y="88"/>
                </a:cubicBezTo>
                <a:cubicBezTo>
                  <a:pt x="476" y="88"/>
                  <a:pt x="479" y="84"/>
                  <a:pt x="479" y="80"/>
                </a:cubicBezTo>
                <a:cubicBezTo>
                  <a:pt x="479" y="75"/>
                  <a:pt x="476" y="72"/>
                  <a:pt x="471" y="72"/>
                </a:cubicBezTo>
                <a:close/>
                <a:moveTo>
                  <a:pt x="471" y="90"/>
                </a:moveTo>
                <a:cubicBezTo>
                  <a:pt x="467" y="90"/>
                  <a:pt x="463" y="93"/>
                  <a:pt x="463" y="98"/>
                </a:cubicBezTo>
                <a:cubicBezTo>
                  <a:pt x="463" y="102"/>
                  <a:pt x="467" y="106"/>
                  <a:pt x="471" y="106"/>
                </a:cubicBezTo>
                <a:cubicBezTo>
                  <a:pt x="476" y="106"/>
                  <a:pt x="479" y="102"/>
                  <a:pt x="479" y="98"/>
                </a:cubicBezTo>
                <a:cubicBezTo>
                  <a:pt x="479" y="93"/>
                  <a:pt x="476" y="90"/>
                  <a:pt x="471" y="90"/>
                </a:cubicBezTo>
                <a:close/>
                <a:moveTo>
                  <a:pt x="471" y="107"/>
                </a:moveTo>
                <a:cubicBezTo>
                  <a:pt x="467" y="107"/>
                  <a:pt x="463" y="111"/>
                  <a:pt x="463" y="115"/>
                </a:cubicBezTo>
                <a:cubicBezTo>
                  <a:pt x="463" y="120"/>
                  <a:pt x="467" y="123"/>
                  <a:pt x="471" y="123"/>
                </a:cubicBezTo>
                <a:cubicBezTo>
                  <a:pt x="476" y="123"/>
                  <a:pt x="479" y="120"/>
                  <a:pt x="479" y="115"/>
                </a:cubicBezTo>
                <a:cubicBezTo>
                  <a:pt x="479" y="111"/>
                  <a:pt x="476" y="107"/>
                  <a:pt x="471" y="107"/>
                </a:cubicBezTo>
                <a:close/>
                <a:moveTo>
                  <a:pt x="453" y="125"/>
                </a:moveTo>
                <a:cubicBezTo>
                  <a:pt x="449" y="125"/>
                  <a:pt x="445" y="129"/>
                  <a:pt x="445" y="133"/>
                </a:cubicBezTo>
                <a:cubicBezTo>
                  <a:pt x="445" y="138"/>
                  <a:pt x="449" y="141"/>
                  <a:pt x="453" y="141"/>
                </a:cubicBezTo>
                <a:cubicBezTo>
                  <a:pt x="458" y="141"/>
                  <a:pt x="461" y="138"/>
                  <a:pt x="461" y="133"/>
                </a:cubicBezTo>
                <a:cubicBezTo>
                  <a:pt x="461" y="129"/>
                  <a:pt x="458" y="125"/>
                  <a:pt x="453" y="125"/>
                </a:cubicBezTo>
                <a:close/>
                <a:moveTo>
                  <a:pt x="453" y="143"/>
                </a:moveTo>
                <a:cubicBezTo>
                  <a:pt x="449" y="143"/>
                  <a:pt x="445" y="147"/>
                  <a:pt x="445" y="151"/>
                </a:cubicBezTo>
                <a:cubicBezTo>
                  <a:pt x="445" y="155"/>
                  <a:pt x="449" y="159"/>
                  <a:pt x="453" y="159"/>
                </a:cubicBezTo>
                <a:cubicBezTo>
                  <a:pt x="458" y="159"/>
                  <a:pt x="461" y="155"/>
                  <a:pt x="461" y="151"/>
                </a:cubicBezTo>
                <a:cubicBezTo>
                  <a:pt x="461" y="147"/>
                  <a:pt x="458" y="143"/>
                  <a:pt x="453" y="143"/>
                </a:cubicBezTo>
                <a:close/>
                <a:moveTo>
                  <a:pt x="453" y="161"/>
                </a:moveTo>
                <a:cubicBezTo>
                  <a:pt x="449" y="161"/>
                  <a:pt x="445" y="164"/>
                  <a:pt x="445" y="169"/>
                </a:cubicBezTo>
                <a:cubicBezTo>
                  <a:pt x="445" y="173"/>
                  <a:pt x="449" y="177"/>
                  <a:pt x="453" y="177"/>
                </a:cubicBezTo>
                <a:cubicBezTo>
                  <a:pt x="458" y="177"/>
                  <a:pt x="461" y="173"/>
                  <a:pt x="461" y="169"/>
                </a:cubicBezTo>
                <a:cubicBezTo>
                  <a:pt x="461" y="164"/>
                  <a:pt x="458" y="161"/>
                  <a:pt x="453" y="161"/>
                </a:cubicBezTo>
                <a:close/>
                <a:moveTo>
                  <a:pt x="453" y="179"/>
                </a:moveTo>
                <a:cubicBezTo>
                  <a:pt x="449" y="179"/>
                  <a:pt x="445" y="182"/>
                  <a:pt x="445" y="187"/>
                </a:cubicBezTo>
                <a:cubicBezTo>
                  <a:pt x="445" y="191"/>
                  <a:pt x="449" y="195"/>
                  <a:pt x="453" y="195"/>
                </a:cubicBezTo>
                <a:cubicBezTo>
                  <a:pt x="458" y="195"/>
                  <a:pt x="461" y="191"/>
                  <a:pt x="461" y="187"/>
                </a:cubicBezTo>
                <a:cubicBezTo>
                  <a:pt x="461" y="182"/>
                  <a:pt x="458" y="179"/>
                  <a:pt x="453" y="179"/>
                </a:cubicBezTo>
                <a:close/>
                <a:moveTo>
                  <a:pt x="471" y="125"/>
                </a:moveTo>
                <a:cubicBezTo>
                  <a:pt x="467" y="125"/>
                  <a:pt x="463" y="129"/>
                  <a:pt x="463" y="133"/>
                </a:cubicBezTo>
                <a:cubicBezTo>
                  <a:pt x="463" y="138"/>
                  <a:pt x="467" y="141"/>
                  <a:pt x="471" y="141"/>
                </a:cubicBezTo>
                <a:cubicBezTo>
                  <a:pt x="476" y="141"/>
                  <a:pt x="479" y="138"/>
                  <a:pt x="479" y="133"/>
                </a:cubicBezTo>
                <a:cubicBezTo>
                  <a:pt x="479" y="129"/>
                  <a:pt x="476" y="125"/>
                  <a:pt x="471" y="125"/>
                </a:cubicBezTo>
                <a:close/>
                <a:moveTo>
                  <a:pt x="471" y="143"/>
                </a:moveTo>
                <a:cubicBezTo>
                  <a:pt x="467" y="143"/>
                  <a:pt x="463" y="147"/>
                  <a:pt x="463" y="151"/>
                </a:cubicBezTo>
                <a:cubicBezTo>
                  <a:pt x="463" y="155"/>
                  <a:pt x="467" y="159"/>
                  <a:pt x="471" y="159"/>
                </a:cubicBezTo>
                <a:cubicBezTo>
                  <a:pt x="476" y="159"/>
                  <a:pt x="479" y="155"/>
                  <a:pt x="479" y="151"/>
                </a:cubicBezTo>
                <a:cubicBezTo>
                  <a:pt x="479" y="147"/>
                  <a:pt x="476" y="143"/>
                  <a:pt x="471" y="143"/>
                </a:cubicBezTo>
                <a:close/>
                <a:moveTo>
                  <a:pt x="471" y="161"/>
                </a:moveTo>
                <a:cubicBezTo>
                  <a:pt x="467" y="161"/>
                  <a:pt x="463" y="164"/>
                  <a:pt x="463" y="169"/>
                </a:cubicBezTo>
                <a:cubicBezTo>
                  <a:pt x="463" y="173"/>
                  <a:pt x="467" y="177"/>
                  <a:pt x="471" y="177"/>
                </a:cubicBezTo>
                <a:cubicBezTo>
                  <a:pt x="476" y="177"/>
                  <a:pt x="479" y="173"/>
                  <a:pt x="479" y="169"/>
                </a:cubicBezTo>
                <a:cubicBezTo>
                  <a:pt x="479" y="164"/>
                  <a:pt x="476" y="161"/>
                  <a:pt x="471" y="161"/>
                </a:cubicBezTo>
                <a:close/>
                <a:moveTo>
                  <a:pt x="471" y="179"/>
                </a:moveTo>
                <a:cubicBezTo>
                  <a:pt x="467" y="179"/>
                  <a:pt x="463" y="182"/>
                  <a:pt x="463" y="187"/>
                </a:cubicBezTo>
                <a:cubicBezTo>
                  <a:pt x="463" y="191"/>
                  <a:pt x="467" y="195"/>
                  <a:pt x="471" y="195"/>
                </a:cubicBezTo>
                <a:cubicBezTo>
                  <a:pt x="476" y="195"/>
                  <a:pt x="479" y="191"/>
                  <a:pt x="479" y="187"/>
                </a:cubicBezTo>
                <a:cubicBezTo>
                  <a:pt x="479" y="182"/>
                  <a:pt x="476" y="179"/>
                  <a:pt x="471" y="179"/>
                </a:cubicBezTo>
                <a:close/>
                <a:moveTo>
                  <a:pt x="453" y="196"/>
                </a:moveTo>
                <a:cubicBezTo>
                  <a:pt x="449" y="196"/>
                  <a:pt x="445" y="200"/>
                  <a:pt x="445" y="204"/>
                </a:cubicBezTo>
                <a:cubicBezTo>
                  <a:pt x="445" y="209"/>
                  <a:pt x="449" y="212"/>
                  <a:pt x="453" y="212"/>
                </a:cubicBezTo>
                <a:cubicBezTo>
                  <a:pt x="458" y="212"/>
                  <a:pt x="461" y="209"/>
                  <a:pt x="461" y="204"/>
                </a:cubicBezTo>
                <a:cubicBezTo>
                  <a:pt x="461" y="200"/>
                  <a:pt x="458" y="196"/>
                  <a:pt x="453" y="196"/>
                </a:cubicBezTo>
                <a:close/>
                <a:moveTo>
                  <a:pt x="453" y="214"/>
                </a:moveTo>
                <a:cubicBezTo>
                  <a:pt x="449" y="214"/>
                  <a:pt x="445" y="218"/>
                  <a:pt x="445" y="222"/>
                </a:cubicBezTo>
                <a:cubicBezTo>
                  <a:pt x="445" y="227"/>
                  <a:pt x="449" y="230"/>
                  <a:pt x="453" y="230"/>
                </a:cubicBezTo>
                <a:cubicBezTo>
                  <a:pt x="458" y="230"/>
                  <a:pt x="461" y="227"/>
                  <a:pt x="461" y="222"/>
                </a:cubicBezTo>
                <a:cubicBezTo>
                  <a:pt x="461" y="218"/>
                  <a:pt x="458" y="214"/>
                  <a:pt x="453" y="214"/>
                </a:cubicBezTo>
                <a:close/>
                <a:moveTo>
                  <a:pt x="453" y="232"/>
                </a:moveTo>
                <a:cubicBezTo>
                  <a:pt x="449" y="232"/>
                  <a:pt x="445" y="236"/>
                  <a:pt x="445" y="240"/>
                </a:cubicBezTo>
                <a:cubicBezTo>
                  <a:pt x="445" y="244"/>
                  <a:pt x="449" y="248"/>
                  <a:pt x="453" y="248"/>
                </a:cubicBezTo>
                <a:cubicBezTo>
                  <a:pt x="458" y="248"/>
                  <a:pt x="461" y="244"/>
                  <a:pt x="461" y="240"/>
                </a:cubicBezTo>
                <a:cubicBezTo>
                  <a:pt x="461" y="236"/>
                  <a:pt x="458" y="232"/>
                  <a:pt x="453" y="232"/>
                </a:cubicBezTo>
                <a:close/>
                <a:moveTo>
                  <a:pt x="453" y="250"/>
                </a:moveTo>
                <a:cubicBezTo>
                  <a:pt x="449" y="250"/>
                  <a:pt x="445" y="253"/>
                  <a:pt x="445" y="258"/>
                </a:cubicBezTo>
                <a:cubicBezTo>
                  <a:pt x="445" y="262"/>
                  <a:pt x="449" y="266"/>
                  <a:pt x="453" y="266"/>
                </a:cubicBezTo>
                <a:cubicBezTo>
                  <a:pt x="458" y="266"/>
                  <a:pt x="461" y="262"/>
                  <a:pt x="461" y="258"/>
                </a:cubicBezTo>
                <a:cubicBezTo>
                  <a:pt x="461" y="253"/>
                  <a:pt x="458" y="250"/>
                  <a:pt x="453" y="250"/>
                </a:cubicBezTo>
                <a:close/>
                <a:moveTo>
                  <a:pt x="471" y="196"/>
                </a:moveTo>
                <a:cubicBezTo>
                  <a:pt x="467" y="196"/>
                  <a:pt x="463" y="200"/>
                  <a:pt x="463" y="204"/>
                </a:cubicBezTo>
                <a:cubicBezTo>
                  <a:pt x="463" y="209"/>
                  <a:pt x="467" y="212"/>
                  <a:pt x="471" y="212"/>
                </a:cubicBezTo>
                <a:cubicBezTo>
                  <a:pt x="476" y="212"/>
                  <a:pt x="479" y="209"/>
                  <a:pt x="479" y="204"/>
                </a:cubicBezTo>
                <a:cubicBezTo>
                  <a:pt x="479" y="200"/>
                  <a:pt x="476" y="196"/>
                  <a:pt x="471" y="196"/>
                </a:cubicBezTo>
                <a:close/>
                <a:moveTo>
                  <a:pt x="471" y="214"/>
                </a:moveTo>
                <a:cubicBezTo>
                  <a:pt x="467" y="214"/>
                  <a:pt x="463" y="218"/>
                  <a:pt x="463" y="222"/>
                </a:cubicBezTo>
                <a:cubicBezTo>
                  <a:pt x="463" y="227"/>
                  <a:pt x="467" y="230"/>
                  <a:pt x="471" y="230"/>
                </a:cubicBezTo>
                <a:cubicBezTo>
                  <a:pt x="476" y="230"/>
                  <a:pt x="479" y="227"/>
                  <a:pt x="479" y="222"/>
                </a:cubicBezTo>
                <a:cubicBezTo>
                  <a:pt x="479" y="218"/>
                  <a:pt x="476" y="214"/>
                  <a:pt x="471" y="214"/>
                </a:cubicBezTo>
                <a:close/>
                <a:moveTo>
                  <a:pt x="471" y="232"/>
                </a:moveTo>
                <a:cubicBezTo>
                  <a:pt x="467" y="232"/>
                  <a:pt x="463" y="236"/>
                  <a:pt x="463" y="240"/>
                </a:cubicBezTo>
                <a:cubicBezTo>
                  <a:pt x="463" y="244"/>
                  <a:pt x="467" y="248"/>
                  <a:pt x="471" y="248"/>
                </a:cubicBezTo>
                <a:cubicBezTo>
                  <a:pt x="476" y="248"/>
                  <a:pt x="479" y="244"/>
                  <a:pt x="479" y="240"/>
                </a:cubicBezTo>
                <a:cubicBezTo>
                  <a:pt x="479" y="236"/>
                  <a:pt x="476" y="232"/>
                  <a:pt x="471" y="232"/>
                </a:cubicBezTo>
                <a:close/>
                <a:moveTo>
                  <a:pt x="471" y="250"/>
                </a:moveTo>
                <a:cubicBezTo>
                  <a:pt x="467" y="250"/>
                  <a:pt x="463" y="253"/>
                  <a:pt x="463" y="258"/>
                </a:cubicBezTo>
                <a:cubicBezTo>
                  <a:pt x="463" y="262"/>
                  <a:pt x="467" y="266"/>
                  <a:pt x="471" y="266"/>
                </a:cubicBezTo>
                <a:cubicBezTo>
                  <a:pt x="476" y="266"/>
                  <a:pt x="479" y="262"/>
                  <a:pt x="479" y="258"/>
                </a:cubicBezTo>
                <a:cubicBezTo>
                  <a:pt x="479" y="253"/>
                  <a:pt x="476" y="250"/>
                  <a:pt x="471" y="250"/>
                </a:cubicBezTo>
                <a:close/>
                <a:moveTo>
                  <a:pt x="453" y="268"/>
                </a:moveTo>
                <a:cubicBezTo>
                  <a:pt x="449" y="268"/>
                  <a:pt x="445" y="271"/>
                  <a:pt x="445" y="276"/>
                </a:cubicBezTo>
                <a:cubicBezTo>
                  <a:pt x="445" y="280"/>
                  <a:pt x="449" y="284"/>
                  <a:pt x="453" y="284"/>
                </a:cubicBezTo>
                <a:cubicBezTo>
                  <a:pt x="458" y="284"/>
                  <a:pt x="461" y="280"/>
                  <a:pt x="461" y="276"/>
                </a:cubicBezTo>
                <a:cubicBezTo>
                  <a:pt x="461" y="271"/>
                  <a:pt x="458" y="268"/>
                  <a:pt x="453" y="268"/>
                </a:cubicBezTo>
                <a:close/>
                <a:moveTo>
                  <a:pt x="453" y="285"/>
                </a:moveTo>
                <a:cubicBezTo>
                  <a:pt x="449" y="285"/>
                  <a:pt x="445" y="289"/>
                  <a:pt x="445" y="293"/>
                </a:cubicBezTo>
                <a:cubicBezTo>
                  <a:pt x="445" y="298"/>
                  <a:pt x="449" y="301"/>
                  <a:pt x="453" y="301"/>
                </a:cubicBezTo>
                <a:cubicBezTo>
                  <a:pt x="458" y="301"/>
                  <a:pt x="461" y="298"/>
                  <a:pt x="461" y="293"/>
                </a:cubicBezTo>
                <a:cubicBezTo>
                  <a:pt x="461" y="289"/>
                  <a:pt x="458" y="285"/>
                  <a:pt x="453" y="285"/>
                </a:cubicBezTo>
                <a:close/>
                <a:moveTo>
                  <a:pt x="453" y="303"/>
                </a:moveTo>
                <a:cubicBezTo>
                  <a:pt x="449" y="303"/>
                  <a:pt x="445" y="307"/>
                  <a:pt x="445" y="311"/>
                </a:cubicBezTo>
                <a:cubicBezTo>
                  <a:pt x="445" y="316"/>
                  <a:pt x="449" y="319"/>
                  <a:pt x="453" y="319"/>
                </a:cubicBezTo>
                <a:cubicBezTo>
                  <a:pt x="458" y="319"/>
                  <a:pt x="461" y="316"/>
                  <a:pt x="461" y="311"/>
                </a:cubicBezTo>
                <a:cubicBezTo>
                  <a:pt x="461" y="307"/>
                  <a:pt x="458" y="303"/>
                  <a:pt x="453" y="303"/>
                </a:cubicBezTo>
                <a:close/>
                <a:moveTo>
                  <a:pt x="453" y="321"/>
                </a:moveTo>
                <a:cubicBezTo>
                  <a:pt x="449" y="321"/>
                  <a:pt x="445" y="325"/>
                  <a:pt x="445" y="329"/>
                </a:cubicBezTo>
                <a:cubicBezTo>
                  <a:pt x="445" y="334"/>
                  <a:pt x="449" y="337"/>
                  <a:pt x="453" y="337"/>
                </a:cubicBezTo>
                <a:cubicBezTo>
                  <a:pt x="458" y="337"/>
                  <a:pt x="461" y="334"/>
                  <a:pt x="461" y="329"/>
                </a:cubicBezTo>
                <a:cubicBezTo>
                  <a:pt x="461" y="325"/>
                  <a:pt x="458" y="321"/>
                  <a:pt x="453" y="321"/>
                </a:cubicBezTo>
                <a:close/>
                <a:moveTo>
                  <a:pt x="471" y="268"/>
                </a:moveTo>
                <a:cubicBezTo>
                  <a:pt x="467" y="268"/>
                  <a:pt x="463" y="271"/>
                  <a:pt x="463" y="276"/>
                </a:cubicBezTo>
                <a:cubicBezTo>
                  <a:pt x="463" y="280"/>
                  <a:pt x="467" y="284"/>
                  <a:pt x="471" y="284"/>
                </a:cubicBezTo>
                <a:cubicBezTo>
                  <a:pt x="476" y="284"/>
                  <a:pt x="479" y="280"/>
                  <a:pt x="479" y="276"/>
                </a:cubicBezTo>
                <a:cubicBezTo>
                  <a:pt x="479" y="271"/>
                  <a:pt x="476" y="268"/>
                  <a:pt x="471" y="268"/>
                </a:cubicBezTo>
                <a:close/>
                <a:moveTo>
                  <a:pt x="471" y="285"/>
                </a:moveTo>
                <a:cubicBezTo>
                  <a:pt x="467" y="285"/>
                  <a:pt x="463" y="289"/>
                  <a:pt x="463" y="293"/>
                </a:cubicBezTo>
                <a:cubicBezTo>
                  <a:pt x="463" y="298"/>
                  <a:pt x="467" y="301"/>
                  <a:pt x="471" y="301"/>
                </a:cubicBezTo>
                <a:cubicBezTo>
                  <a:pt x="476" y="301"/>
                  <a:pt x="479" y="298"/>
                  <a:pt x="479" y="293"/>
                </a:cubicBezTo>
                <a:cubicBezTo>
                  <a:pt x="479" y="289"/>
                  <a:pt x="476" y="285"/>
                  <a:pt x="471" y="285"/>
                </a:cubicBezTo>
                <a:close/>
                <a:moveTo>
                  <a:pt x="471" y="303"/>
                </a:moveTo>
                <a:cubicBezTo>
                  <a:pt x="467" y="303"/>
                  <a:pt x="463" y="307"/>
                  <a:pt x="463" y="311"/>
                </a:cubicBezTo>
                <a:cubicBezTo>
                  <a:pt x="463" y="316"/>
                  <a:pt x="467" y="319"/>
                  <a:pt x="471" y="319"/>
                </a:cubicBezTo>
                <a:cubicBezTo>
                  <a:pt x="476" y="319"/>
                  <a:pt x="479" y="316"/>
                  <a:pt x="479" y="311"/>
                </a:cubicBezTo>
                <a:cubicBezTo>
                  <a:pt x="479" y="307"/>
                  <a:pt x="476" y="303"/>
                  <a:pt x="471" y="303"/>
                </a:cubicBezTo>
                <a:close/>
                <a:moveTo>
                  <a:pt x="471" y="321"/>
                </a:moveTo>
                <a:cubicBezTo>
                  <a:pt x="467" y="321"/>
                  <a:pt x="463" y="325"/>
                  <a:pt x="463" y="329"/>
                </a:cubicBezTo>
                <a:cubicBezTo>
                  <a:pt x="463" y="334"/>
                  <a:pt x="467" y="337"/>
                  <a:pt x="471" y="337"/>
                </a:cubicBezTo>
                <a:cubicBezTo>
                  <a:pt x="476" y="337"/>
                  <a:pt x="479" y="334"/>
                  <a:pt x="479" y="329"/>
                </a:cubicBezTo>
                <a:cubicBezTo>
                  <a:pt x="479" y="325"/>
                  <a:pt x="476" y="321"/>
                  <a:pt x="471" y="321"/>
                </a:cubicBezTo>
                <a:close/>
                <a:moveTo>
                  <a:pt x="453" y="339"/>
                </a:moveTo>
                <a:cubicBezTo>
                  <a:pt x="449" y="339"/>
                  <a:pt x="445" y="342"/>
                  <a:pt x="445" y="347"/>
                </a:cubicBezTo>
                <a:cubicBezTo>
                  <a:pt x="445" y="351"/>
                  <a:pt x="449" y="355"/>
                  <a:pt x="453" y="355"/>
                </a:cubicBezTo>
                <a:cubicBezTo>
                  <a:pt x="458" y="355"/>
                  <a:pt x="461" y="351"/>
                  <a:pt x="461" y="347"/>
                </a:cubicBezTo>
                <a:cubicBezTo>
                  <a:pt x="461" y="342"/>
                  <a:pt x="458" y="339"/>
                  <a:pt x="453" y="339"/>
                </a:cubicBezTo>
                <a:close/>
                <a:moveTo>
                  <a:pt x="453" y="357"/>
                </a:moveTo>
                <a:cubicBezTo>
                  <a:pt x="449" y="357"/>
                  <a:pt x="445" y="360"/>
                  <a:pt x="445" y="365"/>
                </a:cubicBezTo>
                <a:cubicBezTo>
                  <a:pt x="445" y="369"/>
                  <a:pt x="449" y="373"/>
                  <a:pt x="453" y="373"/>
                </a:cubicBezTo>
                <a:cubicBezTo>
                  <a:pt x="458" y="373"/>
                  <a:pt x="461" y="369"/>
                  <a:pt x="461" y="365"/>
                </a:cubicBezTo>
                <a:cubicBezTo>
                  <a:pt x="461" y="360"/>
                  <a:pt x="458" y="357"/>
                  <a:pt x="453" y="357"/>
                </a:cubicBezTo>
                <a:close/>
                <a:moveTo>
                  <a:pt x="453" y="375"/>
                </a:moveTo>
                <a:cubicBezTo>
                  <a:pt x="449" y="375"/>
                  <a:pt x="445" y="378"/>
                  <a:pt x="445" y="383"/>
                </a:cubicBezTo>
                <a:cubicBezTo>
                  <a:pt x="445" y="387"/>
                  <a:pt x="449" y="391"/>
                  <a:pt x="453" y="391"/>
                </a:cubicBezTo>
                <a:cubicBezTo>
                  <a:pt x="458" y="391"/>
                  <a:pt x="461" y="387"/>
                  <a:pt x="461" y="383"/>
                </a:cubicBezTo>
                <a:cubicBezTo>
                  <a:pt x="461" y="378"/>
                  <a:pt x="458" y="375"/>
                  <a:pt x="453" y="375"/>
                </a:cubicBezTo>
                <a:close/>
                <a:moveTo>
                  <a:pt x="453" y="392"/>
                </a:moveTo>
                <a:cubicBezTo>
                  <a:pt x="449" y="392"/>
                  <a:pt x="445" y="396"/>
                  <a:pt x="445" y="400"/>
                </a:cubicBezTo>
                <a:cubicBezTo>
                  <a:pt x="445" y="405"/>
                  <a:pt x="449" y="408"/>
                  <a:pt x="453" y="408"/>
                </a:cubicBezTo>
                <a:cubicBezTo>
                  <a:pt x="458" y="408"/>
                  <a:pt x="461" y="405"/>
                  <a:pt x="461" y="400"/>
                </a:cubicBezTo>
                <a:cubicBezTo>
                  <a:pt x="461" y="396"/>
                  <a:pt x="458" y="392"/>
                  <a:pt x="453" y="392"/>
                </a:cubicBezTo>
                <a:close/>
                <a:moveTo>
                  <a:pt x="471" y="339"/>
                </a:moveTo>
                <a:cubicBezTo>
                  <a:pt x="467" y="339"/>
                  <a:pt x="463" y="342"/>
                  <a:pt x="463" y="347"/>
                </a:cubicBezTo>
                <a:cubicBezTo>
                  <a:pt x="463" y="351"/>
                  <a:pt x="467" y="355"/>
                  <a:pt x="471" y="355"/>
                </a:cubicBezTo>
                <a:cubicBezTo>
                  <a:pt x="476" y="355"/>
                  <a:pt x="479" y="351"/>
                  <a:pt x="479" y="347"/>
                </a:cubicBezTo>
                <a:cubicBezTo>
                  <a:pt x="479" y="342"/>
                  <a:pt x="476" y="339"/>
                  <a:pt x="471" y="339"/>
                </a:cubicBezTo>
                <a:close/>
                <a:moveTo>
                  <a:pt x="453" y="410"/>
                </a:moveTo>
                <a:cubicBezTo>
                  <a:pt x="449" y="410"/>
                  <a:pt x="445" y="414"/>
                  <a:pt x="445" y="418"/>
                </a:cubicBezTo>
                <a:cubicBezTo>
                  <a:pt x="445" y="423"/>
                  <a:pt x="449" y="426"/>
                  <a:pt x="453" y="426"/>
                </a:cubicBezTo>
                <a:cubicBezTo>
                  <a:pt x="458" y="426"/>
                  <a:pt x="461" y="423"/>
                  <a:pt x="461" y="418"/>
                </a:cubicBezTo>
                <a:cubicBezTo>
                  <a:pt x="461" y="414"/>
                  <a:pt x="458" y="410"/>
                  <a:pt x="453" y="410"/>
                </a:cubicBezTo>
                <a:close/>
                <a:moveTo>
                  <a:pt x="453" y="428"/>
                </a:moveTo>
                <a:cubicBezTo>
                  <a:pt x="449" y="428"/>
                  <a:pt x="445" y="432"/>
                  <a:pt x="445" y="436"/>
                </a:cubicBezTo>
                <a:cubicBezTo>
                  <a:pt x="445" y="440"/>
                  <a:pt x="449" y="444"/>
                  <a:pt x="453" y="444"/>
                </a:cubicBezTo>
                <a:cubicBezTo>
                  <a:pt x="458" y="444"/>
                  <a:pt x="461" y="440"/>
                  <a:pt x="461" y="436"/>
                </a:cubicBezTo>
                <a:cubicBezTo>
                  <a:pt x="461" y="432"/>
                  <a:pt x="458" y="428"/>
                  <a:pt x="453" y="428"/>
                </a:cubicBezTo>
                <a:close/>
                <a:moveTo>
                  <a:pt x="471" y="410"/>
                </a:moveTo>
                <a:cubicBezTo>
                  <a:pt x="467" y="410"/>
                  <a:pt x="463" y="414"/>
                  <a:pt x="463" y="418"/>
                </a:cubicBezTo>
                <a:cubicBezTo>
                  <a:pt x="463" y="423"/>
                  <a:pt x="467" y="426"/>
                  <a:pt x="471" y="426"/>
                </a:cubicBezTo>
                <a:cubicBezTo>
                  <a:pt x="476" y="426"/>
                  <a:pt x="479" y="423"/>
                  <a:pt x="479" y="418"/>
                </a:cubicBezTo>
                <a:cubicBezTo>
                  <a:pt x="479" y="414"/>
                  <a:pt x="476" y="410"/>
                  <a:pt x="471" y="410"/>
                </a:cubicBezTo>
                <a:close/>
                <a:moveTo>
                  <a:pt x="471" y="428"/>
                </a:moveTo>
                <a:cubicBezTo>
                  <a:pt x="467" y="428"/>
                  <a:pt x="463" y="432"/>
                  <a:pt x="463" y="436"/>
                </a:cubicBezTo>
                <a:cubicBezTo>
                  <a:pt x="463" y="440"/>
                  <a:pt x="467" y="444"/>
                  <a:pt x="471" y="444"/>
                </a:cubicBezTo>
                <a:cubicBezTo>
                  <a:pt x="476" y="444"/>
                  <a:pt x="479" y="440"/>
                  <a:pt x="479" y="436"/>
                </a:cubicBezTo>
                <a:cubicBezTo>
                  <a:pt x="479" y="432"/>
                  <a:pt x="476" y="428"/>
                  <a:pt x="471" y="428"/>
                </a:cubicBezTo>
                <a:close/>
                <a:moveTo>
                  <a:pt x="489" y="18"/>
                </a:moveTo>
                <a:cubicBezTo>
                  <a:pt x="485" y="18"/>
                  <a:pt x="481" y="22"/>
                  <a:pt x="481" y="26"/>
                </a:cubicBezTo>
                <a:cubicBezTo>
                  <a:pt x="481" y="31"/>
                  <a:pt x="485" y="34"/>
                  <a:pt x="489" y="34"/>
                </a:cubicBezTo>
                <a:cubicBezTo>
                  <a:pt x="494" y="34"/>
                  <a:pt x="497" y="31"/>
                  <a:pt x="497" y="26"/>
                </a:cubicBezTo>
                <a:cubicBezTo>
                  <a:pt x="497" y="22"/>
                  <a:pt x="494" y="18"/>
                  <a:pt x="489" y="18"/>
                </a:cubicBezTo>
                <a:close/>
                <a:moveTo>
                  <a:pt x="489" y="36"/>
                </a:moveTo>
                <a:cubicBezTo>
                  <a:pt x="485" y="36"/>
                  <a:pt x="481" y="40"/>
                  <a:pt x="481" y="44"/>
                </a:cubicBezTo>
                <a:cubicBezTo>
                  <a:pt x="481" y="49"/>
                  <a:pt x="485" y="52"/>
                  <a:pt x="489" y="52"/>
                </a:cubicBezTo>
                <a:cubicBezTo>
                  <a:pt x="494" y="52"/>
                  <a:pt x="497" y="49"/>
                  <a:pt x="497" y="44"/>
                </a:cubicBezTo>
                <a:cubicBezTo>
                  <a:pt x="497" y="40"/>
                  <a:pt x="494" y="36"/>
                  <a:pt x="489" y="36"/>
                </a:cubicBezTo>
                <a:close/>
                <a:moveTo>
                  <a:pt x="507" y="18"/>
                </a:moveTo>
                <a:cubicBezTo>
                  <a:pt x="502" y="18"/>
                  <a:pt x="499" y="22"/>
                  <a:pt x="499" y="26"/>
                </a:cubicBezTo>
                <a:cubicBezTo>
                  <a:pt x="499" y="31"/>
                  <a:pt x="502" y="34"/>
                  <a:pt x="507" y="34"/>
                </a:cubicBezTo>
                <a:cubicBezTo>
                  <a:pt x="511" y="34"/>
                  <a:pt x="515" y="31"/>
                  <a:pt x="515" y="26"/>
                </a:cubicBezTo>
                <a:cubicBezTo>
                  <a:pt x="515" y="22"/>
                  <a:pt x="511" y="18"/>
                  <a:pt x="507" y="18"/>
                </a:cubicBezTo>
                <a:close/>
                <a:moveTo>
                  <a:pt x="507" y="36"/>
                </a:moveTo>
                <a:cubicBezTo>
                  <a:pt x="502" y="36"/>
                  <a:pt x="499" y="40"/>
                  <a:pt x="499" y="44"/>
                </a:cubicBezTo>
                <a:cubicBezTo>
                  <a:pt x="499" y="49"/>
                  <a:pt x="502" y="52"/>
                  <a:pt x="507" y="52"/>
                </a:cubicBezTo>
                <a:cubicBezTo>
                  <a:pt x="511" y="52"/>
                  <a:pt x="515" y="49"/>
                  <a:pt x="515" y="44"/>
                </a:cubicBezTo>
                <a:cubicBezTo>
                  <a:pt x="515" y="40"/>
                  <a:pt x="511" y="36"/>
                  <a:pt x="507" y="36"/>
                </a:cubicBezTo>
                <a:close/>
                <a:moveTo>
                  <a:pt x="489" y="54"/>
                </a:moveTo>
                <a:cubicBezTo>
                  <a:pt x="485" y="54"/>
                  <a:pt x="481" y="57"/>
                  <a:pt x="481" y="62"/>
                </a:cubicBezTo>
                <a:cubicBezTo>
                  <a:pt x="481" y="66"/>
                  <a:pt x="485" y="70"/>
                  <a:pt x="489" y="70"/>
                </a:cubicBezTo>
                <a:cubicBezTo>
                  <a:pt x="494" y="70"/>
                  <a:pt x="497" y="66"/>
                  <a:pt x="497" y="62"/>
                </a:cubicBezTo>
                <a:cubicBezTo>
                  <a:pt x="497" y="57"/>
                  <a:pt x="494" y="54"/>
                  <a:pt x="489" y="54"/>
                </a:cubicBezTo>
                <a:close/>
                <a:moveTo>
                  <a:pt x="489" y="72"/>
                </a:moveTo>
                <a:cubicBezTo>
                  <a:pt x="485" y="72"/>
                  <a:pt x="481" y="75"/>
                  <a:pt x="481" y="80"/>
                </a:cubicBezTo>
                <a:cubicBezTo>
                  <a:pt x="481" y="84"/>
                  <a:pt x="485" y="88"/>
                  <a:pt x="489" y="88"/>
                </a:cubicBezTo>
                <a:cubicBezTo>
                  <a:pt x="494" y="88"/>
                  <a:pt x="497" y="84"/>
                  <a:pt x="497" y="80"/>
                </a:cubicBezTo>
                <a:cubicBezTo>
                  <a:pt x="497" y="75"/>
                  <a:pt x="494" y="72"/>
                  <a:pt x="489" y="72"/>
                </a:cubicBezTo>
                <a:close/>
                <a:moveTo>
                  <a:pt x="489" y="90"/>
                </a:moveTo>
                <a:cubicBezTo>
                  <a:pt x="485" y="90"/>
                  <a:pt x="481" y="93"/>
                  <a:pt x="481" y="98"/>
                </a:cubicBezTo>
                <a:cubicBezTo>
                  <a:pt x="481" y="102"/>
                  <a:pt x="485" y="106"/>
                  <a:pt x="489" y="106"/>
                </a:cubicBezTo>
                <a:cubicBezTo>
                  <a:pt x="494" y="106"/>
                  <a:pt x="497" y="102"/>
                  <a:pt x="497" y="98"/>
                </a:cubicBezTo>
                <a:cubicBezTo>
                  <a:pt x="497" y="93"/>
                  <a:pt x="494" y="90"/>
                  <a:pt x="489" y="90"/>
                </a:cubicBezTo>
                <a:close/>
                <a:moveTo>
                  <a:pt x="489" y="107"/>
                </a:moveTo>
                <a:cubicBezTo>
                  <a:pt x="485" y="107"/>
                  <a:pt x="481" y="111"/>
                  <a:pt x="481" y="115"/>
                </a:cubicBezTo>
                <a:cubicBezTo>
                  <a:pt x="481" y="120"/>
                  <a:pt x="485" y="123"/>
                  <a:pt x="489" y="123"/>
                </a:cubicBezTo>
                <a:cubicBezTo>
                  <a:pt x="494" y="123"/>
                  <a:pt x="497" y="120"/>
                  <a:pt x="497" y="115"/>
                </a:cubicBezTo>
                <a:cubicBezTo>
                  <a:pt x="497" y="111"/>
                  <a:pt x="494" y="107"/>
                  <a:pt x="489" y="107"/>
                </a:cubicBezTo>
                <a:close/>
                <a:moveTo>
                  <a:pt x="507" y="54"/>
                </a:moveTo>
                <a:cubicBezTo>
                  <a:pt x="502" y="54"/>
                  <a:pt x="499" y="57"/>
                  <a:pt x="499" y="62"/>
                </a:cubicBezTo>
                <a:cubicBezTo>
                  <a:pt x="499" y="66"/>
                  <a:pt x="502" y="70"/>
                  <a:pt x="507" y="70"/>
                </a:cubicBezTo>
                <a:cubicBezTo>
                  <a:pt x="511" y="70"/>
                  <a:pt x="515" y="66"/>
                  <a:pt x="515" y="62"/>
                </a:cubicBezTo>
                <a:cubicBezTo>
                  <a:pt x="515" y="57"/>
                  <a:pt x="511" y="54"/>
                  <a:pt x="507" y="54"/>
                </a:cubicBezTo>
                <a:close/>
                <a:moveTo>
                  <a:pt x="507" y="72"/>
                </a:moveTo>
                <a:cubicBezTo>
                  <a:pt x="502" y="72"/>
                  <a:pt x="499" y="75"/>
                  <a:pt x="499" y="80"/>
                </a:cubicBezTo>
                <a:cubicBezTo>
                  <a:pt x="499" y="84"/>
                  <a:pt x="502" y="88"/>
                  <a:pt x="507" y="88"/>
                </a:cubicBezTo>
                <a:cubicBezTo>
                  <a:pt x="511" y="88"/>
                  <a:pt x="515" y="84"/>
                  <a:pt x="515" y="80"/>
                </a:cubicBezTo>
                <a:cubicBezTo>
                  <a:pt x="515" y="75"/>
                  <a:pt x="511" y="72"/>
                  <a:pt x="507" y="72"/>
                </a:cubicBezTo>
                <a:close/>
                <a:moveTo>
                  <a:pt x="507" y="90"/>
                </a:moveTo>
                <a:cubicBezTo>
                  <a:pt x="502" y="90"/>
                  <a:pt x="499" y="93"/>
                  <a:pt x="499" y="98"/>
                </a:cubicBezTo>
                <a:cubicBezTo>
                  <a:pt x="499" y="102"/>
                  <a:pt x="502" y="106"/>
                  <a:pt x="507" y="106"/>
                </a:cubicBezTo>
                <a:cubicBezTo>
                  <a:pt x="511" y="106"/>
                  <a:pt x="515" y="102"/>
                  <a:pt x="515" y="98"/>
                </a:cubicBezTo>
                <a:cubicBezTo>
                  <a:pt x="515" y="93"/>
                  <a:pt x="511" y="90"/>
                  <a:pt x="507" y="90"/>
                </a:cubicBezTo>
                <a:close/>
                <a:moveTo>
                  <a:pt x="507" y="107"/>
                </a:moveTo>
                <a:cubicBezTo>
                  <a:pt x="502" y="107"/>
                  <a:pt x="499" y="111"/>
                  <a:pt x="499" y="115"/>
                </a:cubicBezTo>
                <a:cubicBezTo>
                  <a:pt x="499" y="120"/>
                  <a:pt x="502" y="123"/>
                  <a:pt x="507" y="123"/>
                </a:cubicBezTo>
                <a:cubicBezTo>
                  <a:pt x="511" y="123"/>
                  <a:pt x="515" y="120"/>
                  <a:pt x="515" y="115"/>
                </a:cubicBezTo>
                <a:cubicBezTo>
                  <a:pt x="515" y="111"/>
                  <a:pt x="511" y="107"/>
                  <a:pt x="507" y="107"/>
                </a:cubicBezTo>
                <a:close/>
                <a:moveTo>
                  <a:pt x="489" y="125"/>
                </a:moveTo>
                <a:cubicBezTo>
                  <a:pt x="485" y="125"/>
                  <a:pt x="481" y="129"/>
                  <a:pt x="481" y="133"/>
                </a:cubicBezTo>
                <a:cubicBezTo>
                  <a:pt x="481" y="138"/>
                  <a:pt x="485" y="141"/>
                  <a:pt x="489" y="141"/>
                </a:cubicBezTo>
                <a:cubicBezTo>
                  <a:pt x="494" y="141"/>
                  <a:pt x="497" y="138"/>
                  <a:pt x="497" y="133"/>
                </a:cubicBezTo>
                <a:cubicBezTo>
                  <a:pt x="497" y="129"/>
                  <a:pt x="494" y="125"/>
                  <a:pt x="489" y="125"/>
                </a:cubicBezTo>
                <a:close/>
                <a:moveTo>
                  <a:pt x="489" y="161"/>
                </a:moveTo>
                <a:cubicBezTo>
                  <a:pt x="485" y="161"/>
                  <a:pt x="481" y="164"/>
                  <a:pt x="481" y="169"/>
                </a:cubicBezTo>
                <a:cubicBezTo>
                  <a:pt x="481" y="173"/>
                  <a:pt x="485" y="177"/>
                  <a:pt x="489" y="177"/>
                </a:cubicBezTo>
                <a:cubicBezTo>
                  <a:pt x="494" y="177"/>
                  <a:pt x="497" y="173"/>
                  <a:pt x="497" y="169"/>
                </a:cubicBezTo>
                <a:cubicBezTo>
                  <a:pt x="497" y="164"/>
                  <a:pt x="494" y="161"/>
                  <a:pt x="489" y="161"/>
                </a:cubicBezTo>
                <a:close/>
                <a:moveTo>
                  <a:pt x="489" y="179"/>
                </a:moveTo>
                <a:cubicBezTo>
                  <a:pt x="485" y="179"/>
                  <a:pt x="481" y="182"/>
                  <a:pt x="481" y="187"/>
                </a:cubicBezTo>
                <a:cubicBezTo>
                  <a:pt x="481" y="191"/>
                  <a:pt x="485" y="195"/>
                  <a:pt x="489" y="195"/>
                </a:cubicBezTo>
                <a:cubicBezTo>
                  <a:pt x="494" y="195"/>
                  <a:pt x="497" y="191"/>
                  <a:pt x="497" y="187"/>
                </a:cubicBezTo>
                <a:cubicBezTo>
                  <a:pt x="497" y="182"/>
                  <a:pt x="494" y="179"/>
                  <a:pt x="489" y="179"/>
                </a:cubicBezTo>
                <a:close/>
                <a:moveTo>
                  <a:pt x="507" y="125"/>
                </a:moveTo>
                <a:cubicBezTo>
                  <a:pt x="502" y="125"/>
                  <a:pt x="499" y="129"/>
                  <a:pt x="499" y="133"/>
                </a:cubicBezTo>
                <a:cubicBezTo>
                  <a:pt x="499" y="138"/>
                  <a:pt x="502" y="141"/>
                  <a:pt x="507" y="141"/>
                </a:cubicBezTo>
                <a:cubicBezTo>
                  <a:pt x="511" y="141"/>
                  <a:pt x="515" y="138"/>
                  <a:pt x="515" y="133"/>
                </a:cubicBezTo>
                <a:cubicBezTo>
                  <a:pt x="515" y="129"/>
                  <a:pt x="511" y="125"/>
                  <a:pt x="507" y="125"/>
                </a:cubicBezTo>
                <a:close/>
                <a:moveTo>
                  <a:pt x="507" y="179"/>
                </a:moveTo>
                <a:cubicBezTo>
                  <a:pt x="502" y="179"/>
                  <a:pt x="499" y="182"/>
                  <a:pt x="499" y="187"/>
                </a:cubicBezTo>
                <a:cubicBezTo>
                  <a:pt x="499" y="191"/>
                  <a:pt x="502" y="195"/>
                  <a:pt x="507" y="195"/>
                </a:cubicBezTo>
                <a:cubicBezTo>
                  <a:pt x="511" y="195"/>
                  <a:pt x="515" y="191"/>
                  <a:pt x="515" y="187"/>
                </a:cubicBezTo>
                <a:cubicBezTo>
                  <a:pt x="515" y="182"/>
                  <a:pt x="511" y="179"/>
                  <a:pt x="507" y="179"/>
                </a:cubicBezTo>
                <a:close/>
                <a:moveTo>
                  <a:pt x="489" y="196"/>
                </a:moveTo>
                <a:cubicBezTo>
                  <a:pt x="485" y="196"/>
                  <a:pt x="481" y="200"/>
                  <a:pt x="481" y="204"/>
                </a:cubicBezTo>
                <a:cubicBezTo>
                  <a:pt x="481" y="209"/>
                  <a:pt x="485" y="212"/>
                  <a:pt x="489" y="212"/>
                </a:cubicBezTo>
                <a:cubicBezTo>
                  <a:pt x="494" y="212"/>
                  <a:pt x="497" y="209"/>
                  <a:pt x="497" y="204"/>
                </a:cubicBezTo>
                <a:cubicBezTo>
                  <a:pt x="497" y="200"/>
                  <a:pt x="494" y="196"/>
                  <a:pt x="489" y="196"/>
                </a:cubicBezTo>
                <a:close/>
                <a:moveTo>
                  <a:pt x="489" y="214"/>
                </a:moveTo>
                <a:cubicBezTo>
                  <a:pt x="485" y="214"/>
                  <a:pt x="481" y="218"/>
                  <a:pt x="481" y="222"/>
                </a:cubicBezTo>
                <a:cubicBezTo>
                  <a:pt x="481" y="227"/>
                  <a:pt x="485" y="230"/>
                  <a:pt x="489" y="230"/>
                </a:cubicBezTo>
                <a:cubicBezTo>
                  <a:pt x="494" y="230"/>
                  <a:pt x="497" y="227"/>
                  <a:pt x="497" y="222"/>
                </a:cubicBezTo>
                <a:cubicBezTo>
                  <a:pt x="497" y="218"/>
                  <a:pt x="494" y="214"/>
                  <a:pt x="489" y="214"/>
                </a:cubicBezTo>
                <a:close/>
                <a:moveTo>
                  <a:pt x="489" y="232"/>
                </a:moveTo>
                <a:cubicBezTo>
                  <a:pt x="485" y="232"/>
                  <a:pt x="481" y="236"/>
                  <a:pt x="481" y="240"/>
                </a:cubicBezTo>
                <a:cubicBezTo>
                  <a:pt x="481" y="244"/>
                  <a:pt x="485" y="248"/>
                  <a:pt x="489" y="248"/>
                </a:cubicBezTo>
                <a:cubicBezTo>
                  <a:pt x="494" y="248"/>
                  <a:pt x="497" y="244"/>
                  <a:pt x="497" y="240"/>
                </a:cubicBezTo>
                <a:cubicBezTo>
                  <a:pt x="497" y="236"/>
                  <a:pt x="494" y="232"/>
                  <a:pt x="489" y="232"/>
                </a:cubicBezTo>
                <a:close/>
                <a:moveTo>
                  <a:pt x="489" y="250"/>
                </a:moveTo>
                <a:cubicBezTo>
                  <a:pt x="485" y="250"/>
                  <a:pt x="481" y="253"/>
                  <a:pt x="481" y="258"/>
                </a:cubicBezTo>
                <a:cubicBezTo>
                  <a:pt x="481" y="262"/>
                  <a:pt x="485" y="266"/>
                  <a:pt x="489" y="266"/>
                </a:cubicBezTo>
                <a:cubicBezTo>
                  <a:pt x="494" y="266"/>
                  <a:pt x="497" y="262"/>
                  <a:pt x="497" y="258"/>
                </a:cubicBezTo>
                <a:cubicBezTo>
                  <a:pt x="497" y="253"/>
                  <a:pt x="494" y="250"/>
                  <a:pt x="489" y="250"/>
                </a:cubicBezTo>
                <a:close/>
                <a:moveTo>
                  <a:pt x="507" y="196"/>
                </a:moveTo>
                <a:cubicBezTo>
                  <a:pt x="502" y="196"/>
                  <a:pt x="499" y="200"/>
                  <a:pt x="499" y="204"/>
                </a:cubicBezTo>
                <a:cubicBezTo>
                  <a:pt x="499" y="209"/>
                  <a:pt x="502" y="212"/>
                  <a:pt x="507" y="212"/>
                </a:cubicBezTo>
                <a:cubicBezTo>
                  <a:pt x="511" y="212"/>
                  <a:pt x="515" y="209"/>
                  <a:pt x="515" y="204"/>
                </a:cubicBezTo>
                <a:cubicBezTo>
                  <a:pt x="515" y="200"/>
                  <a:pt x="511" y="196"/>
                  <a:pt x="507" y="196"/>
                </a:cubicBezTo>
                <a:close/>
                <a:moveTo>
                  <a:pt x="507" y="214"/>
                </a:moveTo>
                <a:cubicBezTo>
                  <a:pt x="502" y="214"/>
                  <a:pt x="499" y="218"/>
                  <a:pt x="499" y="222"/>
                </a:cubicBezTo>
                <a:cubicBezTo>
                  <a:pt x="499" y="227"/>
                  <a:pt x="502" y="230"/>
                  <a:pt x="507" y="230"/>
                </a:cubicBezTo>
                <a:cubicBezTo>
                  <a:pt x="511" y="230"/>
                  <a:pt x="515" y="227"/>
                  <a:pt x="515" y="222"/>
                </a:cubicBezTo>
                <a:cubicBezTo>
                  <a:pt x="515" y="218"/>
                  <a:pt x="511" y="214"/>
                  <a:pt x="507" y="214"/>
                </a:cubicBezTo>
                <a:close/>
                <a:moveTo>
                  <a:pt x="507" y="232"/>
                </a:moveTo>
                <a:cubicBezTo>
                  <a:pt x="502" y="232"/>
                  <a:pt x="499" y="236"/>
                  <a:pt x="499" y="240"/>
                </a:cubicBezTo>
                <a:cubicBezTo>
                  <a:pt x="499" y="244"/>
                  <a:pt x="502" y="248"/>
                  <a:pt x="507" y="248"/>
                </a:cubicBezTo>
                <a:cubicBezTo>
                  <a:pt x="511" y="248"/>
                  <a:pt x="515" y="244"/>
                  <a:pt x="515" y="240"/>
                </a:cubicBezTo>
                <a:cubicBezTo>
                  <a:pt x="515" y="236"/>
                  <a:pt x="511" y="232"/>
                  <a:pt x="507" y="232"/>
                </a:cubicBezTo>
                <a:close/>
                <a:moveTo>
                  <a:pt x="507" y="250"/>
                </a:moveTo>
                <a:cubicBezTo>
                  <a:pt x="502" y="250"/>
                  <a:pt x="499" y="253"/>
                  <a:pt x="499" y="258"/>
                </a:cubicBezTo>
                <a:cubicBezTo>
                  <a:pt x="499" y="262"/>
                  <a:pt x="502" y="266"/>
                  <a:pt x="507" y="266"/>
                </a:cubicBezTo>
                <a:cubicBezTo>
                  <a:pt x="511" y="266"/>
                  <a:pt x="515" y="262"/>
                  <a:pt x="515" y="258"/>
                </a:cubicBezTo>
                <a:cubicBezTo>
                  <a:pt x="515" y="253"/>
                  <a:pt x="511" y="250"/>
                  <a:pt x="507" y="250"/>
                </a:cubicBezTo>
                <a:close/>
                <a:moveTo>
                  <a:pt x="489" y="268"/>
                </a:moveTo>
                <a:cubicBezTo>
                  <a:pt x="485" y="268"/>
                  <a:pt x="481" y="271"/>
                  <a:pt x="481" y="276"/>
                </a:cubicBezTo>
                <a:cubicBezTo>
                  <a:pt x="481" y="280"/>
                  <a:pt x="485" y="284"/>
                  <a:pt x="489" y="284"/>
                </a:cubicBezTo>
                <a:cubicBezTo>
                  <a:pt x="494" y="284"/>
                  <a:pt x="497" y="280"/>
                  <a:pt x="497" y="276"/>
                </a:cubicBezTo>
                <a:cubicBezTo>
                  <a:pt x="497" y="271"/>
                  <a:pt x="494" y="268"/>
                  <a:pt x="489" y="268"/>
                </a:cubicBezTo>
                <a:close/>
                <a:moveTo>
                  <a:pt x="489" y="285"/>
                </a:moveTo>
                <a:cubicBezTo>
                  <a:pt x="485" y="285"/>
                  <a:pt x="481" y="289"/>
                  <a:pt x="481" y="293"/>
                </a:cubicBezTo>
                <a:cubicBezTo>
                  <a:pt x="481" y="298"/>
                  <a:pt x="485" y="301"/>
                  <a:pt x="489" y="301"/>
                </a:cubicBezTo>
                <a:cubicBezTo>
                  <a:pt x="494" y="301"/>
                  <a:pt x="497" y="298"/>
                  <a:pt x="497" y="293"/>
                </a:cubicBezTo>
                <a:cubicBezTo>
                  <a:pt x="497" y="289"/>
                  <a:pt x="494" y="285"/>
                  <a:pt x="489" y="285"/>
                </a:cubicBezTo>
                <a:close/>
                <a:moveTo>
                  <a:pt x="489" y="303"/>
                </a:moveTo>
                <a:cubicBezTo>
                  <a:pt x="485" y="303"/>
                  <a:pt x="481" y="307"/>
                  <a:pt x="481" y="311"/>
                </a:cubicBezTo>
                <a:cubicBezTo>
                  <a:pt x="481" y="316"/>
                  <a:pt x="485" y="319"/>
                  <a:pt x="489" y="319"/>
                </a:cubicBezTo>
                <a:cubicBezTo>
                  <a:pt x="494" y="319"/>
                  <a:pt x="497" y="316"/>
                  <a:pt x="497" y="311"/>
                </a:cubicBezTo>
                <a:cubicBezTo>
                  <a:pt x="497" y="307"/>
                  <a:pt x="494" y="303"/>
                  <a:pt x="489" y="303"/>
                </a:cubicBezTo>
                <a:close/>
                <a:moveTo>
                  <a:pt x="489" y="321"/>
                </a:moveTo>
                <a:cubicBezTo>
                  <a:pt x="485" y="321"/>
                  <a:pt x="481" y="325"/>
                  <a:pt x="481" y="329"/>
                </a:cubicBezTo>
                <a:cubicBezTo>
                  <a:pt x="481" y="334"/>
                  <a:pt x="485" y="337"/>
                  <a:pt x="489" y="337"/>
                </a:cubicBezTo>
                <a:cubicBezTo>
                  <a:pt x="494" y="337"/>
                  <a:pt x="497" y="334"/>
                  <a:pt x="497" y="329"/>
                </a:cubicBezTo>
                <a:cubicBezTo>
                  <a:pt x="497" y="325"/>
                  <a:pt x="494" y="321"/>
                  <a:pt x="489" y="321"/>
                </a:cubicBezTo>
                <a:close/>
                <a:moveTo>
                  <a:pt x="507" y="268"/>
                </a:moveTo>
                <a:cubicBezTo>
                  <a:pt x="502" y="268"/>
                  <a:pt x="499" y="271"/>
                  <a:pt x="499" y="276"/>
                </a:cubicBezTo>
                <a:cubicBezTo>
                  <a:pt x="499" y="280"/>
                  <a:pt x="502" y="284"/>
                  <a:pt x="507" y="284"/>
                </a:cubicBezTo>
                <a:cubicBezTo>
                  <a:pt x="511" y="284"/>
                  <a:pt x="515" y="280"/>
                  <a:pt x="515" y="276"/>
                </a:cubicBezTo>
                <a:cubicBezTo>
                  <a:pt x="515" y="271"/>
                  <a:pt x="511" y="268"/>
                  <a:pt x="507" y="268"/>
                </a:cubicBezTo>
                <a:close/>
                <a:moveTo>
                  <a:pt x="507" y="285"/>
                </a:moveTo>
                <a:cubicBezTo>
                  <a:pt x="502" y="285"/>
                  <a:pt x="499" y="289"/>
                  <a:pt x="499" y="293"/>
                </a:cubicBezTo>
                <a:cubicBezTo>
                  <a:pt x="499" y="298"/>
                  <a:pt x="502" y="301"/>
                  <a:pt x="507" y="301"/>
                </a:cubicBezTo>
                <a:cubicBezTo>
                  <a:pt x="511" y="301"/>
                  <a:pt x="515" y="298"/>
                  <a:pt x="515" y="293"/>
                </a:cubicBezTo>
                <a:cubicBezTo>
                  <a:pt x="515" y="289"/>
                  <a:pt x="511" y="285"/>
                  <a:pt x="507" y="285"/>
                </a:cubicBezTo>
                <a:close/>
                <a:moveTo>
                  <a:pt x="507" y="303"/>
                </a:moveTo>
                <a:cubicBezTo>
                  <a:pt x="502" y="303"/>
                  <a:pt x="499" y="307"/>
                  <a:pt x="499" y="311"/>
                </a:cubicBezTo>
                <a:cubicBezTo>
                  <a:pt x="499" y="316"/>
                  <a:pt x="502" y="319"/>
                  <a:pt x="507" y="319"/>
                </a:cubicBezTo>
                <a:cubicBezTo>
                  <a:pt x="511" y="319"/>
                  <a:pt x="515" y="316"/>
                  <a:pt x="515" y="311"/>
                </a:cubicBezTo>
                <a:cubicBezTo>
                  <a:pt x="515" y="307"/>
                  <a:pt x="511" y="303"/>
                  <a:pt x="507" y="303"/>
                </a:cubicBezTo>
                <a:close/>
                <a:moveTo>
                  <a:pt x="507" y="321"/>
                </a:moveTo>
                <a:cubicBezTo>
                  <a:pt x="502" y="321"/>
                  <a:pt x="499" y="325"/>
                  <a:pt x="499" y="329"/>
                </a:cubicBezTo>
                <a:cubicBezTo>
                  <a:pt x="499" y="334"/>
                  <a:pt x="502" y="337"/>
                  <a:pt x="507" y="337"/>
                </a:cubicBezTo>
                <a:cubicBezTo>
                  <a:pt x="511" y="337"/>
                  <a:pt x="515" y="334"/>
                  <a:pt x="515" y="329"/>
                </a:cubicBezTo>
                <a:cubicBezTo>
                  <a:pt x="515" y="325"/>
                  <a:pt x="511" y="321"/>
                  <a:pt x="507" y="321"/>
                </a:cubicBezTo>
                <a:close/>
                <a:moveTo>
                  <a:pt x="489" y="339"/>
                </a:moveTo>
                <a:cubicBezTo>
                  <a:pt x="485" y="339"/>
                  <a:pt x="481" y="342"/>
                  <a:pt x="481" y="347"/>
                </a:cubicBezTo>
                <a:cubicBezTo>
                  <a:pt x="481" y="351"/>
                  <a:pt x="485" y="355"/>
                  <a:pt x="489" y="355"/>
                </a:cubicBezTo>
                <a:cubicBezTo>
                  <a:pt x="494" y="355"/>
                  <a:pt x="497" y="351"/>
                  <a:pt x="497" y="347"/>
                </a:cubicBezTo>
                <a:cubicBezTo>
                  <a:pt x="497" y="342"/>
                  <a:pt x="494" y="339"/>
                  <a:pt x="489" y="339"/>
                </a:cubicBezTo>
                <a:close/>
                <a:moveTo>
                  <a:pt x="507" y="339"/>
                </a:moveTo>
                <a:cubicBezTo>
                  <a:pt x="502" y="339"/>
                  <a:pt x="499" y="342"/>
                  <a:pt x="499" y="347"/>
                </a:cubicBezTo>
                <a:cubicBezTo>
                  <a:pt x="499" y="351"/>
                  <a:pt x="502" y="355"/>
                  <a:pt x="507" y="355"/>
                </a:cubicBezTo>
                <a:cubicBezTo>
                  <a:pt x="511" y="355"/>
                  <a:pt x="515" y="351"/>
                  <a:pt x="515" y="347"/>
                </a:cubicBezTo>
                <a:cubicBezTo>
                  <a:pt x="515" y="342"/>
                  <a:pt x="511" y="339"/>
                  <a:pt x="507" y="339"/>
                </a:cubicBezTo>
                <a:close/>
                <a:moveTo>
                  <a:pt x="507" y="392"/>
                </a:moveTo>
                <a:cubicBezTo>
                  <a:pt x="502" y="392"/>
                  <a:pt x="499" y="396"/>
                  <a:pt x="499" y="400"/>
                </a:cubicBezTo>
                <a:cubicBezTo>
                  <a:pt x="499" y="405"/>
                  <a:pt x="502" y="408"/>
                  <a:pt x="507" y="408"/>
                </a:cubicBezTo>
                <a:cubicBezTo>
                  <a:pt x="511" y="408"/>
                  <a:pt x="515" y="405"/>
                  <a:pt x="515" y="400"/>
                </a:cubicBezTo>
                <a:cubicBezTo>
                  <a:pt x="515" y="396"/>
                  <a:pt x="511" y="392"/>
                  <a:pt x="507" y="392"/>
                </a:cubicBezTo>
                <a:close/>
                <a:moveTo>
                  <a:pt x="489" y="410"/>
                </a:moveTo>
                <a:cubicBezTo>
                  <a:pt x="485" y="410"/>
                  <a:pt x="481" y="414"/>
                  <a:pt x="481" y="418"/>
                </a:cubicBezTo>
                <a:cubicBezTo>
                  <a:pt x="481" y="423"/>
                  <a:pt x="485" y="426"/>
                  <a:pt x="489" y="426"/>
                </a:cubicBezTo>
                <a:cubicBezTo>
                  <a:pt x="494" y="426"/>
                  <a:pt x="497" y="423"/>
                  <a:pt x="497" y="418"/>
                </a:cubicBezTo>
                <a:cubicBezTo>
                  <a:pt x="497" y="414"/>
                  <a:pt x="494" y="410"/>
                  <a:pt x="489" y="410"/>
                </a:cubicBezTo>
                <a:close/>
                <a:moveTo>
                  <a:pt x="489" y="428"/>
                </a:moveTo>
                <a:cubicBezTo>
                  <a:pt x="485" y="428"/>
                  <a:pt x="481" y="432"/>
                  <a:pt x="481" y="436"/>
                </a:cubicBezTo>
                <a:cubicBezTo>
                  <a:pt x="481" y="440"/>
                  <a:pt x="485" y="444"/>
                  <a:pt x="489" y="444"/>
                </a:cubicBezTo>
                <a:cubicBezTo>
                  <a:pt x="494" y="444"/>
                  <a:pt x="497" y="440"/>
                  <a:pt x="497" y="436"/>
                </a:cubicBezTo>
                <a:cubicBezTo>
                  <a:pt x="497" y="432"/>
                  <a:pt x="494" y="428"/>
                  <a:pt x="489" y="428"/>
                </a:cubicBezTo>
                <a:close/>
                <a:moveTo>
                  <a:pt x="507" y="410"/>
                </a:moveTo>
                <a:cubicBezTo>
                  <a:pt x="502" y="410"/>
                  <a:pt x="499" y="414"/>
                  <a:pt x="499" y="418"/>
                </a:cubicBezTo>
                <a:cubicBezTo>
                  <a:pt x="499" y="423"/>
                  <a:pt x="502" y="426"/>
                  <a:pt x="507" y="426"/>
                </a:cubicBezTo>
                <a:cubicBezTo>
                  <a:pt x="511" y="426"/>
                  <a:pt x="515" y="423"/>
                  <a:pt x="515" y="418"/>
                </a:cubicBezTo>
                <a:cubicBezTo>
                  <a:pt x="515" y="414"/>
                  <a:pt x="511" y="410"/>
                  <a:pt x="507" y="410"/>
                </a:cubicBezTo>
                <a:close/>
                <a:moveTo>
                  <a:pt x="507" y="428"/>
                </a:moveTo>
                <a:cubicBezTo>
                  <a:pt x="502" y="428"/>
                  <a:pt x="499" y="432"/>
                  <a:pt x="499" y="436"/>
                </a:cubicBezTo>
                <a:cubicBezTo>
                  <a:pt x="499" y="440"/>
                  <a:pt x="502" y="444"/>
                  <a:pt x="507" y="444"/>
                </a:cubicBezTo>
                <a:cubicBezTo>
                  <a:pt x="511" y="444"/>
                  <a:pt x="515" y="440"/>
                  <a:pt x="515" y="436"/>
                </a:cubicBezTo>
                <a:cubicBezTo>
                  <a:pt x="515" y="432"/>
                  <a:pt x="511" y="428"/>
                  <a:pt x="507" y="428"/>
                </a:cubicBezTo>
                <a:close/>
                <a:moveTo>
                  <a:pt x="507" y="446"/>
                </a:moveTo>
                <a:cubicBezTo>
                  <a:pt x="502" y="446"/>
                  <a:pt x="499" y="449"/>
                  <a:pt x="499" y="454"/>
                </a:cubicBezTo>
                <a:cubicBezTo>
                  <a:pt x="499" y="458"/>
                  <a:pt x="502" y="462"/>
                  <a:pt x="507" y="462"/>
                </a:cubicBezTo>
                <a:cubicBezTo>
                  <a:pt x="511" y="462"/>
                  <a:pt x="515" y="458"/>
                  <a:pt x="515" y="454"/>
                </a:cubicBezTo>
                <a:cubicBezTo>
                  <a:pt x="515" y="449"/>
                  <a:pt x="511" y="446"/>
                  <a:pt x="507" y="446"/>
                </a:cubicBezTo>
                <a:close/>
                <a:moveTo>
                  <a:pt x="525" y="18"/>
                </a:moveTo>
                <a:cubicBezTo>
                  <a:pt x="520" y="18"/>
                  <a:pt x="517" y="22"/>
                  <a:pt x="517" y="26"/>
                </a:cubicBezTo>
                <a:cubicBezTo>
                  <a:pt x="517" y="31"/>
                  <a:pt x="520" y="34"/>
                  <a:pt x="525" y="34"/>
                </a:cubicBezTo>
                <a:cubicBezTo>
                  <a:pt x="529" y="34"/>
                  <a:pt x="533" y="31"/>
                  <a:pt x="533" y="26"/>
                </a:cubicBezTo>
                <a:cubicBezTo>
                  <a:pt x="533" y="22"/>
                  <a:pt x="529" y="18"/>
                  <a:pt x="525" y="18"/>
                </a:cubicBezTo>
                <a:close/>
                <a:moveTo>
                  <a:pt x="525" y="36"/>
                </a:moveTo>
                <a:cubicBezTo>
                  <a:pt x="520" y="36"/>
                  <a:pt x="517" y="40"/>
                  <a:pt x="517" y="44"/>
                </a:cubicBezTo>
                <a:cubicBezTo>
                  <a:pt x="517" y="49"/>
                  <a:pt x="520" y="52"/>
                  <a:pt x="525" y="52"/>
                </a:cubicBezTo>
                <a:cubicBezTo>
                  <a:pt x="529" y="52"/>
                  <a:pt x="533" y="49"/>
                  <a:pt x="533" y="44"/>
                </a:cubicBezTo>
                <a:cubicBezTo>
                  <a:pt x="533" y="40"/>
                  <a:pt x="529" y="36"/>
                  <a:pt x="525" y="36"/>
                </a:cubicBezTo>
                <a:close/>
                <a:moveTo>
                  <a:pt x="543" y="18"/>
                </a:moveTo>
                <a:cubicBezTo>
                  <a:pt x="538" y="18"/>
                  <a:pt x="535" y="22"/>
                  <a:pt x="535" y="26"/>
                </a:cubicBezTo>
                <a:cubicBezTo>
                  <a:pt x="535" y="31"/>
                  <a:pt x="538" y="34"/>
                  <a:pt x="543" y="34"/>
                </a:cubicBezTo>
                <a:cubicBezTo>
                  <a:pt x="547" y="34"/>
                  <a:pt x="551" y="31"/>
                  <a:pt x="551" y="26"/>
                </a:cubicBezTo>
                <a:cubicBezTo>
                  <a:pt x="551" y="22"/>
                  <a:pt x="547" y="18"/>
                  <a:pt x="543" y="18"/>
                </a:cubicBezTo>
                <a:close/>
                <a:moveTo>
                  <a:pt x="543" y="36"/>
                </a:moveTo>
                <a:cubicBezTo>
                  <a:pt x="538" y="36"/>
                  <a:pt x="535" y="40"/>
                  <a:pt x="535" y="44"/>
                </a:cubicBezTo>
                <a:cubicBezTo>
                  <a:pt x="535" y="49"/>
                  <a:pt x="538" y="52"/>
                  <a:pt x="543" y="52"/>
                </a:cubicBezTo>
                <a:cubicBezTo>
                  <a:pt x="547" y="52"/>
                  <a:pt x="551" y="49"/>
                  <a:pt x="551" y="44"/>
                </a:cubicBezTo>
                <a:cubicBezTo>
                  <a:pt x="551" y="40"/>
                  <a:pt x="547" y="36"/>
                  <a:pt x="543" y="36"/>
                </a:cubicBezTo>
                <a:close/>
                <a:moveTo>
                  <a:pt x="525" y="54"/>
                </a:moveTo>
                <a:cubicBezTo>
                  <a:pt x="520" y="54"/>
                  <a:pt x="517" y="57"/>
                  <a:pt x="517" y="62"/>
                </a:cubicBezTo>
                <a:cubicBezTo>
                  <a:pt x="517" y="66"/>
                  <a:pt x="520" y="70"/>
                  <a:pt x="525" y="70"/>
                </a:cubicBezTo>
                <a:cubicBezTo>
                  <a:pt x="529" y="70"/>
                  <a:pt x="533" y="66"/>
                  <a:pt x="533" y="62"/>
                </a:cubicBezTo>
                <a:cubicBezTo>
                  <a:pt x="533" y="57"/>
                  <a:pt x="529" y="54"/>
                  <a:pt x="525" y="54"/>
                </a:cubicBezTo>
                <a:close/>
                <a:moveTo>
                  <a:pt x="525" y="72"/>
                </a:moveTo>
                <a:cubicBezTo>
                  <a:pt x="520" y="72"/>
                  <a:pt x="517" y="75"/>
                  <a:pt x="517" y="80"/>
                </a:cubicBezTo>
                <a:cubicBezTo>
                  <a:pt x="517" y="84"/>
                  <a:pt x="520" y="88"/>
                  <a:pt x="525" y="88"/>
                </a:cubicBezTo>
                <a:cubicBezTo>
                  <a:pt x="529" y="88"/>
                  <a:pt x="533" y="84"/>
                  <a:pt x="533" y="80"/>
                </a:cubicBezTo>
                <a:cubicBezTo>
                  <a:pt x="533" y="75"/>
                  <a:pt x="529" y="72"/>
                  <a:pt x="525" y="72"/>
                </a:cubicBezTo>
                <a:close/>
                <a:moveTo>
                  <a:pt x="525" y="90"/>
                </a:moveTo>
                <a:cubicBezTo>
                  <a:pt x="520" y="90"/>
                  <a:pt x="517" y="93"/>
                  <a:pt x="517" y="98"/>
                </a:cubicBezTo>
                <a:cubicBezTo>
                  <a:pt x="517" y="102"/>
                  <a:pt x="520" y="106"/>
                  <a:pt x="525" y="106"/>
                </a:cubicBezTo>
                <a:cubicBezTo>
                  <a:pt x="529" y="106"/>
                  <a:pt x="533" y="102"/>
                  <a:pt x="533" y="98"/>
                </a:cubicBezTo>
                <a:cubicBezTo>
                  <a:pt x="533" y="93"/>
                  <a:pt x="529" y="90"/>
                  <a:pt x="525" y="90"/>
                </a:cubicBezTo>
                <a:close/>
                <a:moveTo>
                  <a:pt x="525" y="107"/>
                </a:moveTo>
                <a:cubicBezTo>
                  <a:pt x="520" y="107"/>
                  <a:pt x="517" y="111"/>
                  <a:pt x="517" y="115"/>
                </a:cubicBezTo>
                <a:cubicBezTo>
                  <a:pt x="517" y="120"/>
                  <a:pt x="520" y="123"/>
                  <a:pt x="525" y="123"/>
                </a:cubicBezTo>
                <a:cubicBezTo>
                  <a:pt x="529" y="123"/>
                  <a:pt x="533" y="120"/>
                  <a:pt x="533" y="115"/>
                </a:cubicBezTo>
                <a:cubicBezTo>
                  <a:pt x="533" y="111"/>
                  <a:pt x="529" y="107"/>
                  <a:pt x="525" y="107"/>
                </a:cubicBezTo>
                <a:close/>
                <a:moveTo>
                  <a:pt x="543" y="54"/>
                </a:moveTo>
                <a:cubicBezTo>
                  <a:pt x="538" y="54"/>
                  <a:pt x="535" y="57"/>
                  <a:pt x="535" y="62"/>
                </a:cubicBezTo>
                <a:cubicBezTo>
                  <a:pt x="535" y="66"/>
                  <a:pt x="538" y="70"/>
                  <a:pt x="543" y="70"/>
                </a:cubicBezTo>
                <a:cubicBezTo>
                  <a:pt x="547" y="70"/>
                  <a:pt x="551" y="66"/>
                  <a:pt x="551" y="62"/>
                </a:cubicBezTo>
                <a:cubicBezTo>
                  <a:pt x="551" y="57"/>
                  <a:pt x="547" y="54"/>
                  <a:pt x="543" y="54"/>
                </a:cubicBezTo>
                <a:close/>
                <a:moveTo>
                  <a:pt x="543" y="72"/>
                </a:moveTo>
                <a:cubicBezTo>
                  <a:pt x="538" y="72"/>
                  <a:pt x="535" y="75"/>
                  <a:pt x="535" y="80"/>
                </a:cubicBezTo>
                <a:cubicBezTo>
                  <a:pt x="535" y="84"/>
                  <a:pt x="538" y="88"/>
                  <a:pt x="543" y="88"/>
                </a:cubicBezTo>
                <a:cubicBezTo>
                  <a:pt x="547" y="88"/>
                  <a:pt x="551" y="84"/>
                  <a:pt x="551" y="80"/>
                </a:cubicBezTo>
                <a:cubicBezTo>
                  <a:pt x="551" y="75"/>
                  <a:pt x="547" y="72"/>
                  <a:pt x="543" y="72"/>
                </a:cubicBezTo>
                <a:close/>
                <a:moveTo>
                  <a:pt x="543" y="90"/>
                </a:moveTo>
                <a:cubicBezTo>
                  <a:pt x="538" y="90"/>
                  <a:pt x="535" y="93"/>
                  <a:pt x="535" y="98"/>
                </a:cubicBezTo>
                <a:cubicBezTo>
                  <a:pt x="535" y="102"/>
                  <a:pt x="538" y="106"/>
                  <a:pt x="543" y="106"/>
                </a:cubicBezTo>
                <a:cubicBezTo>
                  <a:pt x="547" y="106"/>
                  <a:pt x="551" y="102"/>
                  <a:pt x="551" y="98"/>
                </a:cubicBezTo>
                <a:cubicBezTo>
                  <a:pt x="551" y="93"/>
                  <a:pt x="547" y="90"/>
                  <a:pt x="543" y="90"/>
                </a:cubicBezTo>
                <a:close/>
                <a:moveTo>
                  <a:pt x="543" y="107"/>
                </a:moveTo>
                <a:cubicBezTo>
                  <a:pt x="538" y="107"/>
                  <a:pt x="535" y="111"/>
                  <a:pt x="535" y="115"/>
                </a:cubicBezTo>
                <a:cubicBezTo>
                  <a:pt x="535" y="120"/>
                  <a:pt x="538" y="123"/>
                  <a:pt x="543" y="123"/>
                </a:cubicBezTo>
                <a:cubicBezTo>
                  <a:pt x="547" y="123"/>
                  <a:pt x="551" y="120"/>
                  <a:pt x="551" y="115"/>
                </a:cubicBezTo>
                <a:cubicBezTo>
                  <a:pt x="551" y="111"/>
                  <a:pt x="547" y="107"/>
                  <a:pt x="543" y="107"/>
                </a:cubicBezTo>
                <a:close/>
                <a:moveTo>
                  <a:pt x="525" y="125"/>
                </a:moveTo>
                <a:cubicBezTo>
                  <a:pt x="520" y="125"/>
                  <a:pt x="517" y="129"/>
                  <a:pt x="517" y="133"/>
                </a:cubicBezTo>
                <a:cubicBezTo>
                  <a:pt x="517" y="138"/>
                  <a:pt x="520" y="141"/>
                  <a:pt x="525" y="141"/>
                </a:cubicBezTo>
                <a:cubicBezTo>
                  <a:pt x="529" y="141"/>
                  <a:pt x="533" y="138"/>
                  <a:pt x="533" y="133"/>
                </a:cubicBezTo>
                <a:cubicBezTo>
                  <a:pt x="533" y="129"/>
                  <a:pt x="529" y="125"/>
                  <a:pt x="525" y="125"/>
                </a:cubicBezTo>
                <a:close/>
                <a:moveTo>
                  <a:pt x="525" y="179"/>
                </a:moveTo>
                <a:cubicBezTo>
                  <a:pt x="520" y="179"/>
                  <a:pt x="517" y="182"/>
                  <a:pt x="517" y="187"/>
                </a:cubicBezTo>
                <a:cubicBezTo>
                  <a:pt x="517" y="191"/>
                  <a:pt x="520" y="195"/>
                  <a:pt x="525" y="195"/>
                </a:cubicBezTo>
                <a:cubicBezTo>
                  <a:pt x="529" y="195"/>
                  <a:pt x="533" y="191"/>
                  <a:pt x="533" y="187"/>
                </a:cubicBezTo>
                <a:cubicBezTo>
                  <a:pt x="533" y="182"/>
                  <a:pt x="529" y="179"/>
                  <a:pt x="525" y="179"/>
                </a:cubicBezTo>
                <a:close/>
                <a:moveTo>
                  <a:pt x="543" y="125"/>
                </a:moveTo>
                <a:cubicBezTo>
                  <a:pt x="538" y="125"/>
                  <a:pt x="535" y="129"/>
                  <a:pt x="535" y="133"/>
                </a:cubicBezTo>
                <a:cubicBezTo>
                  <a:pt x="535" y="138"/>
                  <a:pt x="538" y="141"/>
                  <a:pt x="543" y="141"/>
                </a:cubicBezTo>
                <a:cubicBezTo>
                  <a:pt x="547" y="141"/>
                  <a:pt x="551" y="138"/>
                  <a:pt x="551" y="133"/>
                </a:cubicBezTo>
                <a:cubicBezTo>
                  <a:pt x="551" y="129"/>
                  <a:pt x="547" y="125"/>
                  <a:pt x="543" y="125"/>
                </a:cubicBezTo>
                <a:close/>
                <a:moveTo>
                  <a:pt x="543" y="179"/>
                </a:moveTo>
                <a:cubicBezTo>
                  <a:pt x="538" y="179"/>
                  <a:pt x="535" y="182"/>
                  <a:pt x="535" y="187"/>
                </a:cubicBezTo>
                <a:cubicBezTo>
                  <a:pt x="535" y="191"/>
                  <a:pt x="538" y="195"/>
                  <a:pt x="543" y="195"/>
                </a:cubicBezTo>
                <a:cubicBezTo>
                  <a:pt x="547" y="195"/>
                  <a:pt x="551" y="191"/>
                  <a:pt x="551" y="187"/>
                </a:cubicBezTo>
                <a:cubicBezTo>
                  <a:pt x="551" y="182"/>
                  <a:pt x="547" y="179"/>
                  <a:pt x="543" y="179"/>
                </a:cubicBezTo>
                <a:close/>
                <a:moveTo>
                  <a:pt x="525" y="196"/>
                </a:moveTo>
                <a:cubicBezTo>
                  <a:pt x="520" y="196"/>
                  <a:pt x="517" y="200"/>
                  <a:pt x="517" y="204"/>
                </a:cubicBezTo>
                <a:cubicBezTo>
                  <a:pt x="517" y="209"/>
                  <a:pt x="520" y="212"/>
                  <a:pt x="525" y="212"/>
                </a:cubicBezTo>
                <a:cubicBezTo>
                  <a:pt x="529" y="212"/>
                  <a:pt x="533" y="209"/>
                  <a:pt x="533" y="204"/>
                </a:cubicBezTo>
                <a:cubicBezTo>
                  <a:pt x="533" y="200"/>
                  <a:pt x="529" y="196"/>
                  <a:pt x="525" y="196"/>
                </a:cubicBezTo>
                <a:close/>
                <a:moveTo>
                  <a:pt x="525" y="214"/>
                </a:moveTo>
                <a:cubicBezTo>
                  <a:pt x="520" y="214"/>
                  <a:pt x="517" y="218"/>
                  <a:pt x="517" y="222"/>
                </a:cubicBezTo>
                <a:cubicBezTo>
                  <a:pt x="517" y="227"/>
                  <a:pt x="520" y="230"/>
                  <a:pt x="525" y="230"/>
                </a:cubicBezTo>
                <a:cubicBezTo>
                  <a:pt x="529" y="230"/>
                  <a:pt x="533" y="227"/>
                  <a:pt x="533" y="222"/>
                </a:cubicBezTo>
                <a:cubicBezTo>
                  <a:pt x="533" y="218"/>
                  <a:pt x="529" y="214"/>
                  <a:pt x="525" y="214"/>
                </a:cubicBezTo>
                <a:close/>
                <a:moveTo>
                  <a:pt x="525" y="232"/>
                </a:moveTo>
                <a:cubicBezTo>
                  <a:pt x="520" y="232"/>
                  <a:pt x="517" y="236"/>
                  <a:pt x="517" y="240"/>
                </a:cubicBezTo>
                <a:cubicBezTo>
                  <a:pt x="517" y="244"/>
                  <a:pt x="520" y="248"/>
                  <a:pt x="525" y="248"/>
                </a:cubicBezTo>
                <a:cubicBezTo>
                  <a:pt x="529" y="248"/>
                  <a:pt x="533" y="244"/>
                  <a:pt x="533" y="240"/>
                </a:cubicBezTo>
                <a:cubicBezTo>
                  <a:pt x="533" y="236"/>
                  <a:pt x="529" y="232"/>
                  <a:pt x="525" y="232"/>
                </a:cubicBezTo>
                <a:close/>
                <a:moveTo>
                  <a:pt x="525" y="250"/>
                </a:moveTo>
                <a:cubicBezTo>
                  <a:pt x="520" y="250"/>
                  <a:pt x="517" y="253"/>
                  <a:pt x="517" y="258"/>
                </a:cubicBezTo>
                <a:cubicBezTo>
                  <a:pt x="517" y="262"/>
                  <a:pt x="520" y="266"/>
                  <a:pt x="525" y="266"/>
                </a:cubicBezTo>
                <a:cubicBezTo>
                  <a:pt x="529" y="266"/>
                  <a:pt x="533" y="262"/>
                  <a:pt x="533" y="258"/>
                </a:cubicBezTo>
                <a:cubicBezTo>
                  <a:pt x="533" y="253"/>
                  <a:pt x="529" y="250"/>
                  <a:pt x="525" y="250"/>
                </a:cubicBezTo>
                <a:close/>
                <a:moveTo>
                  <a:pt x="543" y="196"/>
                </a:moveTo>
                <a:cubicBezTo>
                  <a:pt x="538" y="196"/>
                  <a:pt x="535" y="200"/>
                  <a:pt x="535" y="204"/>
                </a:cubicBezTo>
                <a:cubicBezTo>
                  <a:pt x="535" y="209"/>
                  <a:pt x="538" y="212"/>
                  <a:pt x="543" y="212"/>
                </a:cubicBezTo>
                <a:cubicBezTo>
                  <a:pt x="547" y="212"/>
                  <a:pt x="551" y="209"/>
                  <a:pt x="551" y="204"/>
                </a:cubicBezTo>
                <a:cubicBezTo>
                  <a:pt x="551" y="200"/>
                  <a:pt x="547" y="196"/>
                  <a:pt x="543" y="196"/>
                </a:cubicBezTo>
                <a:close/>
                <a:moveTo>
                  <a:pt x="543" y="214"/>
                </a:moveTo>
                <a:cubicBezTo>
                  <a:pt x="538" y="214"/>
                  <a:pt x="535" y="218"/>
                  <a:pt x="535" y="222"/>
                </a:cubicBezTo>
                <a:cubicBezTo>
                  <a:pt x="535" y="227"/>
                  <a:pt x="538" y="230"/>
                  <a:pt x="543" y="230"/>
                </a:cubicBezTo>
                <a:cubicBezTo>
                  <a:pt x="547" y="230"/>
                  <a:pt x="551" y="227"/>
                  <a:pt x="551" y="222"/>
                </a:cubicBezTo>
                <a:cubicBezTo>
                  <a:pt x="551" y="218"/>
                  <a:pt x="547" y="214"/>
                  <a:pt x="543" y="214"/>
                </a:cubicBezTo>
                <a:close/>
                <a:moveTo>
                  <a:pt x="543" y="232"/>
                </a:moveTo>
                <a:cubicBezTo>
                  <a:pt x="538" y="232"/>
                  <a:pt x="535" y="236"/>
                  <a:pt x="535" y="240"/>
                </a:cubicBezTo>
                <a:cubicBezTo>
                  <a:pt x="535" y="244"/>
                  <a:pt x="538" y="248"/>
                  <a:pt x="543" y="248"/>
                </a:cubicBezTo>
                <a:cubicBezTo>
                  <a:pt x="547" y="248"/>
                  <a:pt x="551" y="244"/>
                  <a:pt x="551" y="240"/>
                </a:cubicBezTo>
                <a:cubicBezTo>
                  <a:pt x="551" y="236"/>
                  <a:pt x="547" y="232"/>
                  <a:pt x="543" y="232"/>
                </a:cubicBezTo>
                <a:close/>
                <a:moveTo>
                  <a:pt x="543" y="250"/>
                </a:moveTo>
                <a:cubicBezTo>
                  <a:pt x="538" y="250"/>
                  <a:pt x="535" y="253"/>
                  <a:pt x="535" y="258"/>
                </a:cubicBezTo>
                <a:cubicBezTo>
                  <a:pt x="535" y="262"/>
                  <a:pt x="538" y="266"/>
                  <a:pt x="543" y="266"/>
                </a:cubicBezTo>
                <a:cubicBezTo>
                  <a:pt x="547" y="266"/>
                  <a:pt x="551" y="262"/>
                  <a:pt x="551" y="258"/>
                </a:cubicBezTo>
                <a:cubicBezTo>
                  <a:pt x="551" y="253"/>
                  <a:pt x="547" y="250"/>
                  <a:pt x="543" y="250"/>
                </a:cubicBezTo>
                <a:close/>
                <a:moveTo>
                  <a:pt x="525" y="268"/>
                </a:moveTo>
                <a:cubicBezTo>
                  <a:pt x="520" y="268"/>
                  <a:pt x="517" y="271"/>
                  <a:pt x="517" y="276"/>
                </a:cubicBezTo>
                <a:cubicBezTo>
                  <a:pt x="517" y="280"/>
                  <a:pt x="520" y="284"/>
                  <a:pt x="525" y="284"/>
                </a:cubicBezTo>
                <a:cubicBezTo>
                  <a:pt x="529" y="284"/>
                  <a:pt x="533" y="280"/>
                  <a:pt x="533" y="276"/>
                </a:cubicBezTo>
                <a:cubicBezTo>
                  <a:pt x="533" y="271"/>
                  <a:pt x="529" y="268"/>
                  <a:pt x="525" y="268"/>
                </a:cubicBezTo>
                <a:close/>
                <a:moveTo>
                  <a:pt x="525" y="285"/>
                </a:moveTo>
                <a:cubicBezTo>
                  <a:pt x="520" y="285"/>
                  <a:pt x="517" y="289"/>
                  <a:pt x="517" y="293"/>
                </a:cubicBezTo>
                <a:cubicBezTo>
                  <a:pt x="517" y="298"/>
                  <a:pt x="520" y="301"/>
                  <a:pt x="525" y="301"/>
                </a:cubicBezTo>
                <a:cubicBezTo>
                  <a:pt x="529" y="301"/>
                  <a:pt x="533" y="298"/>
                  <a:pt x="533" y="293"/>
                </a:cubicBezTo>
                <a:cubicBezTo>
                  <a:pt x="533" y="289"/>
                  <a:pt x="529" y="285"/>
                  <a:pt x="525" y="285"/>
                </a:cubicBezTo>
                <a:close/>
                <a:moveTo>
                  <a:pt x="525" y="303"/>
                </a:moveTo>
                <a:cubicBezTo>
                  <a:pt x="520" y="303"/>
                  <a:pt x="517" y="307"/>
                  <a:pt x="517" y="311"/>
                </a:cubicBezTo>
                <a:cubicBezTo>
                  <a:pt x="517" y="316"/>
                  <a:pt x="520" y="319"/>
                  <a:pt x="525" y="319"/>
                </a:cubicBezTo>
                <a:cubicBezTo>
                  <a:pt x="529" y="319"/>
                  <a:pt x="533" y="316"/>
                  <a:pt x="533" y="311"/>
                </a:cubicBezTo>
                <a:cubicBezTo>
                  <a:pt x="533" y="307"/>
                  <a:pt x="529" y="303"/>
                  <a:pt x="525" y="303"/>
                </a:cubicBezTo>
                <a:close/>
                <a:moveTo>
                  <a:pt x="525" y="321"/>
                </a:moveTo>
                <a:cubicBezTo>
                  <a:pt x="520" y="321"/>
                  <a:pt x="517" y="325"/>
                  <a:pt x="517" y="329"/>
                </a:cubicBezTo>
                <a:cubicBezTo>
                  <a:pt x="517" y="334"/>
                  <a:pt x="520" y="337"/>
                  <a:pt x="525" y="337"/>
                </a:cubicBezTo>
                <a:cubicBezTo>
                  <a:pt x="529" y="337"/>
                  <a:pt x="533" y="334"/>
                  <a:pt x="533" y="329"/>
                </a:cubicBezTo>
                <a:cubicBezTo>
                  <a:pt x="533" y="325"/>
                  <a:pt x="529" y="321"/>
                  <a:pt x="525" y="321"/>
                </a:cubicBezTo>
                <a:close/>
                <a:moveTo>
                  <a:pt x="543" y="268"/>
                </a:moveTo>
                <a:cubicBezTo>
                  <a:pt x="538" y="268"/>
                  <a:pt x="535" y="271"/>
                  <a:pt x="535" y="276"/>
                </a:cubicBezTo>
                <a:cubicBezTo>
                  <a:pt x="535" y="280"/>
                  <a:pt x="538" y="284"/>
                  <a:pt x="543" y="284"/>
                </a:cubicBezTo>
                <a:cubicBezTo>
                  <a:pt x="547" y="284"/>
                  <a:pt x="551" y="280"/>
                  <a:pt x="551" y="276"/>
                </a:cubicBezTo>
                <a:cubicBezTo>
                  <a:pt x="551" y="271"/>
                  <a:pt x="547" y="268"/>
                  <a:pt x="543" y="268"/>
                </a:cubicBezTo>
                <a:close/>
                <a:moveTo>
                  <a:pt x="543" y="285"/>
                </a:moveTo>
                <a:cubicBezTo>
                  <a:pt x="538" y="285"/>
                  <a:pt x="535" y="289"/>
                  <a:pt x="535" y="293"/>
                </a:cubicBezTo>
                <a:cubicBezTo>
                  <a:pt x="535" y="298"/>
                  <a:pt x="538" y="301"/>
                  <a:pt x="543" y="301"/>
                </a:cubicBezTo>
                <a:cubicBezTo>
                  <a:pt x="547" y="301"/>
                  <a:pt x="551" y="298"/>
                  <a:pt x="551" y="293"/>
                </a:cubicBezTo>
                <a:cubicBezTo>
                  <a:pt x="551" y="289"/>
                  <a:pt x="547" y="285"/>
                  <a:pt x="543" y="285"/>
                </a:cubicBezTo>
                <a:close/>
                <a:moveTo>
                  <a:pt x="543" y="303"/>
                </a:moveTo>
                <a:cubicBezTo>
                  <a:pt x="538" y="303"/>
                  <a:pt x="535" y="307"/>
                  <a:pt x="535" y="311"/>
                </a:cubicBezTo>
                <a:cubicBezTo>
                  <a:pt x="535" y="316"/>
                  <a:pt x="538" y="319"/>
                  <a:pt x="543" y="319"/>
                </a:cubicBezTo>
                <a:cubicBezTo>
                  <a:pt x="547" y="319"/>
                  <a:pt x="551" y="316"/>
                  <a:pt x="551" y="311"/>
                </a:cubicBezTo>
                <a:cubicBezTo>
                  <a:pt x="551" y="307"/>
                  <a:pt x="547" y="303"/>
                  <a:pt x="543" y="303"/>
                </a:cubicBezTo>
                <a:close/>
                <a:moveTo>
                  <a:pt x="543" y="321"/>
                </a:moveTo>
                <a:cubicBezTo>
                  <a:pt x="538" y="321"/>
                  <a:pt x="535" y="325"/>
                  <a:pt x="535" y="329"/>
                </a:cubicBezTo>
                <a:cubicBezTo>
                  <a:pt x="535" y="334"/>
                  <a:pt x="538" y="337"/>
                  <a:pt x="543" y="337"/>
                </a:cubicBezTo>
                <a:cubicBezTo>
                  <a:pt x="547" y="337"/>
                  <a:pt x="551" y="334"/>
                  <a:pt x="551" y="329"/>
                </a:cubicBezTo>
                <a:cubicBezTo>
                  <a:pt x="551" y="325"/>
                  <a:pt x="547" y="321"/>
                  <a:pt x="543" y="321"/>
                </a:cubicBezTo>
                <a:close/>
                <a:moveTo>
                  <a:pt x="525" y="339"/>
                </a:moveTo>
                <a:cubicBezTo>
                  <a:pt x="520" y="339"/>
                  <a:pt x="517" y="342"/>
                  <a:pt x="517" y="347"/>
                </a:cubicBezTo>
                <a:cubicBezTo>
                  <a:pt x="517" y="351"/>
                  <a:pt x="520" y="355"/>
                  <a:pt x="525" y="355"/>
                </a:cubicBezTo>
                <a:cubicBezTo>
                  <a:pt x="529" y="355"/>
                  <a:pt x="533" y="351"/>
                  <a:pt x="533" y="347"/>
                </a:cubicBezTo>
                <a:cubicBezTo>
                  <a:pt x="533" y="342"/>
                  <a:pt x="529" y="339"/>
                  <a:pt x="525" y="339"/>
                </a:cubicBezTo>
                <a:close/>
                <a:moveTo>
                  <a:pt x="525" y="392"/>
                </a:moveTo>
                <a:cubicBezTo>
                  <a:pt x="520" y="392"/>
                  <a:pt x="517" y="396"/>
                  <a:pt x="517" y="400"/>
                </a:cubicBezTo>
                <a:cubicBezTo>
                  <a:pt x="517" y="405"/>
                  <a:pt x="520" y="408"/>
                  <a:pt x="525" y="408"/>
                </a:cubicBezTo>
                <a:cubicBezTo>
                  <a:pt x="529" y="408"/>
                  <a:pt x="533" y="405"/>
                  <a:pt x="533" y="400"/>
                </a:cubicBezTo>
                <a:cubicBezTo>
                  <a:pt x="533" y="396"/>
                  <a:pt x="529" y="392"/>
                  <a:pt x="525" y="392"/>
                </a:cubicBezTo>
                <a:close/>
                <a:moveTo>
                  <a:pt x="543" y="339"/>
                </a:moveTo>
                <a:cubicBezTo>
                  <a:pt x="538" y="339"/>
                  <a:pt x="535" y="342"/>
                  <a:pt x="535" y="347"/>
                </a:cubicBezTo>
                <a:cubicBezTo>
                  <a:pt x="535" y="351"/>
                  <a:pt x="538" y="355"/>
                  <a:pt x="543" y="355"/>
                </a:cubicBezTo>
                <a:cubicBezTo>
                  <a:pt x="547" y="355"/>
                  <a:pt x="551" y="351"/>
                  <a:pt x="551" y="347"/>
                </a:cubicBezTo>
                <a:cubicBezTo>
                  <a:pt x="551" y="342"/>
                  <a:pt x="547" y="339"/>
                  <a:pt x="543" y="339"/>
                </a:cubicBezTo>
                <a:close/>
                <a:moveTo>
                  <a:pt x="543" y="392"/>
                </a:moveTo>
                <a:cubicBezTo>
                  <a:pt x="538" y="392"/>
                  <a:pt x="535" y="396"/>
                  <a:pt x="535" y="400"/>
                </a:cubicBezTo>
                <a:cubicBezTo>
                  <a:pt x="535" y="405"/>
                  <a:pt x="538" y="408"/>
                  <a:pt x="543" y="408"/>
                </a:cubicBezTo>
                <a:cubicBezTo>
                  <a:pt x="547" y="408"/>
                  <a:pt x="551" y="405"/>
                  <a:pt x="551" y="400"/>
                </a:cubicBezTo>
                <a:cubicBezTo>
                  <a:pt x="551" y="396"/>
                  <a:pt x="547" y="392"/>
                  <a:pt x="543" y="392"/>
                </a:cubicBezTo>
                <a:close/>
                <a:moveTo>
                  <a:pt x="525" y="410"/>
                </a:moveTo>
                <a:cubicBezTo>
                  <a:pt x="520" y="410"/>
                  <a:pt x="517" y="414"/>
                  <a:pt x="517" y="418"/>
                </a:cubicBezTo>
                <a:cubicBezTo>
                  <a:pt x="517" y="423"/>
                  <a:pt x="520" y="426"/>
                  <a:pt x="525" y="426"/>
                </a:cubicBezTo>
                <a:cubicBezTo>
                  <a:pt x="529" y="426"/>
                  <a:pt x="533" y="423"/>
                  <a:pt x="533" y="418"/>
                </a:cubicBezTo>
                <a:cubicBezTo>
                  <a:pt x="533" y="414"/>
                  <a:pt x="529" y="410"/>
                  <a:pt x="525" y="410"/>
                </a:cubicBezTo>
                <a:close/>
                <a:moveTo>
                  <a:pt x="525" y="428"/>
                </a:moveTo>
                <a:cubicBezTo>
                  <a:pt x="520" y="428"/>
                  <a:pt x="517" y="432"/>
                  <a:pt x="517" y="436"/>
                </a:cubicBezTo>
                <a:cubicBezTo>
                  <a:pt x="517" y="440"/>
                  <a:pt x="520" y="444"/>
                  <a:pt x="525" y="444"/>
                </a:cubicBezTo>
                <a:cubicBezTo>
                  <a:pt x="529" y="444"/>
                  <a:pt x="533" y="440"/>
                  <a:pt x="533" y="436"/>
                </a:cubicBezTo>
                <a:cubicBezTo>
                  <a:pt x="533" y="432"/>
                  <a:pt x="529" y="428"/>
                  <a:pt x="525" y="428"/>
                </a:cubicBezTo>
                <a:close/>
                <a:moveTo>
                  <a:pt x="525" y="446"/>
                </a:moveTo>
                <a:cubicBezTo>
                  <a:pt x="520" y="446"/>
                  <a:pt x="517" y="449"/>
                  <a:pt x="517" y="454"/>
                </a:cubicBezTo>
                <a:cubicBezTo>
                  <a:pt x="517" y="458"/>
                  <a:pt x="520" y="462"/>
                  <a:pt x="525" y="462"/>
                </a:cubicBezTo>
                <a:cubicBezTo>
                  <a:pt x="529" y="462"/>
                  <a:pt x="533" y="458"/>
                  <a:pt x="533" y="454"/>
                </a:cubicBezTo>
                <a:cubicBezTo>
                  <a:pt x="533" y="449"/>
                  <a:pt x="529" y="446"/>
                  <a:pt x="525" y="446"/>
                </a:cubicBezTo>
                <a:close/>
                <a:moveTo>
                  <a:pt x="543" y="446"/>
                </a:moveTo>
                <a:cubicBezTo>
                  <a:pt x="538" y="446"/>
                  <a:pt x="535" y="449"/>
                  <a:pt x="535" y="454"/>
                </a:cubicBezTo>
                <a:cubicBezTo>
                  <a:pt x="535" y="458"/>
                  <a:pt x="538" y="462"/>
                  <a:pt x="543" y="462"/>
                </a:cubicBezTo>
                <a:cubicBezTo>
                  <a:pt x="547" y="462"/>
                  <a:pt x="551" y="458"/>
                  <a:pt x="551" y="454"/>
                </a:cubicBezTo>
                <a:cubicBezTo>
                  <a:pt x="551" y="449"/>
                  <a:pt x="547" y="446"/>
                  <a:pt x="543" y="446"/>
                </a:cubicBezTo>
                <a:close/>
                <a:moveTo>
                  <a:pt x="543" y="464"/>
                </a:moveTo>
                <a:cubicBezTo>
                  <a:pt x="538" y="464"/>
                  <a:pt x="535" y="467"/>
                  <a:pt x="535" y="472"/>
                </a:cubicBezTo>
                <a:cubicBezTo>
                  <a:pt x="535" y="476"/>
                  <a:pt x="538" y="480"/>
                  <a:pt x="543" y="480"/>
                </a:cubicBezTo>
                <a:cubicBezTo>
                  <a:pt x="547" y="480"/>
                  <a:pt x="551" y="476"/>
                  <a:pt x="551" y="472"/>
                </a:cubicBezTo>
                <a:cubicBezTo>
                  <a:pt x="551" y="467"/>
                  <a:pt x="547" y="464"/>
                  <a:pt x="543" y="464"/>
                </a:cubicBezTo>
                <a:close/>
                <a:moveTo>
                  <a:pt x="560" y="18"/>
                </a:moveTo>
                <a:cubicBezTo>
                  <a:pt x="556" y="18"/>
                  <a:pt x="552" y="22"/>
                  <a:pt x="552" y="26"/>
                </a:cubicBezTo>
                <a:cubicBezTo>
                  <a:pt x="552" y="31"/>
                  <a:pt x="556" y="34"/>
                  <a:pt x="560" y="34"/>
                </a:cubicBezTo>
                <a:cubicBezTo>
                  <a:pt x="565" y="34"/>
                  <a:pt x="568" y="31"/>
                  <a:pt x="568" y="26"/>
                </a:cubicBezTo>
                <a:cubicBezTo>
                  <a:pt x="568" y="22"/>
                  <a:pt x="565" y="18"/>
                  <a:pt x="560" y="18"/>
                </a:cubicBezTo>
                <a:close/>
                <a:moveTo>
                  <a:pt x="578" y="18"/>
                </a:moveTo>
                <a:cubicBezTo>
                  <a:pt x="574" y="18"/>
                  <a:pt x="570" y="22"/>
                  <a:pt x="570" y="26"/>
                </a:cubicBezTo>
                <a:cubicBezTo>
                  <a:pt x="570" y="31"/>
                  <a:pt x="574" y="34"/>
                  <a:pt x="578" y="34"/>
                </a:cubicBezTo>
                <a:cubicBezTo>
                  <a:pt x="583" y="34"/>
                  <a:pt x="586" y="31"/>
                  <a:pt x="586" y="26"/>
                </a:cubicBezTo>
                <a:cubicBezTo>
                  <a:pt x="586" y="22"/>
                  <a:pt x="583" y="18"/>
                  <a:pt x="578" y="18"/>
                </a:cubicBezTo>
                <a:close/>
                <a:moveTo>
                  <a:pt x="578" y="36"/>
                </a:moveTo>
                <a:cubicBezTo>
                  <a:pt x="574" y="36"/>
                  <a:pt x="570" y="40"/>
                  <a:pt x="570" y="44"/>
                </a:cubicBezTo>
                <a:cubicBezTo>
                  <a:pt x="570" y="49"/>
                  <a:pt x="574" y="52"/>
                  <a:pt x="578" y="52"/>
                </a:cubicBezTo>
                <a:cubicBezTo>
                  <a:pt x="583" y="52"/>
                  <a:pt x="586" y="49"/>
                  <a:pt x="586" y="44"/>
                </a:cubicBezTo>
                <a:cubicBezTo>
                  <a:pt x="586" y="40"/>
                  <a:pt x="583" y="36"/>
                  <a:pt x="578" y="36"/>
                </a:cubicBezTo>
                <a:close/>
                <a:moveTo>
                  <a:pt x="560" y="54"/>
                </a:moveTo>
                <a:cubicBezTo>
                  <a:pt x="556" y="54"/>
                  <a:pt x="552" y="57"/>
                  <a:pt x="552" y="62"/>
                </a:cubicBezTo>
                <a:cubicBezTo>
                  <a:pt x="552" y="66"/>
                  <a:pt x="556" y="70"/>
                  <a:pt x="560" y="70"/>
                </a:cubicBezTo>
                <a:cubicBezTo>
                  <a:pt x="565" y="70"/>
                  <a:pt x="568" y="66"/>
                  <a:pt x="568" y="62"/>
                </a:cubicBezTo>
                <a:cubicBezTo>
                  <a:pt x="568" y="57"/>
                  <a:pt x="565" y="54"/>
                  <a:pt x="560" y="54"/>
                </a:cubicBezTo>
                <a:close/>
                <a:moveTo>
                  <a:pt x="560" y="72"/>
                </a:moveTo>
                <a:cubicBezTo>
                  <a:pt x="556" y="72"/>
                  <a:pt x="552" y="75"/>
                  <a:pt x="552" y="80"/>
                </a:cubicBezTo>
                <a:cubicBezTo>
                  <a:pt x="552" y="84"/>
                  <a:pt x="556" y="88"/>
                  <a:pt x="560" y="88"/>
                </a:cubicBezTo>
                <a:cubicBezTo>
                  <a:pt x="565" y="88"/>
                  <a:pt x="568" y="84"/>
                  <a:pt x="568" y="80"/>
                </a:cubicBezTo>
                <a:cubicBezTo>
                  <a:pt x="568" y="75"/>
                  <a:pt x="565" y="72"/>
                  <a:pt x="560" y="72"/>
                </a:cubicBezTo>
                <a:close/>
                <a:moveTo>
                  <a:pt x="560" y="90"/>
                </a:moveTo>
                <a:cubicBezTo>
                  <a:pt x="556" y="90"/>
                  <a:pt x="552" y="93"/>
                  <a:pt x="552" y="98"/>
                </a:cubicBezTo>
                <a:cubicBezTo>
                  <a:pt x="552" y="102"/>
                  <a:pt x="556" y="106"/>
                  <a:pt x="560" y="106"/>
                </a:cubicBezTo>
                <a:cubicBezTo>
                  <a:pt x="565" y="106"/>
                  <a:pt x="568" y="102"/>
                  <a:pt x="568" y="98"/>
                </a:cubicBezTo>
                <a:cubicBezTo>
                  <a:pt x="568" y="93"/>
                  <a:pt x="565" y="90"/>
                  <a:pt x="560" y="90"/>
                </a:cubicBezTo>
                <a:close/>
                <a:moveTo>
                  <a:pt x="578" y="54"/>
                </a:moveTo>
                <a:cubicBezTo>
                  <a:pt x="574" y="54"/>
                  <a:pt x="570" y="57"/>
                  <a:pt x="570" y="62"/>
                </a:cubicBezTo>
                <a:cubicBezTo>
                  <a:pt x="570" y="66"/>
                  <a:pt x="574" y="70"/>
                  <a:pt x="578" y="70"/>
                </a:cubicBezTo>
                <a:cubicBezTo>
                  <a:pt x="583" y="70"/>
                  <a:pt x="586" y="66"/>
                  <a:pt x="586" y="62"/>
                </a:cubicBezTo>
                <a:cubicBezTo>
                  <a:pt x="586" y="57"/>
                  <a:pt x="583" y="54"/>
                  <a:pt x="578" y="54"/>
                </a:cubicBezTo>
                <a:close/>
                <a:moveTo>
                  <a:pt x="578" y="72"/>
                </a:moveTo>
                <a:cubicBezTo>
                  <a:pt x="574" y="72"/>
                  <a:pt x="570" y="75"/>
                  <a:pt x="570" y="80"/>
                </a:cubicBezTo>
                <a:cubicBezTo>
                  <a:pt x="570" y="84"/>
                  <a:pt x="574" y="88"/>
                  <a:pt x="578" y="88"/>
                </a:cubicBezTo>
                <a:cubicBezTo>
                  <a:pt x="583" y="88"/>
                  <a:pt x="586" y="84"/>
                  <a:pt x="586" y="80"/>
                </a:cubicBezTo>
                <a:cubicBezTo>
                  <a:pt x="586" y="75"/>
                  <a:pt x="583" y="72"/>
                  <a:pt x="578" y="72"/>
                </a:cubicBezTo>
                <a:close/>
                <a:moveTo>
                  <a:pt x="578" y="90"/>
                </a:moveTo>
                <a:cubicBezTo>
                  <a:pt x="574" y="90"/>
                  <a:pt x="570" y="93"/>
                  <a:pt x="570" y="98"/>
                </a:cubicBezTo>
                <a:cubicBezTo>
                  <a:pt x="570" y="102"/>
                  <a:pt x="574" y="106"/>
                  <a:pt x="578" y="106"/>
                </a:cubicBezTo>
                <a:cubicBezTo>
                  <a:pt x="583" y="106"/>
                  <a:pt x="586" y="102"/>
                  <a:pt x="586" y="98"/>
                </a:cubicBezTo>
                <a:cubicBezTo>
                  <a:pt x="586" y="93"/>
                  <a:pt x="583" y="90"/>
                  <a:pt x="578" y="90"/>
                </a:cubicBezTo>
                <a:close/>
                <a:moveTo>
                  <a:pt x="560" y="125"/>
                </a:moveTo>
                <a:cubicBezTo>
                  <a:pt x="556" y="125"/>
                  <a:pt x="552" y="129"/>
                  <a:pt x="552" y="133"/>
                </a:cubicBezTo>
                <a:cubicBezTo>
                  <a:pt x="552" y="138"/>
                  <a:pt x="556" y="141"/>
                  <a:pt x="560" y="141"/>
                </a:cubicBezTo>
                <a:cubicBezTo>
                  <a:pt x="565" y="141"/>
                  <a:pt x="568" y="138"/>
                  <a:pt x="568" y="133"/>
                </a:cubicBezTo>
                <a:cubicBezTo>
                  <a:pt x="568" y="129"/>
                  <a:pt x="565" y="125"/>
                  <a:pt x="560" y="125"/>
                </a:cubicBezTo>
                <a:close/>
                <a:moveTo>
                  <a:pt x="560" y="179"/>
                </a:moveTo>
                <a:cubicBezTo>
                  <a:pt x="556" y="179"/>
                  <a:pt x="552" y="182"/>
                  <a:pt x="552" y="187"/>
                </a:cubicBezTo>
                <a:cubicBezTo>
                  <a:pt x="552" y="191"/>
                  <a:pt x="556" y="195"/>
                  <a:pt x="560" y="195"/>
                </a:cubicBezTo>
                <a:cubicBezTo>
                  <a:pt x="565" y="195"/>
                  <a:pt x="568" y="191"/>
                  <a:pt x="568" y="187"/>
                </a:cubicBezTo>
                <a:cubicBezTo>
                  <a:pt x="568" y="182"/>
                  <a:pt x="565" y="179"/>
                  <a:pt x="560" y="179"/>
                </a:cubicBezTo>
                <a:close/>
                <a:moveTo>
                  <a:pt x="578" y="125"/>
                </a:moveTo>
                <a:cubicBezTo>
                  <a:pt x="574" y="125"/>
                  <a:pt x="570" y="129"/>
                  <a:pt x="570" y="133"/>
                </a:cubicBezTo>
                <a:cubicBezTo>
                  <a:pt x="570" y="138"/>
                  <a:pt x="574" y="141"/>
                  <a:pt x="578" y="141"/>
                </a:cubicBezTo>
                <a:cubicBezTo>
                  <a:pt x="583" y="141"/>
                  <a:pt x="586" y="138"/>
                  <a:pt x="586" y="133"/>
                </a:cubicBezTo>
                <a:cubicBezTo>
                  <a:pt x="586" y="129"/>
                  <a:pt x="583" y="125"/>
                  <a:pt x="578" y="125"/>
                </a:cubicBezTo>
                <a:close/>
                <a:moveTo>
                  <a:pt x="578" y="143"/>
                </a:moveTo>
                <a:cubicBezTo>
                  <a:pt x="574" y="143"/>
                  <a:pt x="570" y="147"/>
                  <a:pt x="570" y="151"/>
                </a:cubicBezTo>
                <a:cubicBezTo>
                  <a:pt x="570" y="155"/>
                  <a:pt x="574" y="159"/>
                  <a:pt x="578" y="159"/>
                </a:cubicBezTo>
                <a:cubicBezTo>
                  <a:pt x="583" y="159"/>
                  <a:pt x="586" y="155"/>
                  <a:pt x="586" y="151"/>
                </a:cubicBezTo>
                <a:cubicBezTo>
                  <a:pt x="586" y="147"/>
                  <a:pt x="583" y="143"/>
                  <a:pt x="578" y="143"/>
                </a:cubicBezTo>
                <a:close/>
                <a:moveTo>
                  <a:pt x="578" y="161"/>
                </a:moveTo>
                <a:cubicBezTo>
                  <a:pt x="574" y="161"/>
                  <a:pt x="570" y="164"/>
                  <a:pt x="570" y="169"/>
                </a:cubicBezTo>
                <a:cubicBezTo>
                  <a:pt x="570" y="173"/>
                  <a:pt x="574" y="177"/>
                  <a:pt x="578" y="177"/>
                </a:cubicBezTo>
                <a:cubicBezTo>
                  <a:pt x="583" y="177"/>
                  <a:pt x="586" y="173"/>
                  <a:pt x="586" y="169"/>
                </a:cubicBezTo>
                <a:cubicBezTo>
                  <a:pt x="586" y="164"/>
                  <a:pt x="583" y="161"/>
                  <a:pt x="578" y="161"/>
                </a:cubicBezTo>
                <a:close/>
                <a:moveTo>
                  <a:pt x="578" y="179"/>
                </a:moveTo>
                <a:cubicBezTo>
                  <a:pt x="574" y="179"/>
                  <a:pt x="570" y="182"/>
                  <a:pt x="570" y="187"/>
                </a:cubicBezTo>
                <a:cubicBezTo>
                  <a:pt x="570" y="191"/>
                  <a:pt x="574" y="195"/>
                  <a:pt x="578" y="195"/>
                </a:cubicBezTo>
                <a:cubicBezTo>
                  <a:pt x="583" y="195"/>
                  <a:pt x="586" y="191"/>
                  <a:pt x="586" y="187"/>
                </a:cubicBezTo>
                <a:cubicBezTo>
                  <a:pt x="586" y="182"/>
                  <a:pt x="583" y="179"/>
                  <a:pt x="578" y="179"/>
                </a:cubicBezTo>
                <a:close/>
                <a:moveTo>
                  <a:pt x="560" y="196"/>
                </a:moveTo>
                <a:cubicBezTo>
                  <a:pt x="556" y="196"/>
                  <a:pt x="552" y="200"/>
                  <a:pt x="552" y="204"/>
                </a:cubicBezTo>
                <a:cubicBezTo>
                  <a:pt x="552" y="209"/>
                  <a:pt x="556" y="212"/>
                  <a:pt x="560" y="212"/>
                </a:cubicBezTo>
                <a:cubicBezTo>
                  <a:pt x="565" y="212"/>
                  <a:pt x="568" y="209"/>
                  <a:pt x="568" y="204"/>
                </a:cubicBezTo>
                <a:cubicBezTo>
                  <a:pt x="568" y="200"/>
                  <a:pt x="565" y="196"/>
                  <a:pt x="560" y="196"/>
                </a:cubicBezTo>
                <a:close/>
                <a:moveTo>
                  <a:pt x="560" y="214"/>
                </a:moveTo>
                <a:cubicBezTo>
                  <a:pt x="556" y="214"/>
                  <a:pt x="552" y="218"/>
                  <a:pt x="552" y="222"/>
                </a:cubicBezTo>
                <a:cubicBezTo>
                  <a:pt x="552" y="227"/>
                  <a:pt x="556" y="230"/>
                  <a:pt x="560" y="230"/>
                </a:cubicBezTo>
                <a:cubicBezTo>
                  <a:pt x="565" y="230"/>
                  <a:pt x="568" y="227"/>
                  <a:pt x="568" y="222"/>
                </a:cubicBezTo>
                <a:cubicBezTo>
                  <a:pt x="568" y="218"/>
                  <a:pt x="565" y="214"/>
                  <a:pt x="560" y="214"/>
                </a:cubicBezTo>
                <a:close/>
                <a:moveTo>
                  <a:pt x="560" y="232"/>
                </a:moveTo>
                <a:cubicBezTo>
                  <a:pt x="556" y="232"/>
                  <a:pt x="552" y="236"/>
                  <a:pt x="552" y="240"/>
                </a:cubicBezTo>
                <a:cubicBezTo>
                  <a:pt x="552" y="244"/>
                  <a:pt x="556" y="248"/>
                  <a:pt x="560" y="248"/>
                </a:cubicBezTo>
                <a:cubicBezTo>
                  <a:pt x="565" y="248"/>
                  <a:pt x="568" y="244"/>
                  <a:pt x="568" y="240"/>
                </a:cubicBezTo>
                <a:cubicBezTo>
                  <a:pt x="568" y="236"/>
                  <a:pt x="565" y="232"/>
                  <a:pt x="560" y="232"/>
                </a:cubicBezTo>
                <a:close/>
                <a:moveTo>
                  <a:pt x="560" y="250"/>
                </a:moveTo>
                <a:cubicBezTo>
                  <a:pt x="556" y="250"/>
                  <a:pt x="552" y="253"/>
                  <a:pt x="552" y="258"/>
                </a:cubicBezTo>
                <a:cubicBezTo>
                  <a:pt x="552" y="262"/>
                  <a:pt x="556" y="266"/>
                  <a:pt x="560" y="266"/>
                </a:cubicBezTo>
                <a:cubicBezTo>
                  <a:pt x="565" y="266"/>
                  <a:pt x="568" y="262"/>
                  <a:pt x="568" y="258"/>
                </a:cubicBezTo>
                <a:cubicBezTo>
                  <a:pt x="568" y="253"/>
                  <a:pt x="565" y="250"/>
                  <a:pt x="560" y="250"/>
                </a:cubicBezTo>
                <a:close/>
                <a:moveTo>
                  <a:pt x="578" y="196"/>
                </a:moveTo>
                <a:cubicBezTo>
                  <a:pt x="574" y="196"/>
                  <a:pt x="570" y="200"/>
                  <a:pt x="570" y="204"/>
                </a:cubicBezTo>
                <a:cubicBezTo>
                  <a:pt x="570" y="209"/>
                  <a:pt x="574" y="212"/>
                  <a:pt x="578" y="212"/>
                </a:cubicBezTo>
                <a:cubicBezTo>
                  <a:pt x="583" y="212"/>
                  <a:pt x="586" y="209"/>
                  <a:pt x="586" y="204"/>
                </a:cubicBezTo>
                <a:cubicBezTo>
                  <a:pt x="586" y="200"/>
                  <a:pt x="583" y="196"/>
                  <a:pt x="578" y="196"/>
                </a:cubicBezTo>
                <a:close/>
                <a:moveTo>
                  <a:pt x="578" y="214"/>
                </a:moveTo>
                <a:cubicBezTo>
                  <a:pt x="574" y="214"/>
                  <a:pt x="570" y="218"/>
                  <a:pt x="570" y="222"/>
                </a:cubicBezTo>
                <a:cubicBezTo>
                  <a:pt x="570" y="227"/>
                  <a:pt x="574" y="230"/>
                  <a:pt x="578" y="230"/>
                </a:cubicBezTo>
                <a:cubicBezTo>
                  <a:pt x="583" y="230"/>
                  <a:pt x="586" y="227"/>
                  <a:pt x="586" y="222"/>
                </a:cubicBezTo>
                <a:cubicBezTo>
                  <a:pt x="586" y="218"/>
                  <a:pt x="583" y="214"/>
                  <a:pt x="578" y="214"/>
                </a:cubicBezTo>
                <a:close/>
                <a:moveTo>
                  <a:pt x="578" y="232"/>
                </a:moveTo>
                <a:cubicBezTo>
                  <a:pt x="574" y="232"/>
                  <a:pt x="570" y="236"/>
                  <a:pt x="570" y="240"/>
                </a:cubicBezTo>
                <a:cubicBezTo>
                  <a:pt x="570" y="244"/>
                  <a:pt x="574" y="248"/>
                  <a:pt x="578" y="248"/>
                </a:cubicBezTo>
                <a:cubicBezTo>
                  <a:pt x="583" y="248"/>
                  <a:pt x="586" y="244"/>
                  <a:pt x="586" y="240"/>
                </a:cubicBezTo>
                <a:cubicBezTo>
                  <a:pt x="586" y="236"/>
                  <a:pt x="583" y="232"/>
                  <a:pt x="578" y="232"/>
                </a:cubicBezTo>
                <a:close/>
                <a:moveTo>
                  <a:pt x="578" y="250"/>
                </a:moveTo>
                <a:cubicBezTo>
                  <a:pt x="574" y="250"/>
                  <a:pt x="570" y="253"/>
                  <a:pt x="570" y="258"/>
                </a:cubicBezTo>
                <a:cubicBezTo>
                  <a:pt x="570" y="262"/>
                  <a:pt x="574" y="266"/>
                  <a:pt x="578" y="266"/>
                </a:cubicBezTo>
                <a:cubicBezTo>
                  <a:pt x="583" y="266"/>
                  <a:pt x="586" y="262"/>
                  <a:pt x="586" y="258"/>
                </a:cubicBezTo>
                <a:cubicBezTo>
                  <a:pt x="586" y="253"/>
                  <a:pt x="583" y="250"/>
                  <a:pt x="578" y="250"/>
                </a:cubicBezTo>
                <a:close/>
                <a:moveTo>
                  <a:pt x="560" y="268"/>
                </a:moveTo>
                <a:cubicBezTo>
                  <a:pt x="556" y="268"/>
                  <a:pt x="552" y="271"/>
                  <a:pt x="552" y="276"/>
                </a:cubicBezTo>
                <a:cubicBezTo>
                  <a:pt x="552" y="280"/>
                  <a:pt x="556" y="284"/>
                  <a:pt x="560" y="284"/>
                </a:cubicBezTo>
                <a:cubicBezTo>
                  <a:pt x="565" y="284"/>
                  <a:pt x="568" y="280"/>
                  <a:pt x="568" y="276"/>
                </a:cubicBezTo>
                <a:cubicBezTo>
                  <a:pt x="568" y="271"/>
                  <a:pt x="565" y="268"/>
                  <a:pt x="560" y="268"/>
                </a:cubicBezTo>
                <a:close/>
                <a:moveTo>
                  <a:pt x="560" y="285"/>
                </a:moveTo>
                <a:cubicBezTo>
                  <a:pt x="556" y="285"/>
                  <a:pt x="552" y="289"/>
                  <a:pt x="552" y="293"/>
                </a:cubicBezTo>
                <a:cubicBezTo>
                  <a:pt x="552" y="298"/>
                  <a:pt x="556" y="301"/>
                  <a:pt x="560" y="301"/>
                </a:cubicBezTo>
                <a:cubicBezTo>
                  <a:pt x="565" y="301"/>
                  <a:pt x="568" y="298"/>
                  <a:pt x="568" y="293"/>
                </a:cubicBezTo>
                <a:cubicBezTo>
                  <a:pt x="568" y="289"/>
                  <a:pt x="565" y="285"/>
                  <a:pt x="560" y="285"/>
                </a:cubicBezTo>
                <a:close/>
                <a:moveTo>
                  <a:pt x="560" y="303"/>
                </a:moveTo>
                <a:cubicBezTo>
                  <a:pt x="556" y="303"/>
                  <a:pt x="552" y="307"/>
                  <a:pt x="552" y="311"/>
                </a:cubicBezTo>
                <a:cubicBezTo>
                  <a:pt x="552" y="316"/>
                  <a:pt x="556" y="319"/>
                  <a:pt x="560" y="319"/>
                </a:cubicBezTo>
                <a:cubicBezTo>
                  <a:pt x="565" y="319"/>
                  <a:pt x="568" y="316"/>
                  <a:pt x="568" y="311"/>
                </a:cubicBezTo>
                <a:cubicBezTo>
                  <a:pt x="568" y="307"/>
                  <a:pt x="565" y="303"/>
                  <a:pt x="560" y="303"/>
                </a:cubicBezTo>
                <a:close/>
                <a:moveTo>
                  <a:pt x="560" y="321"/>
                </a:moveTo>
                <a:cubicBezTo>
                  <a:pt x="556" y="321"/>
                  <a:pt x="552" y="325"/>
                  <a:pt x="552" y="329"/>
                </a:cubicBezTo>
                <a:cubicBezTo>
                  <a:pt x="552" y="334"/>
                  <a:pt x="556" y="337"/>
                  <a:pt x="560" y="337"/>
                </a:cubicBezTo>
                <a:cubicBezTo>
                  <a:pt x="565" y="337"/>
                  <a:pt x="568" y="334"/>
                  <a:pt x="568" y="329"/>
                </a:cubicBezTo>
                <a:cubicBezTo>
                  <a:pt x="568" y="325"/>
                  <a:pt x="565" y="321"/>
                  <a:pt x="560" y="321"/>
                </a:cubicBezTo>
                <a:close/>
                <a:moveTo>
                  <a:pt x="578" y="268"/>
                </a:moveTo>
                <a:cubicBezTo>
                  <a:pt x="574" y="268"/>
                  <a:pt x="570" y="271"/>
                  <a:pt x="570" y="276"/>
                </a:cubicBezTo>
                <a:cubicBezTo>
                  <a:pt x="570" y="280"/>
                  <a:pt x="574" y="284"/>
                  <a:pt x="578" y="284"/>
                </a:cubicBezTo>
                <a:cubicBezTo>
                  <a:pt x="583" y="284"/>
                  <a:pt x="586" y="280"/>
                  <a:pt x="586" y="276"/>
                </a:cubicBezTo>
                <a:cubicBezTo>
                  <a:pt x="586" y="271"/>
                  <a:pt x="583" y="268"/>
                  <a:pt x="578" y="268"/>
                </a:cubicBezTo>
                <a:close/>
                <a:moveTo>
                  <a:pt x="578" y="285"/>
                </a:moveTo>
                <a:cubicBezTo>
                  <a:pt x="574" y="285"/>
                  <a:pt x="570" y="289"/>
                  <a:pt x="570" y="293"/>
                </a:cubicBezTo>
                <a:cubicBezTo>
                  <a:pt x="570" y="298"/>
                  <a:pt x="574" y="301"/>
                  <a:pt x="578" y="301"/>
                </a:cubicBezTo>
                <a:cubicBezTo>
                  <a:pt x="583" y="301"/>
                  <a:pt x="586" y="298"/>
                  <a:pt x="586" y="293"/>
                </a:cubicBezTo>
                <a:cubicBezTo>
                  <a:pt x="586" y="289"/>
                  <a:pt x="583" y="285"/>
                  <a:pt x="578" y="285"/>
                </a:cubicBezTo>
                <a:close/>
                <a:moveTo>
                  <a:pt x="578" y="303"/>
                </a:moveTo>
                <a:cubicBezTo>
                  <a:pt x="574" y="303"/>
                  <a:pt x="570" y="307"/>
                  <a:pt x="570" y="311"/>
                </a:cubicBezTo>
                <a:cubicBezTo>
                  <a:pt x="570" y="316"/>
                  <a:pt x="574" y="319"/>
                  <a:pt x="578" y="319"/>
                </a:cubicBezTo>
                <a:cubicBezTo>
                  <a:pt x="583" y="319"/>
                  <a:pt x="586" y="316"/>
                  <a:pt x="586" y="311"/>
                </a:cubicBezTo>
                <a:cubicBezTo>
                  <a:pt x="586" y="307"/>
                  <a:pt x="583" y="303"/>
                  <a:pt x="578" y="303"/>
                </a:cubicBezTo>
                <a:close/>
                <a:moveTo>
                  <a:pt x="578" y="321"/>
                </a:moveTo>
                <a:cubicBezTo>
                  <a:pt x="574" y="321"/>
                  <a:pt x="570" y="325"/>
                  <a:pt x="570" y="329"/>
                </a:cubicBezTo>
                <a:cubicBezTo>
                  <a:pt x="570" y="334"/>
                  <a:pt x="574" y="337"/>
                  <a:pt x="578" y="337"/>
                </a:cubicBezTo>
                <a:cubicBezTo>
                  <a:pt x="583" y="337"/>
                  <a:pt x="586" y="334"/>
                  <a:pt x="586" y="329"/>
                </a:cubicBezTo>
                <a:cubicBezTo>
                  <a:pt x="586" y="325"/>
                  <a:pt x="583" y="321"/>
                  <a:pt x="578" y="321"/>
                </a:cubicBezTo>
                <a:close/>
                <a:moveTo>
                  <a:pt x="560" y="339"/>
                </a:moveTo>
                <a:cubicBezTo>
                  <a:pt x="556" y="339"/>
                  <a:pt x="552" y="342"/>
                  <a:pt x="552" y="347"/>
                </a:cubicBezTo>
                <a:cubicBezTo>
                  <a:pt x="552" y="351"/>
                  <a:pt x="556" y="355"/>
                  <a:pt x="560" y="355"/>
                </a:cubicBezTo>
                <a:cubicBezTo>
                  <a:pt x="565" y="355"/>
                  <a:pt x="568" y="351"/>
                  <a:pt x="568" y="347"/>
                </a:cubicBezTo>
                <a:cubicBezTo>
                  <a:pt x="568" y="342"/>
                  <a:pt x="565" y="339"/>
                  <a:pt x="560" y="339"/>
                </a:cubicBezTo>
                <a:close/>
                <a:moveTo>
                  <a:pt x="560" y="357"/>
                </a:moveTo>
                <a:cubicBezTo>
                  <a:pt x="556" y="357"/>
                  <a:pt x="552" y="360"/>
                  <a:pt x="552" y="365"/>
                </a:cubicBezTo>
                <a:cubicBezTo>
                  <a:pt x="552" y="369"/>
                  <a:pt x="556" y="373"/>
                  <a:pt x="560" y="373"/>
                </a:cubicBezTo>
                <a:cubicBezTo>
                  <a:pt x="565" y="373"/>
                  <a:pt x="568" y="369"/>
                  <a:pt x="568" y="365"/>
                </a:cubicBezTo>
                <a:cubicBezTo>
                  <a:pt x="568" y="360"/>
                  <a:pt x="565" y="357"/>
                  <a:pt x="560" y="357"/>
                </a:cubicBezTo>
                <a:close/>
                <a:moveTo>
                  <a:pt x="560" y="375"/>
                </a:moveTo>
                <a:cubicBezTo>
                  <a:pt x="556" y="375"/>
                  <a:pt x="552" y="378"/>
                  <a:pt x="552" y="383"/>
                </a:cubicBezTo>
                <a:cubicBezTo>
                  <a:pt x="552" y="387"/>
                  <a:pt x="556" y="391"/>
                  <a:pt x="560" y="391"/>
                </a:cubicBezTo>
                <a:cubicBezTo>
                  <a:pt x="565" y="391"/>
                  <a:pt x="568" y="387"/>
                  <a:pt x="568" y="383"/>
                </a:cubicBezTo>
                <a:cubicBezTo>
                  <a:pt x="568" y="378"/>
                  <a:pt x="565" y="375"/>
                  <a:pt x="560" y="375"/>
                </a:cubicBezTo>
                <a:close/>
                <a:moveTo>
                  <a:pt x="560" y="392"/>
                </a:moveTo>
                <a:cubicBezTo>
                  <a:pt x="556" y="392"/>
                  <a:pt x="552" y="396"/>
                  <a:pt x="552" y="400"/>
                </a:cubicBezTo>
                <a:cubicBezTo>
                  <a:pt x="552" y="405"/>
                  <a:pt x="556" y="408"/>
                  <a:pt x="560" y="408"/>
                </a:cubicBezTo>
                <a:cubicBezTo>
                  <a:pt x="565" y="408"/>
                  <a:pt x="568" y="405"/>
                  <a:pt x="568" y="400"/>
                </a:cubicBezTo>
                <a:cubicBezTo>
                  <a:pt x="568" y="396"/>
                  <a:pt x="565" y="392"/>
                  <a:pt x="560" y="392"/>
                </a:cubicBezTo>
                <a:close/>
                <a:moveTo>
                  <a:pt x="578" y="375"/>
                </a:moveTo>
                <a:cubicBezTo>
                  <a:pt x="574" y="375"/>
                  <a:pt x="570" y="378"/>
                  <a:pt x="570" y="383"/>
                </a:cubicBezTo>
                <a:cubicBezTo>
                  <a:pt x="570" y="387"/>
                  <a:pt x="574" y="391"/>
                  <a:pt x="578" y="391"/>
                </a:cubicBezTo>
                <a:cubicBezTo>
                  <a:pt x="583" y="391"/>
                  <a:pt x="586" y="387"/>
                  <a:pt x="586" y="383"/>
                </a:cubicBezTo>
                <a:cubicBezTo>
                  <a:pt x="586" y="378"/>
                  <a:pt x="583" y="375"/>
                  <a:pt x="578" y="375"/>
                </a:cubicBezTo>
                <a:close/>
                <a:moveTo>
                  <a:pt x="578" y="392"/>
                </a:moveTo>
                <a:cubicBezTo>
                  <a:pt x="574" y="392"/>
                  <a:pt x="570" y="396"/>
                  <a:pt x="570" y="400"/>
                </a:cubicBezTo>
                <a:cubicBezTo>
                  <a:pt x="570" y="405"/>
                  <a:pt x="574" y="408"/>
                  <a:pt x="578" y="408"/>
                </a:cubicBezTo>
                <a:cubicBezTo>
                  <a:pt x="583" y="408"/>
                  <a:pt x="586" y="405"/>
                  <a:pt x="586" y="400"/>
                </a:cubicBezTo>
                <a:cubicBezTo>
                  <a:pt x="586" y="396"/>
                  <a:pt x="583" y="392"/>
                  <a:pt x="578" y="392"/>
                </a:cubicBezTo>
                <a:close/>
                <a:moveTo>
                  <a:pt x="578" y="410"/>
                </a:moveTo>
                <a:cubicBezTo>
                  <a:pt x="574" y="410"/>
                  <a:pt x="570" y="414"/>
                  <a:pt x="570" y="418"/>
                </a:cubicBezTo>
                <a:cubicBezTo>
                  <a:pt x="570" y="423"/>
                  <a:pt x="574" y="426"/>
                  <a:pt x="578" y="426"/>
                </a:cubicBezTo>
                <a:cubicBezTo>
                  <a:pt x="583" y="426"/>
                  <a:pt x="586" y="423"/>
                  <a:pt x="586" y="418"/>
                </a:cubicBezTo>
                <a:cubicBezTo>
                  <a:pt x="586" y="414"/>
                  <a:pt x="583" y="410"/>
                  <a:pt x="578" y="410"/>
                </a:cubicBezTo>
                <a:close/>
                <a:moveTo>
                  <a:pt x="560" y="481"/>
                </a:moveTo>
                <a:cubicBezTo>
                  <a:pt x="556" y="481"/>
                  <a:pt x="552" y="485"/>
                  <a:pt x="552" y="489"/>
                </a:cubicBezTo>
                <a:cubicBezTo>
                  <a:pt x="552" y="494"/>
                  <a:pt x="556" y="497"/>
                  <a:pt x="560" y="497"/>
                </a:cubicBezTo>
                <a:cubicBezTo>
                  <a:pt x="565" y="497"/>
                  <a:pt x="568" y="494"/>
                  <a:pt x="568" y="489"/>
                </a:cubicBezTo>
                <a:cubicBezTo>
                  <a:pt x="568" y="485"/>
                  <a:pt x="565" y="481"/>
                  <a:pt x="560" y="481"/>
                </a:cubicBezTo>
                <a:close/>
                <a:moveTo>
                  <a:pt x="578" y="481"/>
                </a:moveTo>
                <a:cubicBezTo>
                  <a:pt x="574" y="481"/>
                  <a:pt x="570" y="485"/>
                  <a:pt x="570" y="489"/>
                </a:cubicBezTo>
                <a:cubicBezTo>
                  <a:pt x="570" y="494"/>
                  <a:pt x="574" y="497"/>
                  <a:pt x="578" y="497"/>
                </a:cubicBezTo>
                <a:cubicBezTo>
                  <a:pt x="583" y="497"/>
                  <a:pt x="586" y="494"/>
                  <a:pt x="586" y="489"/>
                </a:cubicBezTo>
                <a:cubicBezTo>
                  <a:pt x="586" y="485"/>
                  <a:pt x="583" y="481"/>
                  <a:pt x="578" y="481"/>
                </a:cubicBezTo>
                <a:close/>
                <a:moveTo>
                  <a:pt x="578" y="535"/>
                </a:moveTo>
                <a:cubicBezTo>
                  <a:pt x="574" y="535"/>
                  <a:pt x="570" y="538"/>
                  <a:pt x="570" y="543"/>
                </a:cubicBezTo>
                <a:cubicBezTo>
                  <a:pt x="570" y="547"/>
                  <a:pt x="574" y="551"/>
                  <a:pt x="578" y="551"/>
                </a:cubicBezTo>
                <a:cubicBezTo>
                  <a:pt x="583" y="551"/>
                  <a:pt x="586" y="547"/>
                  <a:pt x="586" y="543"/>
                </a:cubicBezTo>
                <a:cubicBezTo>
                  <a:pt x="586" y="538"/>
                  <a:pt x="583" y="535"/>
                  <a:pt x="578" y="535"/>
                </a:cubicBezTo>
                <a:close/>
                <a:moveTo>
                  <a:pt x="578" y="553"/>
                </a:moveTo>
                <a:cubicBezTo>
                  <a:pt x="574" y="553"/>
                  <a:pt x="570" y="556"/>
                  <a:pt x="570" y="561"/>
                </a:cubicBezTo>
                <a:cubicBezTo>
                  <a:pt x="570" y="565"/>
                  <a:pt x="574" y="569"/>
                  <a:pt x="578" y="569"/>
                </a:cubicBezTo>
                <a:cubicBezTo>
                  <a:pt x="583" y="569"/>
                  <a:pt x="586" y="565"/>
                  <a:pt x="586" y="561"/>
                </a:cubicBezTo>
                <a:cubicBezTo>
                  <a:pt x="586" y="556"/>
                  <a:pt x="583" y="553"/>
                  <a:pt x="578" y="553"/>
                </a:cubicBezTo>
                <a:close/>
                <a:moveTo>
                  <a:pt x="578" y="570"/>
                </a:moveTo>
                <a:cubicBezTo>
                  <a:pt x="574" y="570"/>
                  <a:pt x="570" y="574"/>
                  <a:pt x="570" y="578"/>
                </a:cubicBezTo>
                <a:cubicBezTo>
                  <a:pt x="570" y="583"/>
                  <a:pt x="574" y="586"/>
                  <a:pt x="578" y="586"/>
                </a:cubicBezTo>
                <a:cubicBezTo>
                  <a:pt x="583" y="586"/>
                  <a:pt x="586" y="583"/>
                  <a:pt x="586" y="578"/>
                </a:cubicBezTo>
                <a:cubicBezTo>
                  <a:pt x="586" y="574"/>
                  <a:pt x="583" y="570"/>
                  <a:pt x="578" y="570"/>
                </a:cubicBezTo>
                <a:close/>
                <a:moveTo>
                  <a:pt x="578" y="588"/>
                </a:moveTo>
                <a:cubicBezTo>
                  <a:pt x="574" y="588"/>
                  <a:pt x="570" y="592"/>
                  <a:pt x="570" y="596"/>
                </a:cubicBezTo>
                <a:cubicBezTo>
                  <a:pt x="570" y="601"/>
                  <a:pt x="574" y="604"/>
                  <a:pt x="578" y="604"/>
                </a:cubicBezTo>
                <a:cubicBezTo>
                  <a:pt x="583" y="604"/>
                  <a:pt x="586" y="601"/>
                  <a:pt x="586" y="596"/>
                </a:cubicBezTo>
                <a:cubicBezTo>
                  <a:pt x="586" y="592"/>
                  <a:pt x="583" y="588"/>
                  <a:pt x="578" y="588"/>
                </a:cubicBezTo>
                <a:close/>
                <a:moveTo>
                  <a:pt x="596" y="18"/>
                </a:moveTo>
                <a:cubicBezTo>
                  <a:pt x="592" y="18"/>
                  <a:pt x="588" y="22"/>
                  <a:pt x="588" y="26"/>
                </a:cubicBezTo>
                <a:cubicBezTo>
                  <a:pt x="588" y="31"/>
                  <a:pt x="592" y="34"/>
                  <a:pt x="596" y="34"/>
                </a:cubicBezTo>
                <a:cubicBezTo>
                  <a:pt x="600" y="34"/>
                  <a:pt x="604" y="31"/>
                  <a:pt x="604" y="26"/>
                </a:cubicBezTo>
                <a:cubicBezTo>
                  <a:pt x="604" y="22"/>
                  <a:pt x="600" y="18"/>
                  <a:pt x="596" y="18"/>
                </a:cubicBezTo>
                <a:close/>
                <a:moveTo>
                  <a:pt x="614" y="18"/>
                </a:moveTo>
                <a:cubicBezTo>
                  <a:pt x="609" y="18"/>
                  <a:pt x="606" y="22"/>
                  <a:pt x="606" y="26"/>
                </a:cubicBezTo>
                <a:cubicBezTo>
                  <a:pt x="606" y="31"/>
                  <a:pt x="609" y="34"/>
                  <a:pt x="614" y="34"/>
                </a:cubicBezTo>
                <a:cubicBezTo>
                  <a:pt x="618" y="34"/>
                  <a:pt x="622" y="31"/>
                  <a:pt x="622" y="26"/>
                </a:cubicBezTo>
                <a:cubicBezTo>
                  <a:pt x="622" y="22"/>
                  <a:pt x="618" y="18"/>
                  <a:pt x="614" y="18"/>
                </a:cubicBezTo>
                <a:close/>
                <a:moveTo>
                  <a:pt x="596" y="72"/>
                </a:moveTo>
                <a:cubicBezTo>
                  <a:pt x="592" y="72"/>
                  <a:pt x="588" y="75"/>
                  <a:pt x="588" y="80"/>
                </a:cubicBezTo>
                <a:cubicBezTo>
                  <a:pt x="588" y="84"/>
                  <a:pt x="592" y="88"/>
                  <a:pt x="596" y="88"/>
                </a:cubicBezTo>
                <a:cubicBezTo>
                  <a:pt x="600" y="88"/>
                  <a:pt x="604" y="84"/>
                  <a:pt x="604" y="80"/>
                </a:cubicBezTo>
                <a:cubicBezTo>
                  <a:pt x="604" y="75"/>
                  <a:pt x="600" y="72"/>
                  <a:pt x="596" y="72"/>
                </a:cubicBezTo>
                <a:close/>
                <a:moveTo>
                  <a:pt x="596" y="90"/>
                </a:moveTo>
                <a:cubicBezTo>
                  <a:pt x="592" y="90"/>
                  <a:pt x="588" y="93"/>
                  <a:pt x="588" y="98"/>
                </a:cubicBezTo>
                <a:cubicBezTo>
                  <a:pt x="588" y="102"/>
                  <a:pt x="592" y="106"/>
                  <a:pt x="596" y="106"/>
                </a:cubicBezTo>
                <a:cubicBezTo>
                  <a:pt x="600" y="106"/>
                  <a:pt x="604" y="102"/>
                  <a:pt x="604" y="98"/>
                </a:cubicBezTo>
                <a:cubicBezTo>
                  <a:pt x="604" y="93"/>
                  <a:pt x="600" y="90"/>
                  <a:pt x="596" y="90"/>
                </a:cubicBezTo>
                <a:close/>
                <a:moveTo>
                  <a:pt x="596" y="107"/>
                </a:moveTo>
                <a:cubicBezTo>
                  <a:pt x="592" y="107"/>
                  <a:pt x="588" y="111"/>
                  <a:pt x="588" y="115"/>
                </a:cubicBezTo>
                <a:cubicBezTo>
                  <a:pt x="588" y="120"/>
                  <a:pt x="592" y="123"/>
                  <a:pt x="596" y="123"/>
                </a:cubicBezTo>
                <a:cubicBezTo>
                  <a:pt x="600" y="123"/>
                  <a:pt x="604" y="120"/>
                  <a:pt x="604" y="115"/>
                </a:cubicBezTo>
                <a:cubicBezTo>
                  <a:pt x="604" y="111"/>
                  <a:pt x="600" y="107"/>
                  <a:pt x="596" y="107"/>
                </a:cubicBezTo>
                <a:close/>
                <a:moveTo>
                  <a:pt x="614" y="72"/>
                </a:moveTo>
                <a:cubicBezTo>
                  <a:pt x="609" y="72"/>
                  <a:pt x="606" y="75"/>
                  <a:pt x="606" y="80"/>
                </a:cubicBezTo>
                <a:cubicBezTo>
                  <a:pt x="606" y="84"/>
                  <a:pt x="609" y="88"/>
                  <a:pt x="614" y="88"/>
                </a:cubicBezTo>
                <a:cubicBezTo>
                  <a:pt x="618" y="88"/>
                  <a:pt x="622" y="84"/>
                  <a:pt x="622" y="80"/>
                </a:cubicBezTo>
                <a:cubicBezTo>
                  <a:pt x="622" y="75"/>
                  <a:pt x="618" y="72"/>
                  <a:pt x="614" y="72"/>
                </a:cubicBezTo>
                <a:close/>
                <a:moveTo>
                  <a:pt x="614" y="90"/>
                </a:moveTo>
                <a:cubicBezTo>
                  <a:pt x="609" y="90"/>
                  <a:pt x="606" y="93"/>
                  <a:pt x="606" y="98"/>
                </a:cubicBezTo>
                <a:cubicBezTo>
                  <a:pt x="606" y="102"/>
                  <a:pt x="609" y="106"/>
                  <a:pt x="614" y="106"/>
                </a:cubicBezTo>
                <a:cubicBezTo>
                  <a:pt x="618" y="106"/>
                  <a:pt x="622" y="102"/>
                  <a:pt x="622" y="98"/>
                </a:cubicBezTo>
                <a:cubicBezTo>
                  <a:pt x="622" y="93"/>
                  <a:pt x="618" y="90"/>
                  <a:pt x="614" y="90"/>
                </a:cubicBezTo>
                <a:close/>
                <a:moveTo>
                  <a:pt x="614" y="107"/>
                </a:moveTo>
                <a:cubicBezTo>
                  <a:pt x="609" y="107"/>
                  <a:pt x="606" y="111"/>
                  <a:pt x="606" y="115"/>
                </a:cubicBezTo>
                <a:cubicBezTo>
                  <a:pt x="606" y="120"/>
                  <a:pt x="609" y="123"/>
                  <a:pt x="614" y="123"/>
                </a:cubicBezTo>
                <a:cubicBezTo>
                  <a:pt x="618" y="123"/>
                  <a:pt x="622" y="120"/>
                  <a:pt x="622" y="115"/>
                </a:cubicBezTo>
                <a:cubicBezTo>
                  <a:pt x="622" y="111"/>
                  <a:pt x="618" y="107"/>
                  <a:pt x="614" y="107"/>
                </a:cubicBezTo>
                <a:close/>
                <a:moveTo>
                  <a:pt x="596" y="125"/>
                </a:moveTo>
                <a:cubicBezTo>
                  <a:pt x="592" y="125"/>
                  <a:pt x="588" y="129"/>
                  <a:pt x="588" y="133"/>
                </a:cubicBezTo>
                <a:cubicBezTo>
                  <a:pt x="588" y="138"/>
                  <a:pt x="592" y="141"/>
                  <a:pt x="596" y="141"/>
                </a:cubicBezTo>
                <a:cubicBezTo>
                  <a:pt x="600" y="141"/>
                  <a:pt x="604" y="138"/>
                  <a:pt x="604" y="133"/>
                </a:cubicBezTo>
                <a:cubicBezTo>
                  <a:pt x="604" y="129"/>
                  <a:pt x="600" y="125"/>
                  <a:pt x="596" y="125"/>
                </a:cubicBezTo>
                <a:close/>
                <a:moveTo>
                  <a:pt x="596" y="143"/>
                </a:moveTo>
                <a:cubicBezTo>
                  <a:pt x="592" y="143"/>
                  <a:pt x="588" y="147"/>
                  <a:pt x="588" y="151"/>
                </a:cubicBezTo>
                <a:cubicBezTo>
                  <a:pt x="588" y="155"/>
                  <a:pt x="592" y="159"/>
                  <a:pt x="596" y="159"/>
                </a:cubicBezTo>
                <a:cubicBezTo>
                  <a:pt x="600" y="159"/>
                  <a:pt x="604" y="155"/>
                  <a:pt x="604" y="151"/>
                </a:cubicBezTo>
                <a:cubicBezTo>
                  <a:pt x="604" y="147"/>
                  <a:pt x="600" y="143"/>
                  <a:pt x="596" y="143"/>
                </a:cubicBezTo>
                <a:close/>
                <a:moveTo>
                  <a:pt x="596" y="161"/>
                </a:moveTo>
                <a:cubicBezTo>
                  <a:pt x="592" y="161"/>
                  <a:pt x="588" y="164"/>
                  <a:pt x="588" y="169"/>
                </a:cubicBezTo>
                <a:cubicBezTo>
                  <a:pt x="588" y="173"/>
                  <a:pt x="592" y="177"/>
                  <a:pt x="596" y="177"/>
                </a:cubicBezTo>
                <a:cubicBezTo>
                  <a:pt x="600" y="177"/>
                  <a:pt x="604" y="173"/>
                  <a:pt x="604" y="169"/>
                </a:cubicBezTo>
                <a:cubicBezTo>
                  <a:pt x="604" y="164"/>
                  <a:pt x="600" y="161"/>
                  <a:pt x="596" y="161"/>
                </a:cubicBezTo>
                <a:close/>
                <a:moveTo>
                  <a:pt x="596" y="179"/>
                </a:moveTo>
                <a:cubicBezTo>
                  <a:pt x="592" y="179"/>
                  <a:pt x="588" y="182"/>
                  <a:pt x="588" y="187"/>
                </a:cubicBezTo>
                <a:cubicBezTo>
                  <a:pt x="588" y="191"/>
                  <a:pt x="592" y="195"/>
                  <a:pt x="596" y="195"/>
                </a:cubicBezTo>
                <a:cubicBezTo>
                  <a:pt x="600" y="195"/>
                  <a:pt x="604" y="191"/>
                  <a:pt x="604" y="187"/>
                </a:cubicBezTo>
                <a:cubicBezTo>
                  <a:pt x="604" y="182"/>
                  <a:pt x="600" y="179"/>
                  <a:pt x="596" y="179"/>
                </a:cubicBezTo>
                <a:close/>
                <a:moveTo>
                  <a:pt x="614" y="125"/>
                </a:moveTo>
                <a:cubicBezTo>
                  <a:pt x="609" y="125"/>
                  <a:pt x="606" y="129"/>
                  <a:pt x="606" y="133"/>
                </a:cubicBezTo>
                <a:cubicBezTo>
                  <a:pt x="606" y="138"/>
                  <a:pt x="609" y="141"/>
                  <a:pt x="614" y="141"/>
                </a:cubicBezTo>
                <a:cubicBezTo>
                  <a:pt x="618" y="141"/>
                  <a:pt x="622" y="138"/>
                  <a:pt x="622" y="133"/>
                </a:cubicBezTo>
                <a:cubicBezTo>
                  <a:pt x="622" y="129"/>
                  <a:pt x="618" y="125"/>
                  <a:pt x="614" y="125"/>
                </a:cubicBezTo>
                <a:close/>
                <a:moveTo>
                  <a:pt x="614" y="143"/>
                </a:moveTo>
                <a:cubicBezTo>
                  <a:pt x="609" y="143"/>
                  <a:pt x="606" y="147"/>
                  <a:pt x="606" y="151"/>
                </a:cubicBezTo>
                <a:cubicBezTo>
                  <a:pt x="606" y="155"/>
                  <a:pt x="609" y="159"/>
                  <a:pt x="614" y="159"/>
                </a:cubicBezTo>
                <a:cubicBezTo>
                  <a:pt x="618" y="159"/>
                  <a:pt x="622" y="155"/>
                  <a:pt x="622" y="151"/>
                </a:cubicBezTo>
                <a:cubicBezTo>
                  <a:pt x="622" y="147"/>
                  <a:pt x="618" y="143"/>
                  <a:pt x="614" y="143"/>
                </a:cubicBezTo>
                <a:close/>
                <a:moveTo>
                  <a:pt x="614" y="161"/>
                </a:moveTo>
                <a:cubicBezTo>
                  <a:pt x="609" y="161"/>
                  <a:pt x="606" y="164"/>
                  <a:pt x="606" y="169"/>
                </a:cubicBezTo>
                <a:cubicBezTo>
                  <a:pt x="606" y="173"/>
                  <a:pt x="609" y="177"/>
                  <a:pt x="614" y="177"/>
                </a:cubicBezTo>
                <a:cubicBezTo>
                  <a:pt x="618" y="177"/>
                  <a:pt x="622" y="173"/>
                  <a:pt x="622" y="169"/>
                </a:cubicBezTo>
                <a:cubicBezTo>
                  <a:pt x="622" y="164"/>
                  <a:pt x="618" y="161"/>
                  <a:pt x="614" y="161"/>
                </a:cubicBezTo>
                <a:close/>
                <a:moveTo>
                  <a:pt x="614" y="179"/>
                </a:moveTo>
                <a:cubicBezTo>
                  <a:pt x="609" y="179"/>
                  <a:pt x="606" y="182"/>
                  <a:pt x="606" y="187"/>
                </a:cubicBezTo>
                <a:cubicBezTo>
                  <a:pt x="606" y="191"/>
                  <a:pt x="609" y="195"/>
                  <a:pt x="614" y="195"/>
                </a:cubicBezTo>
                <a:cubicBezTo>
                  <a:pt x="618" y="195"/>
                  <a:pt x="622" y="191"/>
                  <a:pt x="622" y="187"/>
                </a:cubicBezTo>
                <a:cubicBezTo>
                  <a:pt x="622" y="182"/>
                  <a:pt x="618" y="179"/>
                  <a:pt x="614" y="179"/>
                </a:cubicBezTo>
                <a:close/>
                <a:moveTo>
                  <a:pt x="596" y="196"/>
                </a:moveTo>
                <a:cubicBezTo>
                  <a:pt x="592" y="196"/>
                  <a:pt x="588" y="200"/>
                  <a:pt x="588" y="204"/>
                </a:cubicBezTo>
                <a:cubicBezTo>
                  <a:pt x="588" y="209"/>
                  <a:pt x="592" y="212"/>
                  <a:pt x="596" y="212"/>
                </a:cubicBezTo>
                <a:cubicBezTo>
                  <a:pt x="600" y="212"/>
                  <a:pt x="604" y="209"/>
                  <a:pt x="604" y="204"/>
                </a:cubicBezTo>
                <a:cubicBezTo>
                  <a:pt x="604" y="200"/>
                  <a:pt x="600" y="196"/>
                  <a:pt x="596" y="196"/>
                </a:cubicBezTo>
                <a:close/>
                <a:moveTo>
                  <a:pt x="596" y="214"/>
                </a:moveTo>
                <a:cubicBezTo>
                  <a:pt x="592" y="214"/>
                  <a:pt x="588" y="218"/>
                  <a:pt x="588" y="222"/>
                </a:cubicBezTo>
                <a:cubicBezTo>
                  <a:pt x="588" y="227"/>
                  <a:pt x="592" y="230"/>
                  <a:pt x="596" y="230"/>
                </a:cubicBezTo>
                <a:cubicBezTo>
                  <a:pt x="600" y="230"/>
                  <a:pt x="604" y="227"/>
                  <a:pt x="604" y="222"/>
                </a:cubicBezTo>
                <a:cubicBezTo>
                  <a:pt x="604" y="218"/>
                  <a:pt x="600" y="214"/>
                  <a:pt x="596" y="214"/>
                </a:cubicBezTo>
                <a:close/>
                <a:moveTo>
                  <a:pt x="596" y="232"/>
                </a:moveTo>
                <a:cubicBezTo>
                  <a:pt x="592" y="232"/>
                  <a:pt x="588" y="236"/>
                  <a:pt x="588" y="240"/>
                </a:cubicBezTo>
                <a:cubicBezTo>
                  <a:pt x="588" y="244"/>
                  <a:pt x="592" y="248"/>
                  <a:pt x="596" y="248"/>
                </a:cubicBezTo>
                <a:cubicBezTo>
                  <a:pt x="600" y="248"/>
                  <a:pt x="604" y="244"/>
                  <a:pt x="604" y="240"/>
                </a:cubicBezTo>
                <a:cubicBezTo>
                  <a:pt x="604" y="236"/>
                  <a:pt x="600" y="232"/>
                  <a:pt x="596" y="232"/>
                </a:cubicBezTo>
                <a:close/>
                <a:moveTo>
                  <a:pt x="596" y="250"/>
                </a:moveTo>
                <a:cubicBezTo>
                  <a:pt x="592" y="250"/>
                  <a:pt x="588" y="253"/>
                  <a:pt x="588" y="258"/>
                </a:cubicBezTo>
                <a:cubicBezTo>
                  <a:pt x="588" y="262"/>
                  <a:pt x="592" y="266"/>
                  <a:pt x="596" y="266"/>
                </a:cubicBezTo>
                <a:cubicBezTo>
                  <a:pt x="600" y="266"/>
                  <a:pt x="604" y="262"/>
                  <a:pt x="604" y="258"/>
                </a:cubicBezTo>
                <a:cubicBezTo>
                  <a:pt x="604" y="253"/>
                  <a:pt x="600" y="250"/>
                  <a:pt x="596" y="250"/>
                </a:cubicBezTo>
                <a:close/>
                <a:moveTo>
                  <a:pt x="614" y="196"/>
                </a:moveTo>
                <a:cubicBezTo>
                  <a:pt x="609" y="196"/>
                  <a:pt x="606" y="200"/>
                  <a:pt x="606" y="204"/>
                </a:cubicBezTo>
                <a:cubicBezTo>
                  <a:pt x="606" y="209"/>
                  <a:pt x="609" y="212"/>
                  <a:pt x="614" y="212"/>
                </a:cubicBezTo>
                <a:cubicBezTo>
                  <a:pt x="618" y="212"/>
                  <a:pt x="622" y="209"/>
                  <a:pt x="622" y="204"/>
                </a:cubicBezTo>
                <a:cubicBezTo>
                  <a:pt x="622" y="200"/>
                  <a:pt x="618" y="196"/>
                  <a:pt x="614" y="196"/>
                </a:cubicBezTo>
                <a:close/>
                <a:moveTo>
                  <a:pt x="614" y="214"/>
                </a:moveTo>
                <a:cubicBezTo>
                  <a:pt x="609" y="214"/>
                  <a:pt x="606" y="218"/>
                  <a:pt x="606" y="222"/>
                </a:cubicBezTo>
                <a:cubicBezTo>
                  <a:pt x="606" y="227"/>
                  <a:pt x="609" y="230"/>
                  <a:pt x="614" y="230"/>
                </a:cubicBezTo>
                <a:cubicBezTo>
                  <a:pt x="618" y="230"/>
                  <a:pt x="622" y="227"/>
                  <a:pt x="622" y="222"/>
                </a:cubicBezTo>
                <a:cubicBezTo>
                  <a:pt x="622" y="218"/>
                  <a:pt x="618" y="214"/>
                  <a:pt x="614" y="214"/>
                </a:cubicBezTo>
                <a:close/>
                <a:moveTo>
                  <a:pt x="614" y="232"/>
                </a:moveTo>
                <a:cubicBezTo>
                  <a:pt x="609" y="232"/>
                  <a:pt x="606" y="236"/>
                  <a:pt x="606" y="240"/>
                </a:cubicBezTo>
                <a:cubicBezTo>
                  <a:pt x="606" y="244"/>
                  <a:pt x="609" y="248"/>
                  <a:pt x="614" y="248"/>
                </a:cubicBezTo>
                <a:cubicBezTo>
                  <a:pt x="618" y="248"/>
                  <a:pt x="622" y="244"/>
                  <a:pt x="622" y="240"/>
                </a:cubicBezTo>
                <a:cubicBezTo>
                  <a:pt x="622" y="236"/>
                  <a:pt x="618" y="232"/>
                  <a:pt x="614" y="232"/>
                </a:cubicBezTo>
                <a:close/>
                <a:moveTo>
                  <a:pt x="614" y="250"/>
                </a:moveTo>
                <a:cubicBezTo>
                  <a:pt x="609" y="250"/>
                  <a:pt x="606" y="253"/>
                  <a:pt x="606" y="258"/>
                </a:cubicBezTo>
                <a:cubicBezTo>
                  <a:pt x="606" y="262"/>
                  <a:pt x="609" y="266"/>
                  <a:pt x="614" y="266"/>
                </a:cubicBezTo>
                <a:cubicBezTo>
                  <a:pt x="618" y="266"/>
                  <a:pt x="622" y="262"/>
                  <a:pt x="622" y="258"/>
                </a:cubicBezTo>
                <a:cubicBezTo>
                  <a:pt x="622" y="253"/>
                  <a:pt x="618" y="250"/>
                  <a:pt x="614" y="250"/>
                </a:cubicBezTo>
                <a:close/>
                <a:moveTo>
                  <a:pt x="596" y="268"/>
                </a:moveTo>
                <a:cubicBezTo>
                  <a:pt x="592" y="268"/>
                  <a:pt x="588" y="271"/>
                  <a:pt x="588" y="276"/>
                </a:cubicBezTo>
                <a:cubicBezTo>
                  <a:pt x="588" y="280"/>
                  <a:pt x="592" y="284"/>
                  <a:pt x="596" y="284"/>
                </a:cubicBezTo>
                <a:cubicBezTo>
                  <a:pt x="600" y="284"/>
                  <a:pt x="604" y="280"/>
                  <a:pt x="604" y="276"/>
                </a:cubicBezTo>
                <a:cubicBezTo>
                  <a:pt x="604" y="271"/>
                  <a:pt x="600" y="268"/>
                  <a:pt x="596" y="268"/>
                </a:cubicBezTo>
                <a:close/>
                <a:moveTo>
                  <a:pt x="596" y="285"/>
                </a:moveTo>
                <a:cubicBezTo>
                  <a:pt x="592" y="285"/>
                  <a:pt x="588" y="289"/>
                  <a:pt x="588" y="293"/>
                </a:cubicBezTo>
                <a:cubicBezTo>
                  <a:pt x="588" y="298"/>
                  <a:pt x="592" y="301"/>
                  <a:pt x="596" y="301"/>
                </a:cubicBezTo>
                <a:cubicBezTo>
                  <a:pt x="600" y="301"/>
                  <a:pt x="604" y="298"/>
                  <a:pt x="604" y="293"/>
                </a:cubicBezTo>
                <a:cubicBezTo>
                  <a:pt x="604" y="289"/>
                  <a:pt x="600" y="285"/>
                  <a:pt x="596" y="285"/>
                </a:cubicBezTo>
                <a:close/>
                <a:moveTo>
                  <a:pt x="596" y="303"/>
                </a:moveTo>
                <a:cubicBezTo>
                  <a:pt x="592" y="303"/>
                  <a:pt x="588" y="307"/>
                  <a:pt x="588" y="311"/>
                </a:cubicBezTo>
                <a:cubicBezTo>
                  <a:pt x="588" y="316"/>
                  <a:pt x="592" y="319"/>
                  <a:pt x="596" y="319"/>
                </a:cubicBezTo>
                <a:cubicBezTo>
                  <a:pt x="600" y="319"/>
                  <a:pt x="604" y="316"/>
                  <a:pt x="604" y="311"/>
                </a:cubicBezTo>
                <a:cubicBezTo>
                  <a:pt x="604" y="307"/>
                  <a:pt x="600" y="303"/>
                  <a:pt x="596" y="303"/>
                </a:cubicBezTo>
                <a:close/>
                <a:moveTo>
                  <a:pt x="614" y="268"/>
                </a:moveTo>
                <a:cubicBezTo>
                  <a:pt x="609" y="268"/>
                  <a:pt x="606" y="271"/>
                  <a:pt x="606" y="276"/>
                </a:cubicBezTo>
                <a:cubicBezTo>
                  <a:pt x="606" y="280"/>
                  <a:pt x="609" y="284"/>
                  <a:pt x="614" y="284"/>
                </a:cubicBezTo>
                <a:cubicBezTo>
                  <a:pt x="618" y="284"/>
                  <a:pt x="622" y="280"/>
                  <a:pt x="622" y="276"/>
                </a:cubicBezTo>
                <a:cubicBezTo>
                  <a:pt x="622" y="271"/>
                  <a:pt x="618" y="268"/>
                  <a:pt x="614" y="268"/>
                </a:cubicBezTo>
                <a:close/>
                <a:moveTo>
                  <a:pt x="596" y="375"/>
                </a:moveTo>
                <a:cubicBezTo>
                  <a:pt x="592" y="375"/>
                  <a:pt x="588" y="378"/>
                  <a:pt x="588" y="383"/>
                </a:cubicBezTo>
                <a:cubicBezTo>
                  <a:pt x="588" y="387"/>
                  <a:pt x="592" y="391"/>
                  <a:pt x="596" y="391"/>
                </a:cubicBezTo>
                <a:cubicBezTo>
                  <a:pt x="600" y="391"/>
                  <a:pt x="604" y="387"/>
                  <a:pt x="604" y="383"/>
                </a:cubicBezTo>
                <a:cubicBezTo>
                  <a:pt x="604" y="378"/>
                  <a:pt x="600" y="375"/>
                  <a:pt x="596" y="375"/>
                </a:cubicBezTo>
                <a:close/>
                <a:moveTo>
                  <a:pt x="596" y="392"/>
                </a:moveTo>
                <a:cubicBezTo>
                  <a:pt x="592" y="392"/>
                  <a:pt x="588" y="396"/>
                  <a:pt x="588" y="400"/>
                </a:cubicBezTo>
                <a:cubicBezTo>
                  <a:pt x="588" y="405"/>
                  <a:pt x="592" y="408"/>
                  <a:pt x="596" y="408"/>
                </a:cubicBezTo>
                <a:cubicBezTo>
                  <a:pt x="600" y="408"/>
                  <a:pt x="604" y="405"/>
                  <a:pt x="604" y="400"/>
                </a:cubicBezTo>
                <a:cubicBezTo>
                  <a:pt x="604" y="396"/>
                  <a:pt x="600" y="392"/>
                  <a:pt x="596" y="392"/>
                </a:cubicBezTo>
                <a:close/>
                <a:moveTo>
                  <a:pt x="614" y="392"/>
                </a:moveTo>
                <a:cubicBezTo>
                  <a:pt x="609" y="392"/>
                  <a:pt x="606" y="396"/>
                  <a:pt x="606" y="400"/>
                </a:cubicBezTo>
                <a:cubicBezTo>
                  <a:pt x="606" y="405"/>
                  <a:pt x="609" y="408"/>
                  <a:pt x="614" y="408"/>
                </a:cubicBezTo>
                <a:cubicBezTo>
                  <a:pt x="618" y="408"/>
                  <a:pt x="622" y="405"/>
                  <a:pt x="622" y="400"/>
                </a:cubicBezTo>
                <a:cubicBezTo>
                  <a:pt x="622" y="396"/>
                  <a:pt x="618" y="392"/>
                  <a:pt x="614" y="392"/>
                </a:cubicBezTo>
                <a:close/>
                <a:moveTo>
                  <a:pt x="596" y="410"/>
                </a:moveTo>
                <a:cubicBezTo>
                  <a:pt x="592" y="410"/>
                  <a:pt x="588" y="414"/>
                  <a:pt x="588" y="418"/>
                </a:cubicBezTo>
                <a:cubicBezTo>
                  <a:pt x="588" y="423"/>
                  <a:pt x="592" y="426"/>
                  <a:pt x="596" y="426"/>
                </a:cubicBezTo>
                <a:cubicBezTo>
                  <a:pt x="600" y="426"/>
                  <a:pt x="604" y="423"/>
                  <a:pt x="604" y="418"/>
                </a:cubicBezTo>
                <a:cubicBezTo>
                  <a:pt x="604" y="414"/>
                  <a:pt x="600" y="410"/>
                  <a:pt x="596" y="410"/>
                </a:cubicBezTo>
                <a:close/>
                <a:moveTo>
                  <a:pt x="596" y="464"/>
                </a:moveTo>
                <a:cubicBezTo>
                  <a:pt x="592" y="464"/>
                  <a:pt x="588" y="467"/>
                  <a:pt x="588" y="472"/>
                </a:cubicBezTo>
                <a:cubicBezTo>
                  <a:pt x="588" y="476"/>
                  <a:pt x="592" y="480"/>
                  <a:pt x="596" y="480"/>
                </a:cubicBezTo>
                <a:cubicBezTo>
                  <a:pt x="600" y="480"/>
                  <a:pt x="604" y="476"/>
                  <a:pt x="604" y="472"/>
                </a:cubicBezTo>
                <a:cubicBezTo>
                  <a:pt x="604" y="467"/>
                  <a:pt x="600" y="464"/>
                  <a:pt x="596" y="464"/>
                </a:cubicBezTo>
                <a:close/>
                <a:moveTo>
                  <a:pt x="614" y="410"/>
                </a:moveTo>
                <a:cubicBezTo>
                  <a:pt x="609" y="410"/>
                  <a:pt x="606" y="414"/>
                  <a:pt x="606" y="418"/>
                </a:cubicBezTo>
                <a:cubicBezTo>
                  <a:pt x="606" y="423"/>
                  <a:pt x="609" y="426"/>
                  <a:pt x="614" y="426"/>
                </a:cubicBezTo>
                <a:cubicBezTo>
                  <a:pt x="618" y="426"/>
                  <a:pt x="622" y="423"/>
                  <a:pt x="622" y="418"/>
                </a:cubicBezTo>
                <a:cubicBezTo>
                  <a:pt x="622" y="414"/>
                  <a:pt x="618" y="410"/>
                  <a:pt x="614" y="410"/>
                </a:cubicBezTo>
                <a:close/>
                <a:moveTo>
                  <a:pt x="614" y="464"/>
                </a:moveTo>
                <a:cubicBezTo>
                  <a:pt x="609" y="464"/>
                  <a:pt x="606" y="467"/>
                  <a:pt x="606" y="472"/>
                </a:cubicBezTo>
                <a:cubicBezTo>
                  <a:pt x="606" y="476"/>
                  <a:pt x="609" y="480"/>
                  <a:pt x="614" y="480"/>
                </a:cubicBezTo>
                <a:cubicBezTo>
                  <a:pt x="618" y="480"/>
                  <a:pt x="622" y="476"/>
                  <a:pt x="622" y="472"/>
                </a:cubicBezTo>
                <a:cubicBezTo>
                  <a:pt x="622" y="467"/>
                  <a:pt x="618" y="464"/>
                  <a:pt x="614" y="464"/>
                </a:cubicBezTo>
                <a:close/>
                <a:moveTo>
                  <a:pt x="596" y="481"/>
                </a:moveTo>
                <a:cubicBezTo>
                  <a:pt x="592" y="481"/>
                  <a:pt x="588" y="485"/>
                  <a:pt x="588" y="489"/>
                </a:cubicBezTo>
                <a:cubicBezTo>
                  <a:pt x="588" y="494"/>
                  <a:pt x="592" y="497"/>
                  <a:pt x="596" y="497"/>
                </a:cubicBezTo>
                <a:cubicBezTo>
                  <a:pt x="600" y="497"/>
                  <a:pt x="604" y="494"/>
                  <a:pt x="604" y="489"/>
                </a:cubicBezTo>
                <a:cubicBezTo>
                  <a:pt x="604" y="485"/>
                  <a:pt x="600" y="481"/>
                  <a:pt x="596" y="481"/>
                </a:cubicBezTo>
                <a:close/>
                <a:moveTo>
                  <a:pt x="596" y="499"/>
                </a:moveTo>
                <a:cubicBezTo>
                  <a:pt x="592" y="499"/>
                  <a:pt x="588" y="503"/>
                  <a:pt x="588" y="507"/>
                </a:cubicBezTo>
                <a:cubicBezTo>
                  <a:pt x="588" y="512"/>
                  <a:pt x="592" y="515"/>
                  <a:pt x="596" y="515"/>
                </a:cubicBezTo>
                <a:cubicBezTo>
                  <a:pt x="600" y="515"/>
                  <a:pt x="604" y="512"/>
                  <a:pt x="604" y="507"/>
                </a:cubicBezTo>
                <a:cubicBezTo>
                  <a:pt x="604" y="503"/>
                  <a:pt x="600" y="499"/>
                  <a:pt x="596" y="499"/>
                </a:cubicBezTo>
                <a:close/>
                <a:moveTo>
                  <a:pt x="596" y="517"/>
                </a:moveTo>
                <a:cubicBezTo>
                  <a:pt x="592" y="517"/>
                  <a:pt x="588" y="521"/>
                  <a:pt x="588" y="525"/>
                </a:cubicBezTo>
                <a:cubicBezTo>
                  <a:pt x="588" y="529"/>
                  <a:pt x="592" y="533"/>
                  <a:pt x="596" y="533"/>
                </a:cubicBezTo>
                <a:cubicBezTo>
                  <a:pt x="600" y="533"/>
                  <a:pt x="604" y="529"/>
                  <a:pt x="604" y="525"/>
                </a:cubicBezTo>
                <a:cubicBezTo>
                  <a:pt x="604" y="521"/>
                  <a:pt x="600" y="517"/>
                  <a:pt x="596" y="517"/>
                </a:cubicBezTo>
                <a:close/>
                <a:moveTo>
                  <a:pt x="596" y="535"/>
                </a:moveTo>
                <a:cubicBezTo>
                  <a:pt x="592" y="535"/>
                  <a:pt x="588" y="538"/>
                  <a:pt x="588" y="543"/>
                </a:cubicBezTo>
                <a:cubicBezTo>
                  <a:pt x="588" y="547"/>
                  <a:pt x="592" y="551"/>
                  <a:pt x="596" y="551"/>
                </a:cubicBezTo>
                <a:cubicBezTo>
                  <a:pt x="600" y="551"/>
                  <a:pt x="604" y="547"/>
                  <a:pt x="604" y="543"/>
                </a:cubicBezTo>
                <a:cubicBezTo>
                  <a:pt x="604" y="538"/>
                  <a:pt x="600" y="535"/>
                  <a:pt x="596" y="535"/>
                </a:cubicBezTo>
                <a:close/>
                <a:moveTo>
                  <a:pt x="614" y="481"/>
                </a:moveTo>
                <a:cubicBezTo>
                  <a:pt x="609" y="481"/>
                  <a:pt x="606" y="485"/>
                  <a:pt x="606" y="489"/>
                </a:cubicBezTo>
                <a:cubicBezTo>
                  <a:pt x="606" y="494"/>
                  <a:pt x="609" y="497"/>
                  <a:pt x="614" y="497"/>
                </a:cubicBezTo>
                <a:cubicBezTo>
                  <a:pt x="618" y="497"/>
                  <a:pt x="622" y="494"/>
                  <a:pt x="622" y="489"/>
                </a:cubicBezTo>
                <a:cubicBezTo>
                  <a:pt x="622" y="485"/>
                  <a:pt x="618" y="481"/>
                  <a:pt x="614" y="481"/>
                </a:cubicBezTo>
                <a:close/>
                <a:moveTo>
                  <a:pt x="614" y="499"/>
                </a:moveTo>
                <a:cubicBezTo>
                  <a:pt x="609" y="499"/>
                  <a:pt x="606" y="503"/>
                  <a:pt x="606" y="507"/>
                </a:cubicBezTo>
                <a:cubicBezTo>
                  <a:pt x="606" y="512"/>
                  <a:pt x="609" y="515"/>
                  <a:pt x="614" y="515"/>
                </a:cubicBezTo>
                <a:cubicBezTo>
                  <a:pt x="618" y="515"/>
                  <a:pt x="622" y="512"/>
                  <a:pt x="622" y="507"/>
                </a:cubicBezTo>
                <a:cubicBezTo>
                  <a:pt x="622" y="503"/>
                  <a:pt x="618" y="499"/>
                  <a:pt x="614" y="499"/>
                </a:cubicBezTo>
                <a:close/>
                <a:moveTo>
                  <a:pt x="614" y="517"/>
                </a:moveTo>
                <a:cubicBezTo>
                  <a:pt x="609" y="517"/>
                  <a:pt x="606" y="521"/>
                  <a:pt x="606" y="525"/>
                </a:cubicBezTo>
                <a:cubicBezTo>
                  <a:pt x="606" y="529"/>
                  <a:pt x="609" y="533"/>
                  <a:pt x="614" y="533"/>
                </a:cubicBezTo>
                <a:cubicBezTo>
                  <a:pt x="618" y="533"/>
                  <a:pt x="622" y="529"/>
                  <a:pt x="622" y="525"/>
                </a:cubicBezTo>
                <a:cubicBezTo>
                  <a:pt x="622" y="521"/>
                  <a:pt x="618" y="517"/>
                  <a:pt x="614" y="517"/>
                </a:cubicBezTo>
                <a:close/>
                <a:moveTo>
                  <a:pt x="614" y="535"/>
                </a:moveTo>
                <a:cubicBezTo>
                  <a:pt x="609" y="535"/>
                  <a:pt x="606" y="538"/>
                  <a:pt x="606" y="543"/>
                </a:cubicBezTo>
                <a:cubicBezTo>
                  <a:pt x="606" y="547"/>
                  <a:pt x="609" y="551"/>
                  <a:pt x="614" y="551"/>
                </a:cubicBezTo>
                <a:cubicBezTo>
                  <a:pt x="618" y="551"/>
                  <a:pt x="622" y="547"/>
                  <a:pt x="622" y="543"/>
                </a:cubicBezTo>
                <a:cubicBezTo>
                  <a:pt x="622" y="538"/>
                  <a:pt x="618" y="535"/>
                  <a:pt x="614" y="535"/>
                </a:cubicBezTo>
                <a:close/>
                <a:moveTo>
                  <a:pt x="596" y="553"/>
                </a:moveTo>
                <a:cubicBezTo>
                  <a:pt x="592" y="553"/>
                  <a:pt x="588" y="556"/>
                  <a:pt x="588" y="561"/>
                </a:cubicBezTo>
                <a:cubicBezTo>
                  <a:pt x="588" y="565"/>
                  <a:pt x="592" y="569"/>
                  <a:pt x="596" y="569"/>
                </a:cubicBezTo>
                <a:cubicBezTo>
                  <a:pt x="600" y="569"/>
                  <a:pt x="604" y="565"/>
                  <a:pt x="604" y="561"/>
                </a:cubicBezTo>
                <a:cubicBezTo>
                  <a:pt x="604" y="556"/>
                  <a:pt x="600" y="553"/>
                  <a:pt x="596" y="553"/>
                </a:cubicBezTo>
                <a:close/>
                <a:moveTo>
                  <a:pt x="596" y="570"/>
                </a:moveTo>
                <a:cubicBezTo>
                  <a:pt x="592" y="570"/>
                  <a:pt x="588" y="574"/>
                  <a:pt x="588" y="578"/>
                </a:cubicBezTo>
                <a:cubicBezTo>
                  <a:pt x="588" y="583"/>
                  <a:pt x="592" y="586"/>
                  <a:pt x="596" y="586"/>
                </a:cubicBezTo>
                <a:cubicBezTo>
                  <a:pt x="600" y="586"/>
                  <a:pt x="604" y="583"/>
                  <a:pt x="604" y="578"/>
                </a:cubicBezTo>
                <a:cubicBezTo>
                  <a:pt x="604" y="574"/>
                  <a:pt x="600" y="570"/>
                  <a:pt x="596" y="570"/>
                </a:cubicBezTo>
                <a:close/>
                <a:moveTo>
                  <a:pt x="596" y="588"/>
                </a:moveTo>
                <a:cubicBezTo>
                  <a:pt x="592" y="588"/>
                  <a:pt x="588" y="592"/>
                  <a:pt x="588" y="596"/>
                </a:cubicBezTo>
                <a:cubicBezTo>
                  <a:pt x="588" y="601"/>
                  <a:pt x="592" y="604"/>
                  <a:pt x="596" y="604"/>
                </a:cubicBezTo>
                <a:cubicBezTo>
                  <a:pt x="600" y="604"/>
                  <a:pt x="604" y="601"/>
                  <a:pt x="604" y="596"/>
                </a:cubicBezTo>
                <a:cubicBezTo>
                  <a:pt x="604" y="592"/>
                  <a:pt x="600" y="588"/>
                  <a:pt x="596" y="588"/>
                </a:cubicBezTo>
                <a:close/>
                <a:moveTo>
                  <a:pt x="596" y="606"/>
                </a:moveTo>
                <a:cubicBezTo>
                  <a:pt x="592" y="606"/>
                  <a:pt x="588" y="610"/>
                  <a:pt x="588" y="614"/>
                </a:cubicBezTo>
                <a:cubicBezTo>
                  <a:pt x="588" y="619"/>
                  <a:pt x="592" y="622"/>
                  <a:pt x="596" y="622"/>
                </a:cubicBezTo>
                <a:cubicBezTo>
                  <a:pt x="600" y="622"/>
                  <a:pt x="604" y="619"/>
                  <a:pt x="604" y="614"/>
                </a:cubicBezTo>
                <a:cubicBezTo>
                  <a:pt x="604" y="610"/>
                  <a:pt x="600" y="606"/>
                  <a:pt x="596" y="606"/>
                </a:cubicBezTo>
                <a:close/>
                <a:moveTo>
                  <a:pt x="614" y="553"/>
                </a:moveTo>
                <a:cubicBezTo>
                  <a:pt x="609" y="553"/>
                  <a:pt x="606" y="556"/>
                  <a:pt x="606" y="561"/>
                </a:cubicBezTo>
                <a:cubicBezTo>
                  <a:pt x="606" y="565"/>
                  <a:pt x="609" y="569"/>
                  <a:pt x="614" y="569"/>
                </a:cubicBezTo>
                <a:cubicBezTo>
                  <a:pt x="618" y="569"/>
                  <a:pt x="622" y="565"/>
                  <a:pt x="622" y="561"/>
                </a:cubicBezTo>
                <a:cubicBezTo>
                  <a:pt x="622" y="556"/>
                  <a:pt x="618" y="553"/>
                  <a:pt x="614" y="553"/>
                </a:cubicBezTo>
                <a:close/>
                <a:moveTo>
                  <a:pt x="614" y="570"/>
                </a:moveTo>
                <a:cubicBezTo>
                  <a:pt x="609" y="570"/>
                  <a:pt x="606" y="574"/>
                  <a:pt x="606" y="578"/>
                </a:cubicBezTo>
                <a:cubicBezTo>
                  <a:pt x="606" y="583"/>
                  <a:pt x="609" y="586"/>
                  <a:pt x="614" y="586"/>
                </a:cubicBezTo>
                <a:cubicBezTo>
                  <a:pt x="618" y="586"/>
                  <a:pt x="622" y="583"/>
                  <a:pt x="622" y="578"/>
                </a:cubicBezTo>
                <a:cubicBezTo>
                  <a:pt x="622" y="574"/>
                  <a:pt x="618" y="570"/>
                  <a:pt x="614" y="570"/>
                </a:cubicBezTo>
                <a:close/>
                <a:moveTo>
                  <a:pt x="614" y="588"/>
                </a:moveTo>
                <a:cubicBezTo>
                  <a:pt x="609" y="588"/>
                  <a:pt x="606" y="592"/>
                  <a:pt x="606" y="596"/>
                </a:cubicBezTo>
                <a:cubicBezTo>
                  <a:pt x="606" y="601"/>
                  <a:pt x="609" y="604"/>
                  <a:pt x="614" y="604"/>
                </a:cubicBezTo>
                <a:cubicBezTo>
                  <a:pt x="618" y="604"/>
                  <a:pt x="622" y="601"/>
                  <a:pt x="622" y="596"/>
                </a:cubicBezTo>
                <a:cubicBezTo>
                  <a:pt x="622" y="592"/>
                  <a:pt x="618" y="588"/>
                  <a:pt x="614" y="588"/>
                </a:cubicBezTo>
                <a:close/>
                <a:moveTo>
                  <a:pt x="614" y="606"/>
                </a:moveTo>
                <a:cubicBezTo>
                  <a:pt x="609" y="606"/>
                  <a:pt x="606" y="610"/>
                  <a:pt x="606" y="614"/>
                </a:cubicBezTo>
                <a:cubicBezTo>
                  <a:pt x="606" y="619"/>
                  <a:pt x="609" y="622"/>
                  <a:pt x="614" y="622"/>
                </a:cubicBezTo>
                <a:cubicBezTo>
                  <a:pt x="618" y="622"/>
                  <a:pt x="622" y="619"/>
                  <a:pt x="622" y="614"/>
                </a:cubicBezTo>
                <a:cubicBezTo>
                  <a:pt x="622" y="610"/>
                  <a:pt x="618" y="606"/>
                  <a:pt x="614" y="606"/>
                </a:cubicBezTo>
                <a:close/>
                <a:moveTo>
                  <a:pt x="596" y="624"/>
                </a:moveTo>
                <a:cubicBezTo>
                  <a:pt x="592" y="624"/>
                  <a:pt x="588" y="627"/>
                  <a:pt x="588" y="632"/>
                </a:cubicBezTo>
                <a:cubicBezTo>
                  <a:pt x="588" y="636"/>
                  <a:pt x="592" y="640"/>
                  <a:pt x="596" y="640"/>
                </a:cubicBezTo>
                <a:cubicBezTo>
                  <a:pt x="600" y="640"/>
                  <a:pt x="604" y="636"/>
                  <a:pt x="604" y="632"/>
                </a:cubicBezTo>
                <a:cubicBezTo>
                  <a:pt x="604" y="627"/>
                  <a:pt x="600" y="624"/>
                  <a:pt x="596" y="624"/>
                </a:cubicBezTo>
                <a:close/>
                <a:moveTo>
                  <a:pt x="614" y="624"/>
                </a:moveTo>
                <a:cubicBezTo>
                  <a:pt x="609" y="624"/>
                  <a:pt x="606" y="627"/>
                  <a:pt x="606" y="632"/>
                </a:cubicBezTo>
                <a:cubicBezTo>
                  <a:pt x="606" y="636"/>
                  <a:pt x="609" y="640"/>
                  <a:pt x="614" y="640"/>
                </a:cubicBezTo>
                <a:cubicBezTo>
                  <a:pt x="618" y="640"/>
                  <a:pt x="622" y="636"/>
                  <a:pt x="622" y="632"/>
                </a:cubicBezTo>
                <a:cubicBezTo>
                  <a:pt x="622" y="627"/>
                  <a:pt x="618" y="624"/>
                  <a:pt x="614" y="624"/>
                </a:cubicBezTo>
                <a:close/>
                <a:moveTo>
                  <a:pt x="614" y="784"/>
                </a:moveTo>
                <a:cubicBezTo>
                  <a:pt x="609" y="784"/>
                  <a:pt x="606" y="788"/>
                  <a:pt x="606" y="792"/>
                </a:cubicBezTo>
                <a:cubicBezTo>
                  <a:pt x="606" y="797"/>
                  <a:pt x="609" y="800"/>
                  <a:pt x="614" y="800"/>
                </a:cubicBezTo>
                <a:cubicBezTo>
                  <a:pt x="618" y="800"/>
                  <a:pt x="622" y="797"/>
                  <a:pt x="622" y="792"/>
                </a:cubicBezTo>
                <a:cubicBezTo>
                  <a:pt x="622" y="788"/>
                  <a:pt x="618" y="784"/>
                  <a:pt x="614" y="784"/>
                </a:cubicBezTo>
                <a:close/>
                <a:moveTo>
                  <a:pt x="614" y="802"/>
                </a:moveTo>
                <a:cubicBezTo>
                  <a:pt x="609" y="802"/>
                  <a:pt x="606" y="806"/>
                  <a:pt x="606" y="810"/>
                </a:cubicBezTo>
                <a:cubicBezTo>
                  <a:pt x="606" y="814"/>
                  <a:pt x="609" y="818"/>
                  <a:pt x="614" y="818"/>
                </a:cubicBezTo>
                <a:cubicBezTo>
                  <a:pt x="618" y="818"/>
                  <a:pt x="622" y="814"/>
                  <a:pt x="622" y="810"/>
                </a:cubicBezTo>
                <a:cubicBezTo>
                  <a:pt x="622" y="806"/>
                  <a:pt x="618" y="802"/>
                  <a:pt x="614" y="802"/>
                </a:cubicBezTo>
                <a:close/>
                <a:moveTo>
                  <a:pt x="614" y="820"/>
                </a:moveTo>
                <a:cubicBezTo>
                  <a:pt x="609" y="820"/>
                  <a:pt x="606" y="823"/>
                  <a:pt x="606" y="828"/>
                </a:cubicBezTo>
                <a:cubicBezTo>
                  <a:pt x="606" y="832"/>
                  <a:pt x="609" y="836"/>
                  <a:pt x="614" y="836"/>
                </a:cubicBezTo>
                <a:cubicBezTo>
                  <a:pt x="618" y="836"/>
                  <a:pt x="622" y="832"/>
                  <a:pt x="622" y="828"/>
                </a:cubicBezTo>
                <a:cubicBezTo>
                  <a:pt x="622" y="823"/>
                  <a:pt x="618" y="820"/>
                  <a:pt x="614" y="820"/>
                </a:cubicBezTo>
                <a:close/>
                <a:moveTo>
                  <a:pt x="614" y="838"/>
                </a:moveTo>
                <a:cubicBezTo>
                  <a:pt x="609" y="838"/>
                  <a:pt x="606" y="841"/>
                  <a:pt x="606" y="846"/>
                </a:cubicBezTo>
                <a:cubicBezTo>
                  <a:pt x="606" y="850"/>
                  <a:pt x="609" y="854"/>
                  <a:pt x="614" y="854"/>
                </a:cubicBezTo>
                <a:cubicBezTo>
                  <a:pt x="618" y="854"/>
                  <a:pt x="622" y="850"/>
                  <a:pt x="622" y="846"/>
                </a:cubicBezTo>
                <a:cubicBezTo>
                  <a:pt x="622" y="841"/>
                  <a:pt x="618" y="838"/>
                  <a:pt x="614" y="838"/>
                </a:cubicBezTo>
                <a:close/>
                <a:moveTo>
                  <a:pt x="614" y="855"/>
                </a:moveTo>
                <a:cubicBezTo>
                  <a:pt x="609" y="855"/>
                  <a:pt x="606" y="859"/>
                  <a:pt x="606" y="863"/>
                </a:cubicBezTo>
                <a:cubicBezTo>
                  <a:pt x="606" y="868"/>
                  <a:pt x="609" y="871"/>
                  <a:pt x="614" y="871"/>
                </a:cubicBezTo>
                <a:cubicBezTo>
                  <a:pt x="618" y="871"/>
                  <a:pt x="622" y="868"/>
                  <a:pt x="622" y="863"/>
                </a:cubicBezTo>
                <a:cubicBezTo>
                  <a:pt x="622" y="859"/>
                  <a:pt x="618" y="855"/>
                  <a:pt x="614" y="855"/>
                </a:cubicBezTo>
                <a:close/>
                <a:moveTo>
                  <a:pt x="614" y="873"/>
                </a:moveTo>
                <a:cubicBezTo>
                  <a:pt x="609" y="873"/>
                  <a:pt x="606" y="877"/>
                  <a:pt x="606" y="881"/>
                </a:cubicBezTo>
                <a:cubicBezTo>
                  <a:pt x="606" y="886"/>
                  <a:pt x="609" y="889"/>
                  <a:pt x="614" y="889"/>
                </a:cubicBezTo>
                <a:cubicBezTo>
                  <a:pt x="618" y="889"/>
                  <a:pt x="622" y="886"/>
                  <a:pt x="622" y="881"/>
                </a:cubicBezTo>
                <a:cubicBezTo>
                  <a:pt x="622" y="877"/>
                  <a:pt x="618" y="873"/>
                  <a:pt x="614" y="873"/>
                </a:cubicBezTo>
                <a:close/>
                <a:moveTo>
                  <a:pt x="632" y="18"/>
                </a:moveTo>
                <a:cubicBezTo>
                  <a:pt x="627" y="18"/>
                  <a:pt x="624" y="22"/>
                  <a:pt x="624" y="26"/>
                </a:cubicBezTo>
                <a:cubicBezTo>
                  <a:pt x="624" y="31"/>
                  <a:pt x="627" y="34"/>
                  <a:pt x="632" y="34"/>
                </a:cubicBezTo>
                <a:cubicBezTo>
                  <a:pt x="636" y="34"/>
                  <a:pt x="640" y="31"/>
                  <a:pt x="640" y="26"/>
                </a:cubicBezTo>
                <a:cubicBezTo>
                  <a:pt x="640" y="22"/>
                  <a:pt x="636" y="18"/>
                  <a:pt x="632" y="18"/>
                </a:cubicBezTo>
                <a:close/>
                <a:moveTo>
                  <a:pt x="578" y="0"/>
                </a:moveTo>
                <a:cubicBezTo>
                  <a:pt x="574" y="0"/>
                  <a:pt x="570" y="4"/>
                  <a:pt x="570" y="8"/>
                </a:cubicBezTo>
                <a:cubicBezTo>
                  <a:pt x="570" y="13"/>
                  <a:pt x="574" y="16"/>
                  <a:pt x="578" y="16"/>
                </a:cubicBezTo>
                <a:cubicBezTo>
                  <a:pt x="583" y="16"/>
                  <a:pt x="586" y="13"/>
                  <a:pt x="586" y="8"/>
                </a:cubicBezTo>
                <a:cubicBezTo>
                  <a:pt x="586" y="4"/>
                  <a:pt x="583" y="0"/>
                  <a:pt x="578" y="0"/>
                </a:cubicBezTo>
                <a:close/>
                <a:moveTo>
                  <a:pt x="596" y="0"/>
                </a:moveTo>
                <a:cubicBezTo>
                  <a:pt x="592" y="0"/>
                  <a:pt x="588" y="4"/>
                  <a:pt x="588" y="8"/>
                </a:cubicBezTo>
                <a:cubicBezTo>
                  <a:pt x="588" y="13"/>
                  <a:pt x="592" y="16"/>
                  <a:pt x="596" y="16"/>
                </a:cubicBezTo>
                <a:cubicBezTo>
                  <a:pt x="600" y="16"/>
                  <a:pt x="604" y="13"/>
                  <a:pt x="604" y="8"/>
                </a:cubicBezTo>
                <a:cubicBezTo>
                  <a:pt x="604" y="4"/>
                  <a:pt x="600" y="0"/>
                  <a:pt x="596" y="0"/>
                </a:cubicBezTo>
                <a:close/>
                <a:moveTo>
                  <a:pt x="614" y="0"/>
                </a:moveTo>
                <a:cubicBezTo>
                  <a:pt x="609" y="0"/>
                  <a:pt x="606" y="4"/>
                  <a:pt x="606" y="8"/>
                </a:cubicBezTo>
                <a:cubicBezTo>
                  <a:pt x="606" y="13"/>
                  <a:pt x="609" y="16"/>
                  <a:pt x="614" y="16"/>
                </a:cubicBezTo>
                <a:cubicBezTo>
                  <a:pt x="618" y="16"/>
                  <a:pt x="622" y="13"/>
                  <a:pt x="622" y="8"/>
                </a:cubicBezTo>
                <a:cubicBezTo>
                  <a:pt x="622" y="4"/>
                  <a:pt x="618" y="0"/>
                  <a:pt x="614" y="0"/>
                </a:cubicBezTo>
                <a:close/>
                <a:moveTo>
                  <a:pt x="632" y="0"/>
                </a:moveTo>
                <a:cubicBezTo>
                  <a:pt x="627" y="0"/>
                  <a:pt x="624" y="4"/>
                  <a:pt x="624" y="8"/>
                </a:cubicBezTo>
                <a:cubicBezTo>
                  <a:pt x="624" y="13"/>
                  <a:pt x="627" y="16"/>
                  <a:pt x="632" y="16"/>
                </a:cubicBezTo>
                <a:cubicBezTo>
                  <a:pt x="636" y="16"/>
                  <a:pt x="640" y="13"/>
                  <a:pt x="640" y="8"/>
                </a:cubicBezTo>
                <a:cubicBezTo>
                  <a:pt x="640" y="4"/>
                  <a:pt x="636" y="0"/>
                  <a:pt x="632" y="0"/>
                </a:cubicBezTo>
                <a:close/>
                <a:moveTo>
                  <a:pt x="632" y="36"/>
                </a:moveTo>
                <a:cubicBezTo>
                  <a:pt x="627" y="36"/>
                  <a:pt x="624" y="40"/>
                  <a:pt x="624" y="44"/>
                </a:cubicBezTo>
                <a:cubicBezTo>
                  <a:pt x="624" y="49"/>
                  <a:pt x="627" y="52"/>
                  <a:pt x="632" y="52"/>
                </a:cubicBezTo>
                <a:cubicBezTo>
                  <a:pt x="636" y="52"/>
                  <a:pt x="640" y="49"/>
                  <a:pt x="640" y="44"/>
                </a:cubicBezTo>
                <a:cubicBezTo>
                  <a:pt x="640" y="40"/>
                  <a:pt x="636" y="36"/>
                  <a:pt x="632" y="36"/>
                </a:cubicBezTo>
                <a:close/>
                <a:moveTo>
                  <a:pt x="649" y="18"/>
                </a:moveTo>
                <a:cubicBezTo>
                  <a:pt x="645" y="18"/>
                  <a:pt x="641" y="22"/>
                  <a:pt x="641" y="26"/>
                </a:cubicBezTo>
                <a:cubicBezTo>
                  <a:pt x="641" y="31"/>
                  <a:pt x="645" y="34"/>
                  <a:pt x="649" y="34"/>
                </a:cubicBezTo>
                <a:cubicBezTo>
                  <a:pt x="654" y="34"/>
                  <a:pt x="657" y="31"/>
                  <a:pt x="657" y="26"/>
                </a:cubicBezTo>
                <a:cubicBezTo>
                  <a:pt x="657" y="22"/>
                  <a:pt x="654" y="18"/>
                  <a:pt x="649" y="18"/>
                </a:cubicBezTo>
                <a:close/>
                <a:moveTo>
                  <a:pt x="649" y="36"/>
                </a:moveTo>
                <a:cubicBezTo>
                  <a:pt x="645" y="36"/>
                  <a:pt x="641" y="40"/>
                  <a:pt x="641" y="44"/>
                </a:cubicBezTo>
                <a:cubicBezTo>
                  <a:pt x="641" y="49"/>
                  <a:pt x="645" y="52"/>
                  <a:pt x="649" y="52"/>
                </a:cubicBezTo>
                <a:cubicBezTo>
                  <a:pt x="654" y="52"/>
                  <a:pt x="657" y="49"/>
                  <a:pt x="657" y="44"/>
                </a:cubicBezTo>
                <a:cubicBezTo>
                  <a:pt x="657" y="40"/>
                  <a:pt x="654" y="36"/>
                  <a:pt x="649" y="36"/>
                </a:cubicBezTo>
                <a:close/>
                <a:moveTo>
                  <a:pt x="632" y="90"/>
                </a:moveTo>
                <a:cubicBezTo>
                  <a:pt x="627" y="90"/>
                  <a:pt x="624" y="93"/>
                  <a:pt x="624" y="98"/>
                </a:cubicBezTo>
                <a:cubicBezTo>
                  <a:pt x="624" y="102"/>
                  <a:pt x="627" y="106"/>
                  <a:pt x="632" y="106"/>
                </a:cubicBezTo>
                <a:cubicBezTo>
                  <a:pt x="636" y="106"/>
                  <a:pt x="640" y="102"/>
                  <a:pt x="640" y="98"/>
                </a:cubicBezTo>
                <a:cubicBezTo>
                  <a:pt x="640" y="93"/>
                  <a:pt x="636" y="90"/>
                  <a:pt x="632" y="90"/>
                </a:cubicBezTo>
                <a:close/>
                <a:moveTo>
                  <a:pt x="632" y="107"/>
                </a:moveTo>
                <a:cubicBezTo>
                  <a:pt x="627" y="107"/>
                  <a:pt x="624" y="111"/>
                  <a:pt x="624" y="115"/>
                </a:cubicBezTo>
                <a:cubicBezTo>
                  <a:pt x="624" y="120"/>
                  <a:pt x="627" y="123"/>
                  <a:pt x="632" y="123"/>
                </a:cubicBezTo>
                <a:cubicBezTo>
                  <a:pt x="636" y="123"/>
                  <a:pt x="640" y="120"/>
                  <a:pt x="640" y="115"/>
                </a:cubicBezTo>
                <a:cubicBezTo>
                  <a:pt x="640" y="111"/>
                  <a:pt x="636" y="107"/>
                  <a:pt x="632" y="107"/>
                </a:cubicBezTo>
                <a:close/>
                <a:moveTo>
                  <a:pt x="649" y="90"/>
                </a:moveTo>
                <a:cubicBezTo>
                  <a:pt x="645" y="90"/>
                  <a:pt x="641" y="93"/>
                  <a:pt x="641" y="98"/>
                </a:cubicBezTo>
                <a:cubicBezTo>
                  <a:pt x="641" y="102"/>
                  <a:pt x="645" y="106"/>
                  <a:pt x="649" y="106"/>
                </a:cubicBezTo>
                <a:cubicBezTo>
                  <a:pt x="654" y="106"/>
                  <a:pt x="657" y="102"/>
                  <a:pt x="657" y="98"/>
                </a:cubicBezTo>
                <a:cubicBezTo>
                  <a:pt x="657" y="93"/>
                  <a:pt x="654" y="90"/>
                  <a:pt x="649" y="90"/>
                </a:cubicBezTo>
                <a:close/>
                <a:moveTo>
                  <a:pt x="649" y="107"/>
                </a:moveTo>
                <a:cubicBezTo>
                  <a:pt x="645" y="107"/>
                  <a:pt x="641" y="111"/>
                  <a:pt x="641" y="115"/>
                </a:cubicBezTo>
                <a:cubicBezTo>
                  <a:pt x="641" y="120"/>
                  <a:pt x="645" y="123"/>
                  <a:pt x="649" y="123"/>
                </a:cubicBezTo>
                <a:cubicBezTo>
                  <a:pt x="654" y="123"/>
                  <a:pt x="657" y="120"/>
                  <a:pt x="657" y="115"/>
                </a:cubicBezTo>
                <a:cubicBezTo>
                  <a:pt x="657" y="111"/>
                  <a:pt x="654" y="107"/>
                  <a:pt x="649" y="107"/>
                </a:cubicBezTo>
                <a:close/>
                <a:moveTo>
                  <a:pt x="632" y="125"/>
                </a:moveTo>
                <a:cubicBezTo>
                  <a:pt x="627" y="125"/>
                  <a:pt x="624" y="129"/>
                  <a:pt x="624" y="133"/>
                </a:cubicBezTo>
                <a:cubicBezTo>
                  <a:pt x="624" y="138"/>
                  <a:pt x="627" y="141"/>
                  <a:pt x="632" y="141"/>
                </a:cubicBezTo>
                <a:cubicBezTo>
                  <a:pt x="636" y="141"/>
                  <a:pt x="640" y="138"/>
                  <a:pt x="640" y="133"/>
                </a:cubicBezTo>
                <a:cubicBezTo>
                  <a:pt x="640" y="129"/>
                  <a:pt x="636" y="125"/>
                  <a:pt x="632" y="125"/>
                </a:cubicBezTo>
                <a:close/>
                <a:moveTo>
                  <a:pt x="632" y="143"/>
                </a:moveTo>
                <a:cubicBezTo>
                  <a:pt x="627" y="143"/>
                  <a:pt x="624" y="147"/>
                  <a:pt x="624" y="151"/>
                </a:cubicBezTo>
                <a:cubicBezTo>
                  <a:pt x="624" y="155"/>
                  <a:pt x="627" y="159"/>
                  <a:pt x="632" y="159"/>
                </a:cubicBezTo>
                <a:cubicBezTo>
                  <a:pt x="636" y="159"/>
                  <a:pt x="640" y="155"/>
                  <a:pt x="640" y="151"/>
                </a:cubicBezTo>
                <a:cubicBezTo>
                  <a:pt x="640" y="147"/>
                  <a:pt x="636" y="143"/>
                  <a:pt x="632" y="143"/>
                </a:cubicBezTo>
                <a:close/>
                <a:moveTo>
                  <a:pt x="632" y="161"/>
                </a:moveTo>
                <a:cubicBezTo>
                  <a:pt x="627" y="161"/>
                  <a:pt x="624" y="164"/>
                  <a:pt x="624" y="169"/>
                </a:cubicBezTo>
                <a:cubicBezTo>
                  <a:pt x="624" y="173"/>
                  <a:pt x="627" y="177"/>
                  <a:pt x="632" y="177"/>
                </a:cubicBezTo>
                <a:cubicBezTo>
                  <a:pt x="636" y="177"/>
                  <a:pt x="640" y="173"/>
                  <a:pt x="640" y="169"/>
                </a:cubicBezTo>
                <a:cubicBezTo>
                  <a:pt x="640" y="164"/>
                  <a:pt x="636" y="161"/>
                  <a:pt x="632" y="161"/>
                </a:cubicBezTo>
                <a:close/>
                <a:moveTo>
                  <a:pt x="632" y="179"/>
                </a:moveTo>
                <a:cubicBezTo>
                  <a:pt x="627" y="179"/>
                  <a:pt x="624" y="182"/>
                  <a:pt x="624" y="187"/>
                </a:cubicBezTo>
                <a:cubicBezTo>
                  <a:pt x="624" y="191"/>
                  <a:pt x="627" y="195"/>
                  <a:pt x="632" y="195"/>
                </a:cubicBezTo>
                <a:cubicBezTo>
                  <a:pt x="636" y="195"/>
                  <a:pt x="640" y="191"/>
                  <a:pt x="640" y="187"/>
                </a:cubicBezTo>
                <a:cubicBezTo>
                  <a:pt x="640" y="182"/>
                  <a:pt x="636" y="179"/>
                  <a:pt x="632" y="179"/>
                </a:cubicBezTo>
                <a:close/>
                <a:moveTo>
                  <a:pt x="649" y="125"/>
                </a:moveTo>
                <a:cubicBezTo>
                  <a:pt x="645" y="125"/>
                  <a:pt x="641" y="129"/>
                  <a:pt x="641" y="133"/>
                </a:cubicBezTo>
                <a:cubicBezTo>
                  <a:pt x="641" y="138"/>
                  <a:pt x="645" y="141"/>
                  <a:pt x="649" y="141"/>
                </a:cubicBezTo>
                <a:cubicBezTo>
                  <a:pt x="654" y="141"/>
                  <a:pt x="657" y="138"/>
                  <a:pt x="657" y="133"/>
                </a:cubicBezTo>
                <a:cubicBezTo>
                  <a:pt x="657" y="129"/>
                  <a:pt x="654" y="125"/>
                  <a:pt x="649" y="125"/>
                </a:cubicBezTo>
                <a:close/>
                <a:moveTo>
                  <a:pt x="649" y="143"/>
                </a:moveTo>
                <a:cubicBezTo>
                  <a:pt x="645" y="143"/>
                  <a:pt x="641" y="147"/>
                  <a:pt x="641" y="151"/>
                </a:cubicBezTo>
                <a:cubicBezTo>
                  <a:pt x="641" y="155"/>
                  <a:pt x="645" y="159"/>
                  <a:pt x="649" y="159"/>
                </a:cubicBezTo>
                <a:cubicBezTo>
                  <a:pt x="654" y="159"/>
                  <a:pt x="657" y="155"/>
                  <a:pt x="657" y="151"/>
                </a:cubicBezTo>
                <a:cubicBezTo>
                  <a:pt x="657" y="147"/>
                  <a:pt x="654" y="143"/>
                  <a:pt x="649" y="143"/>
                </a:cubicBezTo>
                <a:close/>
                <a:moveTo>
                  <a:pt x="649" y="161"/>
                </a:moveTo>
                <a:cubicBezTo>
                  <a:pt x="645" y="161"/>
                  <a:pt x="641" y="164"/>
                  <a:pt x="641" y="169"/>
                </a:cubicBezTo>
                <a:cubicBezTo>
                  <a:pt x="641" y="173"/>
                  <a:pt x="645" y="177"/>
                  <a:pt x="649" y="177"/>
                </a:cubicBezTo>
                <a:cubicBezTo>
                  <a:pt x="654" y="177"/>
                  <a:pt x="657" y="173"/>
                  <a:pt x="657" y="169"/>
                </a:cubicBezTo>
                <a:cubicBezTo>
                  <a:pt x="657" y="164"/>
                  <a:pt x="654" y="161"/>
                  <a:pt x="649" y="161"/>
                </a:cubicBezTo>
                <a:close/>
                <a:moveTo>
                  <a:pt x="649" y="179"/>
                </a:moveTo>
                <a:cubicBezTo>
                  <a:pt x="645" y="179"/>
                  <a:pt x="641" y="182"/>
                  <a:pt x="641" y="187"/>
                </a:cubicBezTo>
                <a:cubicBezTo>
                  <a:pt x="641" y="191"/>
                  <a:pt x="645" y="195"/>
                  <a:pt x="649" y="195"/>
                </a:cubicBezTo>
                <a:cubicBezTo>
                  <a:pt x="654" y="195"/>
                  <a:pt x="657" y="191"/>
                  <a:pt x="657" y="187"/>
                </a:cubicBezTo>
                <a:cubicBezTo>
                  <a:pt x="657" y="182"/>
                  <a:pt x="654" y="179"/>
                  <a:pt x="649" y="179"/>
                </a:cubicBezTo>
                <a:close/>
                <a:moveTo>
                  <a:pt x="632" y="196"/>
                </a:moveTo>
                <a:cubicBezTo>
                  <a:pt x="627" y="196"/>
                  <a:pt x="624" y="200"/>
                  <a:pt x="624" y="204"/>
                </a:cubicBezTo>
                <a:cubicBezTo>
                  <a:pt x="624" y="209"/>
                  <a:pt x="627" y="212"/>
                  <a:pt x="632" y="212"/>
                </a:cubicBezTo>
                <a:cubicBezTo>
                  <a:pt x="636" y="212"/>
                  <a:pt x="640" y="209"/>
                  <a:pt x="640" y="204"/>
                </a:cubicBezTo>
                <a:cubicBezTo>
                  <a:pt x="640" y="200"/>
                  <a:pt x="636" y="196"/>
                  <a:pt x="632" y="196"/>
                </a:cubicBezTo>
                <a:close/>
                <a:moveTo>
                  <a:pt x="632" y="214"/>
                </a:moveTo>
                <a:cubicBezTo>
                  <a:pt x="627" y="214"/>
                  <a:pt x="624" y="218"/>
                  <a:pt x="624" y="222"/>
                </a:cubicBezTo>
                <a:cubicBezTo>
                  <a:pt x="624" y="227"/>
                  <a:pt x="627" y="230"/>
                  <a:pt x="632" y="230"/>
                </a:cubicBezTo>
                <a:cubicBezTo>
                  <a:pt x="636" y="230"/>
                  <a:pt x="640" y="227"/>
                  <a:pt x="640" y="222"/>
                </a:cubicBezTo>
                <a:cubicBezTo>
                  <a:pt x="640" y="218"/>
                  <a:pt x="636" y="214"/>
                  <a:pt x="632" y="214"/>
                </a:cubicBezTo>
                <a:close/>
                <a:moveTo>
                  <a:pt x="632" y="232"/>
                </a:moveTo>
                <a:cubicBezTo>
                  <a:pt x="627" y="232"/>
                  <a:pt x="624" y="236"/>
                  <a:pt x="624" y="240"/>
                </a:cubicBezTo>
                <a:cubicBezTo>
                  <a:pt x="624" y="244"/>
                  <a:pt x="627" y="248"/>
                  <a:pt x="632" y="248"/>
                </a:cubicBezTo>
                <a:cubicBezTo>
                  <a:pt x="636" y="248"/>
                  <a:pt x="640" y="244"/>
                  <a:pt x="640" y="240"/>
                </a:cubicBezTo>
                <a:cubicBezTo>
                  <a:pt x="640" y="236"/>
                  <a:pt x="636" y="232"/>
                  <a:pt x="632" y="232"/>
                </a:cubicBezTo>
                <a:close/>
                <a:moveTo>
                  <a:pt x="632" y="250"/>
                </a:moveTo>
                <a:cubicBezTo>
                  <a:pt x="627" y="250"/>
                  <a:pt x="624" y="253"/>
                  <a:pt x="624" y="258"/>
                </a:cubicBezTo>
                <a:cubicBezTo>
                  <a:pt x="624" y="262"/>
                  <a:pt x="627" y="266"/>
                  <a:pt x="632" y="266"/>
                </a:cubicBezTo>
                <a:cubicBezTo>
                  <a:pt x="636" y="266"/>
                  <a:pt x="640" y="262"/>
                  <a:pt x="640" y="258"/>
                </a:cubicBezTo>
                <a:cubicBezTo>
                  <a:pt x="640" y="253"/>
                  <a:pt x="636" y="250"/>
                  <a:pt x="632" y="250"/>
                </a:cubicBezTo>
                <a:close/>
                <a:moveTo>
                  <a:pt x="649" y="196"/>
                </a:moveTo>
                <a:cubicBezTo>
                  <a:pt x="645" y="196"/>
                  <a:pt x="641" y="200"/>
                  <a:pt x="641" y="204"/>
                </a:cubicBezTo>
                <a:cubicBezTo>
                  <a:pt x="641" y="209"/>
                  <a:pt x="645" y="212"/>
                  <a:pt x="649" y="212"/>
                </a:cubicBezTo>
                <a:cubicBezTo>
                  <a:pt x="654" y="212"/>
                  <a:pt x="657" y="209"/>
                  <a:pt x="657" y="204"/>
                </a:cubicBezTo>
                <a:cubicBezTo>
                  <a:pt x="657" y="200"/>
                  <a:pt x="654" y="196"/>
                  <a:pt x="649" y="196"/>
                </a:cubicBezTo>
                <a:close/>
                <a:moveTo>
                  <a:pt x="649" y="214"/>
                </a:moveTo>
                <a:cubicBezTo>
                  <a:pt x="645" y="214"/>
                  <a:pt x="641" y="218"/>
                  <a:pt x="641" y="222"/>
                </a:cubicBezTo>
                <a:cubicBezTo>
                  <a:pt x="641" y="227"/>
                  <a:pt x="645" y="230"/>
                  <a:pt x="649" y="230"/>
                </a:cubicBezTo>
                <a:cubicBezTo>
                  <a:pt x="654" y="230"/>
                  <a:pt x="657" y="227"/>
                  <a:pt x="657" y="222"/>
                </a:cubicBezTo>
                <a:cubicBezTo>
                  <a:pt x="657" y="218"/>
                  <a:pt x="654" y="214"/>
                  <a:pt x="649" y="214"/>
                </a:cubicBezTo>
                <a:close/>
                <a:moveTo>
                  <a:pt x="649" y="232"/>
                </a:moveTo>
                <a:cubicBezTo>
                  <a:pt x="645" y="232"/>
                  <a:pt x="641" y="236"/>
                  <a:pt x="641" y="240"/>
                </a:cubicBezTo>
                <a:cubicBezTo>
                  <a:pt x="641" y="244"/>
                  <a:pt x="645" y="248"/>
                  <a:pt x="649" y="248"/>
                </a:cubicBezTo>
                <a:cubicBezTo>
                  <a:pt x="654" y="248"/>
                  <a:pt x="657" y="244"/>
                  <a:pt x="657" y="240"/>
                </a:cubicBezTo>
                <a:cubicBezTo>
                  <a:pt x="657" y="236"/>
                  <a:pt x="654" y="232"/>
                  <a:pt x="649" y="232"/>
                </a:cubicBezTo>
                <a:close/>
                <a:moveTo>
                  <a:pt x="649" y="250"/>
                </a:moveTo>
                <a:cubicBezTo>
                  <a:pt x="645" y="250"/>
                  <a:pt x="641" y="253"/>
                  <a:pt x="641" y="258"/>
                </a:cubicBezTo>
                <a:cubicBezTo>
                  <a:pt x="641" y="262"/>
                  <a:pt x="645" y="266"/>
                  <a:pt x="649" y="266"/>
                </a:cubicBezTo>
                <a:cubicBezTo>
                  <a:pt x="654" y="266"/>
                  <a:pt x="657" y="262"/>
                  <a:pt x="657" y="258"/>
                </a:cubicBezTo>
                <a:cubicBezTo>
                  <a:pt x="657" y="253"/>
                  <a:pt x="654" y="250"/>
                  <a:pt x="649" y="250"/>
                </a:cubicBezTo>
                <a:close/>
                <a:moveTo>
                  <a:pt x="632" y="268"/>
                </a:moveTo>
                <a:cubicBezTo>
                  <a:pt x="627" y="268"/>
                  <a:pt x="624" y="271"/>
                  <a:pt x="624" y="276"/>
                </a:cubicBezTo>
                <a:cubicBezTo>
                  <a:pt x="624" y="280"/>
                  <a:pt x="627" y="284"/>
                  <a:pt x="632" y="284"/>
                </a:cubicBezTo>
                <a:cubicBezTo>
                  <a:pt x="636" y="284"/>
                  <a:pt x="640" y="280"/>
                  <a:pt x="640" y="276"/>
                </a:cubicBezTo>
                <a:cubicBezTo>
                  <a:pt x="640" y="271"/>
                  <a:pt x="636" y="268"/>
                  <a:pt x="632" y="268"/>
                </a:cubicBezTo>
                <a:close/>
                <a:moveTo>
                  <a:pt x="632" y="410"/>
                </a:moveTo>
                <a:cubicBezTo>
                  <a:pt x="627" y="410"/>
                  <a:pt x="624" y="414"/>
                  <a:pt x="624" y="418"/>
                </a:cubicBezTo>
                <a:cubicBezTo>
                  <a:pt x="624" y="423"/>
                  <a:pt x="627" y="426"/>
                  <a:pt x="632" y="426"/>
                </a:cubicBezTo>
                <a:cubicBezTo>
                  <a:pt x="636" y="426"/>
                  <a:pt x="640" y="423"/>
                  <a:pt x="640" y="418"/>
                </a:cubicBezTo>
                <a:cubicBezTo>
                  <a:pt x="640" y="414"/>
                  <a:pt x="636" y="410"/>
                  <a:pt x="632" y="410"/>
                </a:cubicBezTo>
                <a:close/>
                <a:moveTo>
                  <a:pt x="632" y="464"/>
                </a:moveTo>
                <a:cubicBezTo>
                  <a:pt x="627" y="464"/>
                  <a:pt x="624" y="467"/>
                  <a:pt x="624" y="472"/>
                </a:cubicBezTo>
                <a:cubicBezTo>
                  <a:pt x="624" y="476"/>
                  <a:pt x="627" y="480"/>
                  <a:pt x="632" y="480"/>
                </a:cubicBezTo>
                <a:cubicBezTo>
                  <a:pt x="636" y="480"/>
                  <a:pt x="640" y="476"/>
                  <a:pt x="640" y="472"/>
                </a:cubicBezTo>
                <a:cubicBezTo>
                  <a:pt x="640" y="467"/>
                  <a:pt x="636" y="464"/>
                  <a:pt x="632" y="464"/>
                </a:cubicBezTo>
                <a:close/>
                <a:moveTo>
                  <a:pt x="649" y="410"/>
                </a:moveTo>
                <a:cubicBezTo>
                  <a:pt x="645" y="410"/>
                  <a:pt x="641" y="414"/>
                  <a:pt x="641" y="418"/>
                </a:cubicBezTo>
                <a:cubicBezTo>
                  <a:pt x="641" y="423"/>
                  <a:pt x="645" y="426"/>
                  <a:pt x="649" y="426"/>
                </a:cubicBezTo>
                <a:cubicBezTo>
                  <a:pt x="654" y="426"/>
                  <a:pt x="657" y="423"/>
                  <a:pt x="657" y="418"/>
                </a:cubicBezTo>
                <a:cubicBezTo>
                  <a:pt x="657" y="414"/>
                  <a:pt x="654" y="410"/>
                  <a:pt x="649" y="410"/>
                </a:cubicBezTo>
                <a:close/>
                <a:moveTo>
                  <a:pt x="649" y="464"/>
                </a:moveTo>
                <a:cubicBezTo>
                  <a:pt x="645" y="464"/>
                  <a:pt x="641" y="467"/>
                  <a:pt x="641" y="472"/>
                </a:cubicBezTo>
                <a:cubicBezTo>
                  <a:pt x="641" y="476"/>
                  <a:pt x="645" y="480"/>
                  <a:pt x="649" y="480"/>
                </a:cubicBezTo>
                <a:cubicBezTo>
                  <a:pt x="654" y="480"/>
                  <a:pt x="657" y="476"/>
                  <a:pt x="657" y="472"/>
                </a:cubicBezTo>
                <a:cubicBezTo>
                  <a:pt x="657" y="467"/>
                  <a:pt x="654" y="464"/>
                  <a:pt x="649" y="464"/>
                </a:cubicBezTo>
                <a:close/>
                <a:moveTo>
                  <a:pt x="632" y="481"/>
                </a:moveTo>
                <a:cubicBezTo>
                  <a:pt x="627" y="481"/>
                  <a:pt x="624" y="485"/>
                  <a:pt x="624" y="489"/>
                </a:cubicBezTo>
                <a:cubicBezTo>
                  <a:pt x="624" y="494"/>
                  <a:pt x="627" y="497"/>
                  <a:pt x="632" y="497"/>
                </a:cubicBezTo>
                <a:cubicBezTo>
                  <a:pt x="636" y="497"/>
                  <a:pt x="640" y="494"/>
                  <a:pt x="640" y="489"/>
                </a:cubicBezTo>
                <a:cubicBezTo>
                  <a:pt x="640" y="485"/>
                  <a:pt x="636" y="481"/>
                  <a:pt x="632" y="481"/>
                </a:cubicBezTo>
                <a:close/>
                <a:moveTo>
                  <a:pt x="632" y="499"/>
                </a:moveTo>
                <a:cubicBezTo>
                  <a:pt x="627" y="499"/>
                  <a:pt x="624" y="503"/>
                  <a:pt x="624" y="507"/>
                </a:cubicBezTo>
                <a:cubicBezTo>
                  <a:pt x="624" y="512"/>
                  <a:pt x="627" y="515"/>
                  <a:pt x="632" y="515"/>
                </a:cubicBezTo>
                <a:cubicBezTo>
                  <a:pt x="636" y="515"/>
                  <a:pt x="640" y="512"/>
                  <a:pt x="640" y="507"/>
                </a:cubicBezTo>
                <a:cubicBezTo>
                  <a:pt x="640" y="503"/>
                  <a:pt x="636" y="499"/>
                  <a:pt x="632" y="499"/>
                </a:cubicBezTo>
                <a:close/>
                <a:moveTo>
                  <a:pt x="632" y="517"/>
                </a:moveTo>
                <a:cubicBezTo>
                  <a:pt x="627" y="517"/>
                  <a:pt x="624" y="521"/>
                  <a:pt x="624" y="525"/>
                </a:cubicBezTo>
                <a:cubicBezTo>
                  <a:pt x="624" y="529"/>
                  <a:pt x="627" y="533"/>
                  <a:pt x="632" y="533"/>
                </a:cubicBezTo>
                <a:cubicBezTo>
                  <a:pt x="636" y="533"/>
                  <a:pt x="640" y="529"/>
                  <a:pt x="640" y="525"/>
                </a:cubicBezTo>
                <a:cubicBezTo>
                  <a:pt x="640" y="521"/>
                  <a:pt x="636" y="517"/>
                  <a:pt x="632" y="517"/>
                </a:cubicBezTo>
                <a:close/>
                <a:moveTo>
                  <a:pt x="632" y="535"/>
                </a:moveTo>
                <a:cubicBezTo>
                  <a:pt x="627" y="535"/>
                  <a:pt x="624" y="538"/>
                  <a:pt x="624" y="543"/>
                </a:cubicBezTo>
                <a:cubicBezTo>
                  <a:pt x="624" y="547"/>
                  <a:pt x="627" y="551"/>
                  <a:pt x="632" y="551"/>
                </a:cubicBezTo>
                <a:cubicBezTo>
                  <a:pt x="636" y="551"/>
                  <a:pt x="640" y="547"/>
                  <a:pt x="640" y="543"/>
                </a:cubicBezTo>
                <a:cubicBezTo>
                  <a:pt x="640" y="538"/>
                  <a:pt x="636" y="535"/>
                  <a:pt x="632" y="535"/>
                </a:cubicBezTo>
                <a:close/>
                <a:moveTo>
                  <a:pt x="649" y="481"/>
                </a:moveTo>
                <a:cubicBezTo>
                  <a:pt x="645" y="481"/>
                  <a:pt x="641" y="485"/>
                  <a:pt x="641" y="489"/>
                </a:cubicBezTo>
                <a:cubicBezTo>
                  <a:pt x="641" y="494"/>
                  <a:pt x="645" y="497"/>
                  <a:pt x="649" y="497"/>
                </a:cubicBezTo>
                <a:cubicBezTo>
                  <a:pt x="654" y="497"/>
                  <a:pt x="657" y="494"/>
                  <a:pt x="657" y="489"/>
                </a:cubicBezTo>
                <a:cubicBezTo>
                  <a:pt x="657" y="485"/>
                  <a:pt x="654" y="481"/>
                  <a:pt x="649" y="481"/>
                </a:cubicBezTo>
                <a:close/>
                <a:moveTo>
                  <a:pt x="649" y="499"/>
                </a:moveTo>
                <a:cubicBezTo>
                  <a:pt x="645" y="499"/>
                  <a:pt x="641" y="503"/>
                  <a:pt x="641" y="507"/>
                </a:cubicBezTo>
                <a:cubicBezTo>
                  <a:pt x="641" y="512"/>
                  <a:pt x="645" y="515"/>
                  <a:pt x="649" y="515"/>
                </a:cubicBezTo>
                <a:cubicBezTo>
                  <a:pt x="654" y="515"/>
                  <a:pt x="657" y="512"/>
                  <a:pt x="657" y="507"/>
                </a:cubicBezTo>
                <a:cubicBezTo>
                  <a:pt x="657" y="503"/>
                  <a:pt x="654" y="499"/>
                  <a:pt x="649" y="499"/>
                </a:cubicBezTo>
                <a:close/>
                <a:moveTo>
                  <a:pt x="649" y="517"/>
                </a:moveTo>
                <a:cubicBezTo>
                  <a:pt x="645" y="517"/>
                  <a:pt x="641" y="521"/>
                  <a:pt x="641" y="525"/>
                </a:cubicBezTo>
                <a:cubicBezTo>
                  <a:pt x="641" y="529"/>
                  <a:pt x="645" y="533"/>
                  <a:pt x="649" y="533"/>
                </a:cubicBezTo>
                <a:cubicBezTo>
                  <a:pt x="654" y="533"/>
                  <a:pt x="657" y="529"/>
                  <a:pt x="657" y="525"/>
                </a:cubicBezTo>
                <a:cubicBezTo>
                  <a:pt x="657" y="521"/>
                  <a:pt x="654" y="517"/>
                  <a:pt x="649" y="517"/>
                </a:cubicBezTo>
                <a:close/>
                <a:moveTo>
                  <a:pt x="649" y="535"/>
                </a:moveTo>
                <a:cubicBezTo>
                  <a:pt x="645" y="535"/>
                  <a:pt x="641" y="538"/>
                  <a:pt x="641" y="543"/>
                </a:cubicBezTo>
                <a:cubicBezTo>
                  <a:pt x="641" y="547"/>
                  <a:pt x="645" y="551"/>
                  <a:pt x="649" y="551"/>
                </a:cubicBezTo>
                <a:cubicBezTo>
                  <a:pt x="654" y="551"/>
                  <a:pt x="657" y="547"/>
                  <a:pt x="657" y="543"/>
                </a:cubicBezTo>
                <a:cubicBezTo>
                  <a:pt x="657" y="538"/>
                  <a:pt x="654" y="535"/>
                  <a:pt x="649" y="535"/>
                </a:cubicBezTo>
                <a:close/>
                <a:moveTo>
                  <a:pt x="632" y="553"/>
                </a:moveTo>
                <a:cubicBezTo>
                  <a:pt x="627" y="553"/>
                  <a:pt x="624" y="556"/>
                  <a:pt x="624" y="561"/>
                </a:cubicBezTo>
                <a:cubicBezTo>
                  <a:pt x="624" y="565"/>
                  <a:pt x="627" y="569"/>
                  <a:pt x="632" y="569"/>
                </a:cubicBezTo>
                <a:cubicBezTo>
                  <a:pt x="636" y="569"/>
                  <a:pt x="640" y="565"/>
                  <a:pt x="640" y="561"/>
                </a:cubicBezTo>
                <a:cubicBezTo>
                  <a:pt x="640" y="556"/>
                  <a:pt x="636" y="553"/>
                  <a:pt x="632" y="553"/>
                </a:cubicBezTo>
                <a:close/>
                <a:moveTo>
                  <a:pt x="632" y="570"/>
                </a:moveTo>
                <a:cubicBezTo>
                  <a:pt x="627" y="570"/>
                  <a:pt x="624" y="574"/>
                  <a:pt x="624" y="578"/>
                </a:cubicBezTo>
                <a:cubicBezTo>
                  <a:pt x="624" y="583"/>
                  <a:pt x="627" y="586"/>
                  <a:pt x="632" y="586"/>
                </a:cubicBezTo>
                <a:cubicBezTo>
                  <a:pt x="636" y="586"/>
                  <a:pt x="640" y="583"/>
                  <a:pt x="640" y="578"/>
                </a:cubicBezTo>
                <a:cubicBezTo>
                  <a:pt x="640" y="574"/>
                  <a:pt x="636" y="570"/>
                  <a:pt x="632" y="570"/>
                </a:cubicBezTo>
                <a:close/>
                <a:moveTo>
                  <a:pt x="632" y="588"/>
                </a:moveTo>
                <a:cubicBezTo>
                  <a:pt x="627" y="588"/>
                  <a:pt x="624" y="592"/>
                  <a:pt x="624" y="596"/>
                </a:cubicBezTo>
                <a:cubicBezTo>
                  <a:pt x="624" y="601"/>
                  <a:pt x="627" y="604"/>
                  <a:pt x="632" y="604"/>
                </a:cubicBezTo>
                <a:cubicBezTo>
                  <a:pt x="636" y="604"/>
                  <a:pt x="640" y="601"/>
                  <a:pt x="640" y="596"/>
                </a:cubicBezTo>
                <a:cubicBezTo>
                  <a:pt x="640" y="592"/>
                  <a:pt x="636" y="588"/>
                  <a:pt x="632" y="588"/>
                </a:cubicBezTo>
                <a:close/>
                <a:moveTo>
                  <a:pt x="632" y="606"/>
                </a:moveTo>
                <a:cubicBezTo>
                  <a:pt x="627" y="606"/>
                  <a:pt x="624" y="610"/>
                  <a:pt x="624" y="614"/>
                </a:cubicBezTo>
                <a:cubicBezTo>
                  <a:pt x="624" y="619"/>
                  <a:pt x="627" y="622"/>
                  <a:pt x="632" y="622"/>
                </a:cubicBezTo>
                <a:cubicBezTo>
                  <a:pt x="636" y="622"/>
                  <a:pt x="640" y="619"/>
                  <a:pt x="640" y="614"/>
                </a:cubicBezTo>
                <a:cubicBezTo>
                  <a:pt x="640" y="610"/>
                  <a:pt x="636" y="606"/>
                  <a:pt x="632" y="606"/>
                </a:cubicBezTo>
                <a:close/>
                <a:moveTo>
                  <a:pt x="649" y="553"/>
                </a:moveTo>
                <a:cubicBezTo>
                  <a:pt x="645" y="553"/>
                  <a:pt x="641" y="556"/>
                  <a:pt x="641" y="561"/>
                </a:cubicBezTo>
                <a:cubicBezTo>
                  <a:pt x="641" y="565"/>
                  <a:pt x="645" y="569"/>
                  <a:pt x="649" y="569"/>
                </a:cubicBezTo>
                <a:cubicBezTo>
                  <a:pt x="654" y="569"/>
                  <a:pt x="657" y="565"/>
                  <a:pt x="657" y="561"/>
                </a:cubicBezTo>
                <a:cubicBezTo>
                  <a:pt x="657" y="556"/>
                  <a:pt x="654" y="553"/>
                  <a:pt x="649" y="553"/>
                </a:cubicBezTo>
                <a:close/>
                <a:moveTo>
                  <a:pt x="649" y="570"/>
                </a:moveTo>
                <a:cubicBezTo>
                  <a:pt x="645" y="570"/>
                  <a:pt x="641" y="574"/>
                  <a:pt x="641" y="578"/>
                </a:cubicBezTo>
                <a:cubicBezTo>
                  <a:pt x="641" y="583"/>
                  <a:pt x="645" y="586"/>
                  <a:pt x="649" y="586"/>
                </a:cubicBezTo>
                <a:cubicBezTo>
                  <a:pt x="654" y="586"/>
                  <a:pt x="657" y="583"/>
                  <a:pt x="657" y="578"/>
                </a:cubicBezTo>
                <a:cubicBezTo>
                  <a:pt x="657" y="574"/>
                  <a:pt x="654" y="570"/>
                  <a:pt x="649" y="570"/>
                </a:cubicBezTo>
                <a:close/>
                <a:moveTo>
                  <a:pt x="649" y="588"/>
                </a:moveTo>
                <a:cubicBezTo>
                  <a:pt x="645" y="588"/>
                  <a:pt x="641" y="592"/>
                  <a:pt x="641" y="596"/>
                </a:cubicBezTo>
                <a:cubicBezTo>
                  <a:pt x="641" y="601"/>
                  <a:pt x="645" y="604"/>
                  <a:pt x="649" y="604"/>
                </a:cubicBezTo>
                <a:cubicBezTo>
                  <a:pt x="654" y="604"/>
                  <a:pt x="657" y="601"/>
                  <a:pt x="657" y="596"/>
                </a:cubicBezTo>
                <a:cubicBezTo>
                  <a:pt x="657" y="592"/>
                  <a:pt x="654" y="588"/>
                  <a:pt x="649" y="588"/>
                </a:cubicBezTo>
                <a:close/>
                <a:moveTo>
                  <a:pt x="649" y="606"/>
                </a:moveTo>
                <a:cubicBezTo>
                  <a:pt x="645" y="606"/>
                  <a:pt x="641" y="610"/>
                  <a:pt x="641" y="614"/>
                </a:cubicBezTo>
                <a:cubicBezTo>
                  <a:pt x="641" y="619"/>
                  <a:pt x="645" y="622"/>
                  <a:pt x="649" y="622"/>
                </a:cubicBezTo>
                <a:cubicBezTo>
                  <a:pt x="654" y="622"/>
                  <a:pt x="657" y="619"/>
                  <a:pt x="657" y="614"/>
                </a:cubicBezTo>
                <a:cubicBezTo>
                  <a:pt x="657" y="610"/>
                  <a:pt x="654" y="606"/>
                  <a:pt x="649" y="606"/>
                </a:cubicBezTo>
                <a:close/>
                <a:moveTo>
                  <a:pt x="632" y="624"/>
                </a:moveTo>
                <a:cubicBezTo>
                  <a:pt x="627" y="624"/>
                  <a:pt x="624" y="627"/>
                  <a:pt x="624" y="632"/>
                </a:cubicBezTo>
                <a:cubicBezTo>
                  <a:pt x="624" y="636"/>
                  <a:pt x="627" y="640"/>
                  <a:pt x="632" y="640"/>
                </a:cubicBezTo>
                <a:cubicBezTo>
                  <a:pt x="636" y="640"/>
                  <a:pt x="640" y="636"/>
                  <a:pt x="640" y="632"/>
                </a:cubicBezTo>
                <a:cubicBezTo>
                  <a:pt x="640" y="627"/>
                  <a:pt x="636" y="624"/>
                  <a:pt x="632" y="624"/>
                </a:cubicBezTo>
                <a:close/>
                <a:moveTo>
                  <a:pt x="632" y="642"/>
                </a:moveTo>
                <a:cubicBezTo>
                  <a:pt x="627" y="642"/>
                  <a:pt x="624" y="645"/>
                  <a:pt x="624" y="650"/>
                </a:cubicBezTo>
                <a:cubicBezTo>
                  <a:pt x="624" y="654"/>
                  <a:pt x="627" y="658"/>
                  <a:pt x="632" y="658"/>
                </a:cubicBezTo>
                <a:cubicBezTo>
                  <a:pt x="636" y="658"/>
                  <a:pt x="640" y="654"/>
                  <a:pt x="640" y="650"/>
                </a:cubicBezTo>
                <a:cubicBezTo>
                  <a:pt x="640" y="645"/>
                  <a:pt x="636" y="642"/>
                  <a:pt x="632" y="642"/>
                </a:cubicBezTo>
                <a:close/>
                <a:moveTo>
                  <a:pt x="632" y="660"/>
                </a:moveTo>
                <a:cubicBezTo>
                  <a:pt x="627" y="660"/>
                  <a:pt x="624" y="663"/>
                  <a:pt x="624" y="668"/>
                </a:cubicBezTo>
                <a:cubicBezTo>
                  <a:pt x="624" y="672"/>
                  <a:pt x="627" y="676"/>
                  <a:pt x="632" y="676"/>
                </a:cubicBezTo>
                <a:cubicBezTo>
                  <a:pt x="636" y="676"/>
                  <a:pt x="640" y="672"/>
                  <a:pt x="640" y="668"/>
                </a:cubicBezTo>
                <a:cubicBezTo>
                  <a:pt x="640" y="663"/>
                  <a:pt x="636" y="660"/>
                  <a:pt x="632" y="660"/>
                </a:cubicBezTo>
                <a:close/>
                <a:moveTo>
                  <a:pt x="632" y="677"/>
                </a:moveTo>
                <a:cubicBezTo>
                  <a:pt x="627" y="677"/>
                  <a:pt x="624" y="681"/>
                  <a:pt x="624" y="685"/>
                </a:cubicBezTo>
                <a:cubicBezTo>
                  <a:pt x="624" y="690"/>
                  <a:pt x="627" y="693"/>
                  <a:pt x="632" y="693"/>
                </a:cubicBezTo>
                <a:cubicBezTo>
                  <a:pt x="636" y="693"/>
                  <a:pt x="640" y="690"/>
                  <a:pt x="640" y="685"/>
                </a:cubicBezTo>
                <a:cubicBezTo>
                  <a:pt x="640" y="681"/>
                  <a:pt x="636" y="677"/>
                  <a:pt x="632" y="677"/>
                </a:cubicBezTo>
                <a:close/>
                <a:moveTo>
                  <a:pt x="649" y="624"/>
                </a:moveTo>
                <a:cubicBezTo>
                  <a:pt x="645" y="624"/>
                  <a:pt x="641" y="627"/>
                  <a:pt x="641" y="632"/>
                </a:cubicBezTo>
                <a:cubicBezTo>
                  <a:pt x="641" y="636"/>
                  <a:pt x="645" y="640"/>
                  <a:pt x="649" y="640"/>
                </a:cubicBezTo>
                <a:cubicBezTo>
                  <a:pt x="654" y="640"/>
                  <a:pt x="657" y="636"/>
                  <a:pt x="657" y="632"/>
                </a:cubicBezTo>
                <a:cubicBezTo>
                  <a:pt x="657" y="627"/>
                  <a:pt x="654" y="624"/>
                  <a:pt x="649" y="624"/>
                </a:cubicBezTo>
                <a:close/>
                <a:moveTo>
                  <a:pt x="649" y="642"/>
                </a:moveTo>
                <a:cubicBezTo>
                  <a:pt x="645" y="642"/>
                  <a:pt x="641" y="645"/>
                  <a:pt x="641" y="650"/>
                </a:cubicBezTo>
                <a:cubicBezTo>
                  <a:pt x="641" y="654"/>
                  <a:pt x="645" y="658"/>
                  <a:pt x="649" y="658"/>
                </a:cubicBezTo>
                <a:cubicBezTo>
                  <a:pt x="654" y="658"/>
                  <a:pt x="657" y="654"/>
                  <a:pt x="657" y="650"/>
                </a:cubicBezTo>
                <a:cubicBezTo>
                  <a:pt x="657" y="645"/>
                  <a:pt x="654" y="642"/>
                  <a:pt x="649" y="642"/>
                </a:cubicBezTo>
                <a:close/>
                <a:moveTo>
                  <a:pt x="649" y="660"/>
                </a:moveTo>
                <a:cubicBezTo>
                  <a:pt x="645" y="660"/>
                  <a:pt x="641" y="663"/>
                  <a:pt x="641" y="668"/>
                </a:cubicBezTo>
                <a:cubicBezTo>
                  <a:pt x="641" y="672"/>
                  <a:pt x="645" y="676"/>
                  <a:pt x="649" y="676"/>
                </a:cubicBezTo>
                <a:cubicBezTo>
                  <a:pt x="654" y="676"/>
                  <a:pt x="657" y="672"/>
                  <a:pt x="657" y="668"/>
                </a:cubicBezTo>
                <a:cubicBezTo>
                  <a:pt x="657" y="663"/>
                  <a:pt x="654" y="660"/>
                  <a:pt x="649" y="660"/>
                </a:cubicBezTo>
                <a:close/>
                <a:moveTo>
                  <a:pt x="649" y="677"/>
                </a:moveTo>
                <a:cubicBezTo>
                  <a:pt x="645" y="677"/>
                  <a:pt x="641" y="681"/>
                  <a:pt x="641" y="685"/>
                </a:cubicBezTo>
                <a:cubicBezTo>
                  <a:pt x="641" y="690"/>
                  <a:pt x="645" y="693"/>
                  <a:pt x="649" y="693"/>
                </a:cubicBezTo>
                <a:cubicBezTo>
                  <a:pt x="654" y="693"/>
                  <a:pt x="657" y="690"/>
                  <a:pt x="657" y="685"/>
                </a:cubicBezTo>
                <a:cubicBezTo>
                  <a:pt x="657" y="681"/>
                  <a:pt x="654" y="677"/>
                  <a:pt x="649" y="677"/>
                </a:cubicBezTo>
                <a:close/>
                <a:moveTo>
                  <a:pt x="632" y="695"/>
                </a:moveTo>
                <a:cubicBezTo>
                  <a:pt x="627" y="695"/>
                  <a:pt x="624" y="699"/>
                  <a:pt x="624" y="703"/>
                </a:cubicBezTo>
                <a:cubicBezTo>
                  <a:pt x="624" y="708"/>
                  <a:pt x="627" y="711"/>
                  <a:pt x="632" y="711"/>
                </a:cubicBezTo>
                <a:cubicBezTo>
                  <a:pt x="636" y="711"/>
                  <a:pt x="640" y="708"/>
                  <a:pt x="640" y="703"/>
                </a:cubicBezTo>
                <a:cubicBezTo>
                  <a:pt x="640" y="699"/>
                  <a:pt x="636" y="695"/>
                  <a:pt x="632" y="695"/>
                </a:cubicBezTo>
                <a:close/>
                <a:moveTo>
                  <a:pt x="632" y="713"/>
                </a:moveTo>
                <a:cubicBezTo>
                  <a:pt x="627" y="713"/>
                  <a:pt x="624" y="717"/>
                  <a:pt x="624" y="721"/>
                </a:cubicBezTo>
                <a:cubicBezTo>
                  <a:pt x="624" y="725"/>
                  <a:pt x="627" y="729"/>
                  <a:pt x="632" y="729"/>
                </a:cubicBezTo>
                <a:cubicBezTo>
                  <a:pt x="636" y="729"/>
                  <a:pt x="640" y="725"/>
                  <a:pt x="640" y="721"/>
                </a:cubicBezTo>
                <a:cubicBezTo>
                  <a:pt x="640" y="717"/>
                  <a:pt x="636" y="713"/>
                  <a:pt x="632" y="713"/>
                </a:cubicBezTo>
                <a:close/>
                <a:moveTo>
                  <a:pt x="632" y="731"/>
                </a:moveTo>
                <a:cubicBezTo>
                  <a:pt x="627" y="731"/>
                  <a:pt x="624" y="734"/>
                  <a:pt x="624" y="739"/>
                </a:cubicBezTo>
                <a:cubicBezTo>
                  <a:pt x="624" y="743"/>
                  <a:pt x="627" y="747"/>
                  <a:pt x="632" y="747"/>
                </a:cubicBezTo>
                <a:cubicBezTo>
                  <a:pt x="636" y="747"/>
                  <a:pt x="640" y="743"/>
                  <a:pt x="640" y="739"/>
                </a:cubicBezTo>
                <a:cubicBezTo>
                  <a:pt x="640" y="734"/>
                  <a:pt x="636" y="731"/>
                  <a:pt x="632" y="731"/>
                </a:cubicBezTo>
                <a:close/>
                <a:moveTo>
                  <a:pt x="632" y="749"/>
                </a:moveTo>
                <a:cubicBezTo>
                  <a:pt x="627" y="749"/>
                  <a:pt x="624" y="752"/>
                  <a:pt x="624" y="757"/>
                </a:cubicBezTo>
                <a:cubicBezTo>
                  <a:pt x="624" y="761"/>
                  <a:pt x="627" y="765"/>
                  <a:pt x="632" y="765"/>
                </a:cubicBezTo>
                <a:cubicBezTo>
                  <a:pt x="636" y="765"/>
                  <a:pt x="640" y="761"/>
                  <a:pt x="640" y="757"/>
                </a:cubicBezTo>
                <a:cubicBezTo>
                  <a:pt x="640" y="752"/>
                  <a:pt x="636" y="749"/>
                  <a:pt x="632" y="749"/>
                </a:cubicBezTo>
                <a:close/>
                <a:moveTo>
                  <a:pt x="649" y="695"/>
                </a:moveTo>
                <a:cubicBezTo>
                  <a:pt x="645" y="695"/>
                  <a:pt x="641" y="699"/>
                  <a:pt x="641" y="703"/>
                </a:cubicBezTo>
                <a:cubicBezTo>
                  <a:pt x="641" y="708"/>
                  <a:pt x="645" y="711"/>
                  <a:pt x="649" y="711"/>
                </a:cubicBezTo>
                <a:cubicBezTo>
                  <a:pt x="654" y="711"/>
                  <a:pt x="657" y="708"/>
                  <a:pt x="657" y="703"/>
                </a:cubicBezTo>
                <a:cubicBezTo>
                  <a:pt x="657" y="699"/>
                  <a:pt x="654" y="695"/>
                  <a:pt x="649" y="695"/>
                </a:cubicBezTo>
                <a:close/>
                <a:moveTo>
                  <a:pt x="649" y="713"/>
                </a:moveTo>
                <a:cubicBezTo>
                  <a:pt x="645" y="713"/>
                  <a:pt x="641" y="717"/>
                  <a:pt x="641" y="721"/>
                </a:cubicBezTo>
                <a:cubicBezTo>
                  <a:pt x="641" y="725"/>
                  <a:pt x="645" y="729"/>
                  <a:pt x="649" y="729"/>
                </a:cubicBezTo>
                <a:cubicBezTo>
                  <a:pt x="654" y="729"/>
                  <a:pt x="657" y="725"/>
                  <a:pt x="657" y="721"/>
                </a:cubicBezTo>
                <a:cubicBezTo>
                  <a:pt x="657" y="717"/>
                  <a:pt x="654" y="713"/>
                  <a:pt x="649" y="713"/>
                </a:cubicBezTo>
                <a:close/>
                <a:moveTo>
                  <a:pt x="649" y="731"/>
                </a:moveTo>
                <a:cubicBezTo>
                  <a:pt x="645" y="731"/>
                  <a:pt x="641" y="734"/>
                  <a:pt x="641" y="739"/>
                </a:cubicBezTo>
                <a:cubicBezTo>
                  <a:pt x="641" y="743"/>
                  <a:pt x="645" y="747"/>
                  <a:pt x="649" y="747"/>
                </a:cubicBezTo>
                <a:cubicBezTo>
                  <a:pt x="654" y="747"/>
                  <a:pt x="657" y="743"/>
                  <a:pt x="657" y="739"/>
                </a:cubicBezTo>
                <a:cubicBezTo>
                  <a:pt x="657" y="734"/>
                  <a:pt x="654" y="731"/>
                  <a:pt x="649" y="731"/>
                </a:cubicBezTo>
                <a:close/>
                <a:moveTo>
                  <a:pt x="649" y="749"/>
                </a:moveTo>
                <a:cubicBezTo>
                  <a:pt x="645" y="749"/>
                  <a:pt x="641" y="752"/>
                  <a:pt x="641" y="757"/>
                </a:cubicBezTo>
                <a:cubicBezTo>
                  <a:pt x="641" y="761"/>
                  <a:pt x="645" y="765"/>
                  <a:pt x="649" y="765"/>
                </a:cubicBezTo>
                <a:cubicBezTo>
                  <a:pt x="654" y="765"/>
                  <a:pt x="657" y="761"/>
                  <a:pt x="657" y="757"/>
                </a:cubicBezTo>
                <a:cubicBezTo>
                  <a:pt x="657" y="752"/>
                  <a:pt x="654" y="749"/>
                  <a:pt x="649" y="749"/>
                </a:cubicBezTo>
                <a:close/>
                <a:moveTo>
                  <a:pt x="632" y="766"/>
                </a:moveTo>
                <a:cubicBezTo>
                  <a:pt x="627" y="766"/>
                  <a:pt x="624" y="770"/>
                  <a:pt x="624" y="774"/>
                </a:cubicBezTo>
                <a:cubicBezTo>
                  <a:pt x="624" y="779"/>
                  <a:pt x="627" y="782"/>
                  <a:pt x="632" y="782"/>
                </a:cubicBezTo>
                <a:cubicBezTo>
                  <a:pt x="636" y="782"/>
                  <a:pt x="640" y="779"/>
                  <a:pt x="640" y="774"/>
                </a:cubicBezTo>
                <a:cubicBezTo>
                  <a:pt x="640" y="770"/>
                  <a:pt x="636" y="766"/>
                  <a:pt x="632" y="766"/>
                </a:cubicBezTo>
                <a:close/>
                <a:moveTo>
                  <a:pt x="632" y="784"/>
                </a:moveTo>
                <a:cubicBezTo>
                  <a:pt x="627" y="784"/>
                  <a:pt x="624" y="788"/>
                  <a:pt x="624" y="792"/>
                </a:cubicBezTo>
                <a:cubicBezTo>
                  <a:pt x="624" y="797"/>
                  <a:pt x="627" y="800"/>
                  <a:pt x="632" y="800"/>
                </a:cubicBezTo>
                <a:cubicBezTo>
                  <a:pt x="636" y="800"/>
                  <a:pt x="640" y="797"/>
                  <a:pt x="640" y="792"/>
                </a:cubicBezTo>
                <a:cubicBezTo>
                  <a:pt x="640" y="788"/>
                  <a:pt x="636" y="784"/>
                  <a:pt x="632" y="784"/>
                </a:cubicBezTo>
                <a:close/>
                <a:moveTo>
                  <a:pt x="632" y="802"/>
                </a:moveTo>
                <a:cubicBezTo>
                  <a:pt x="627" y="802"/>
                  <a:pt x="624" y="806"/>
                  <a:pt x="624" y="810"/>
                </a:cubicBezTo>
                <a:cubicBezTo>
                  <a:pt x="624" y="814"/>
                  <a:pt x="627" y="818"/>
                  <a:pt x="632" y="818"/>
                </a:cubicBezTo>
                <a:cubicBezTo>
                  <a:pt x="636" y="818"/>
                  <a:pt x="640" y="814"/>
                  <a:pt x="640" y="810"/>
                </a:cubicBezTo>
                <a:cubicBezTo>
                  <a:pt x="640" y="806"/>
                  <a:pt x="636" y="802"/>
                  <a:pt x="632" y="802"/>
                </a:cubicBezTo>
                <a:close/>
                <a:moveTo>
                  <a:pt x="632" y="820"/>
                </a:moveTo>
                <a:cubicBezTo>
                  <a:pt x="627" y="820"/>
                  <a:pt x="624" y="823"/>
                  <a:pt x="624" y="828"/>
                </a:cubicBezTo>
                <a:cubicBezTo>
                  <a:pt x="624" y="832"/>
                  <a:pt x="627" y="836"/>
                  <a:pt x="632" y="836"/>
                </a:cubicBezTo>
                <a:cubicBezTo>
                  <a:pt x="636" y="836"/>
                  <a:pt x="640" y="832"/>
                  <a:pt x="640" y="828"/>
                </a:cubicBezTo>
                <a:cubicBezTo>
                  <a:pt x="640" y="823"/>
                  <a:pt x="636" y="820"/>
                  <a:pt x="632" y="820"/>
                </a:cubicBezTo>
                <a:close/>
                <a:moveTo>
                  <a:pt x="649" y="766"/>
                </a:moveTo>
                <a:cubicBezTo>
                  <a:pt x="645" y="766"/>
                  <a:pt x="641" y="770"/>
                  <a:pt x="641" y="774"/>
                </a:cubicBezTo>
                <a:cubicBezTo>
                  <a:pt x="641" y="779"/>
                  <a:pt x="645" y="782"/>
                  <a:pt x="649" y="782"/>
                </a:cubicBezTo>
                <a:cubicBezTo>
                  <a:pt x="654" y="782"/>
                  <a:pt x="657" y="779"/>
                  <a:pt x="657" y="774"/>
                </a:cubicBezTo>
                <a:cubicBezTo>
                  <a:pt x="657" y="770"/>
                  <a:pt x="654" y="766"/>
                  <a:pt x="649" y="766"/>
                </a:cubicBezTo>
                <a:close/>
                <a:moveTo>
                  <a:pt x="649" y="784"/>
                </a:moveTo>
                <a:cubicBezTo>
                  <a:pt x="645" y="784"/>
                  <a:pt x="641" y="788"/>
                  <a:pt x="641" y="792"/>
                </a:cubicBezTo>
                <a:cubicBezTo>
                  <a:pt x="641" y="797"/>
                  <a:pt x="645" y="800"/>
                  <a:pt x="649" y="800"/>
                </a:cubicBezTo>
                <a:cubicBezTo>
                  <a:pt x="654" y="800"/>
                  <a:pt x="657" y="797"/>
                  <a:pt x="657" y="792"/>
                </a:cubicBezTo>
                <a:cubicBezTo>
                  <a:pt x="657" y="788"/>
                  <a:pt x="654" y="784"/>
                  <a:pt x="649" y="784"/>
                </a:cubicBezTo>
                <a:close/>
                <a:moveTo>
                  <a:pt x="649" y="802"/>
                </a:moveTo>
                <a:cubicBezTo>
                  <a:pt x="645" y="802"/>
                  <a:pt x="641" y="806"/>
                  <a:pt x="641" y="810"/>
                </a:cubicBezTo>
                <a:cubicBezTo>
                  <a:pt x="641" y="814"/>
                  <a:pt x="645" y="818"/>
                  <a:pt x="649" y="818"/>
                </a:cubicBezTo>
                <a:cubicBezTo>
                  <a:pt x="654" y="818"/>
                  <a:pt x="657" y="814"/>
                  <a:pt x="657" y="810"/>
                </a:cubicBezTo>
                <a:cubicBezTo>
                  <a:pt x="657" y="806"/>
                  <a:pt x="654" y="802"/>
                  <a:pt x="649" y="802"/>
                </a:cubicBezTo>
                <a:close/>
                <a:moveTo>
                  <a:pt x="649" y="820"/>
                </a:moveTo>
                <a:cubicBezTo>
                  <a:pt x="645" y="820"/>
                  <a:pt x="641" y="823"/>
                  <a:pt x="641" y="828"/>
                </a:cubicBezTo>
                <a:cubicBezTo>
                  <a:pt x="641" y="832"/>
                  <a:pt x="645" y="836"/>
                  <a:pt x="649" y="836"/>
                </a:cubicBezTo>
                <a:cubicBezTo>
                  <a:pt x="654" y="836"/>
                  <a:pt x="657" y="832"/>
                  <a:pt x="657" y="828"/>
                </a:cubicBezTo>
                <a:cubicBezTo>
                  <a:pt x="657" y="823"/>
                  <a:pt x="654" y="820"/>
                  <a:pt x="649" y="820"/>
                </a:cubicBezTo>
                <a:close/>
                <a:moveTo>
                  <a:pt x="632" y="838"/>
                </a:moveTo>
                <a:cubicBezTo>
                  <a:pt x="627" y="838"/>
                  <a:pt x="624" y="841"/>
                  <a:pt x="624" y="846"/>
                </a:cubicBezTo>
                <a:cubicBezTo>
                  <a:pt x="624" y="850"/>
                  <a:pt x="627" y="854"/>
                  <a:pt x="632" y="854"/>
                </a:cubicBezTo>
                <a:cubicBezTo>
                  <a:pt x="636" y="854"/>
                  <a:pt x="640" y="850"/>
                  <a:pt x="640" y="846"/>
                </a:cubicBezTo>
                <a:cubicBezTo>
                  <a:pt x="640" y="841"/>
                  <a:pt x="636" y="838"/>
                  <a:pt x="632" y="838"/>
                </a:cubicBezTo>
                <a:close/>
                <a:moveTo>
                  <a:pt x="632" y="855"/>
                </a:moveTo>
                <a:cubicBezTo>
                  <a:pt x="627" y="855"/>
                  <a:pt x="624" y="859"/>
                  <a:pt x="624" y="863"/>
                </a:cubicBezTo>
                <a:cubicBezTo>
                  <a:pt x="624" y="868"/>
                  <a:pt x="627" y="871"/>
                  <a:pt x="632" y="871"/>
                </a:cubicBezTo>
                <a:cubicBezTo>
                  <a:pt x="636" y="871"/>
                  <a:pt x="640" y="868"/>
                  <a:pt x="640" y="863"/>
                </a:cubicBezTo>
                <a:cubicBezTo>
                  <a:pt x="640" y="859"/>
                  <a:pt x="636" y="855"/>
                  <a:pt x="632" y="855"/>
                </a:cubicBezTo>
                <a:close/>
                <a:moveTo>
                  <a:pt x="632" y="873"/>
                </a:moveTo>
                <a:cubicBezTo>
                  <a:pt x="627" y="873"/>
                  <a:pt x="624" y="877"/>
                  <a:pt x="624" y="881"/>
                </a:cubicBezTo>
                <a:cubicBezTo>
                  <a:pt x="624" y="886"/>
                  <a:pt x="627" y="889"/>
                  <a:pt x="632" y="889"/>
                </a:cubicBezTo>
                <a:cubicBezTo>
                  <a:pt x="636" y="889"/>
                  <a:pt x="640" y="886"/>
                  <a:pt x="640" y="881"/>
                </a:cubicBezTo>
                <a:cubicBezTo>
                  <a:pt x="640" y="877"/>
                  <a:pt x="636" y="873"/>
                  <a:pt x="632" y="873"/>
                </a:cubicBezTo>
                <a:close/>
                <a:moveTo>
                  <a:pt x="649" y="838"/>
                </a:moveTo>
                <a:cubicBezTo>
                  <a:pt x="645" y="838"/>
                  <a:pt x="641" y="841"/>
                  <a:pt x="641" y="846"/>
                </a:cubicBezTo>
                <a:cubicBezTo>
                  <a:pt x="641" y="850"/>
                  <a:pt x="645" y="854"/>
                  <a:pt x="649" y="854"/>
                </a:cubicBezTo>
                <a:cubicBezTo>
                  <a:pt x="654" y="854"/>
                  <a:pt x="657" y="850"/>
                  <a:pt x="657" y="846"/>
                </a:cubicBezTo>
                <a:cubicBezTo>
                  <a:pt x="657" y="841"/>
                  <a:pt x="654" y="838"/>
                  <a:pt x="649" y="838"/>
                </a:cubicBezTo>
                <a:close/>
                <a:moveTo>
                  <a:pt x="667" y="18"/>
                </a:moveTo>
                <a:cubicBezTo>
                  <a:pt x="663" y="18"/>
                  <a:pt x="659" y="22"/>
                  <a:pt x="659" y="26"/>
                </a:cubicBezTo>
                <a:cubicBezTo>
                  <a:pt x="659" y="31"/>
                  <a:pt x="663" y="34"/>
                  <a:pt x="667" y="34"/>
                </a:cubicBezTo>
                <a:cubicBezTo>
                  <a:pt x="672" y="34"/>
                  <a:pt x="675" y="31"/>
                  <a:pt x="675" y="26"/>
                </a:cubicBezTo>
                <a:cubicBezTo>
                  <a:pt x="675" y="22"/>
                  <a:pt x="672" y="18"/>
                  <a:pt x="667" y="18"/>
                </a:cubicBezTo>
                <a:close/>
                <a:moveTo>
                  <a:pt x="667" y="36"/>
                </a:moveTo>
                <a:cubicBezTo>
                  <a:pt x="663" y="36"/>
                  <a:pt x="659" y="40"/>
                  <a:pt x="659" y="44"/>
                </a:cubicBezTo>
                <a:cubicBezTo>
                  <a:pt x="659" y="49"/>
                  <a:pt x="663" y="52"/>
                  <a:pt x="667" y="52"/>
                </a:cubicBezTo>
                <a:cubicBezTo>
                  <a:pt x="672" y="52"/>
                  <a:pt x="675" y="49"/>
                  <a:pt x="675" y="44"/>
                </a:cubicBezTo>
                <a:cubicBezTo>
                  <a:pt x="675" y="40"/>
                  <a:pt x="672" y="36"/>
                  <a:pt x="667" y="36"/>
                </a:cubicBezTo>
                <a:close/>
                <a:moveTo>
                  <a:pt x="685" y="18"/>
                </a:moveTo>
                <a:cubicBezTo>
                  <a:pt x="681" y="18"/>
                  <a:pt x="677" y="22"/>
                  <a:pt x="677" y="26"/>
                </a:cubicBezTo>
                <a:cubicBezTo>
                  <a:pt x="677" y="31"/>
                  <a:pt x="681" y="34"/>
                  <a:pt x="685" y="34"/>
                </a:cubicBezTo>
                <a:cubicBezTo>
                  <a:pt x="689" y="34"/>
                  <a:pt x="693" y="31"/>
                  <a:pt x="693" y="26"/>
                </a:cubicBezTo>
                <a:cubicBezTo>
                  <a:pt x="693" y="22"/>
                  <a:pt x="689" y="18"/>
                  <a:pt x="685" y="18"/>
                </a:cubicBezTo>
                <a:close/>
                <a:moveTo>
                  <a:pt x="685" y="36"/>
                </a:moveTo>
                <a:cubicBezTo>
                  <a:pt x="681" y="36"/>
                  <a:pt x="677" y="40"/>
                  <a:pt x="677" y="44"/>
                </a:cubicBezTo>
                <a:cubicBezTo>
                  <a:pt x="677" y="49"/>
                  <a:pt x="681" y="52"/>
                  <a:pt x="685" y="52"/>
                </a:cubicBezTo>
                <a:cubicBezTo>
                  <a:pt x="689" y="52"/>
                  <a:pt x="693" y="49"/>
                  <a:pt x="693" y="44"/>
                </a:cubicBezTo>
                <a:cubicBezTo>
                  <a:pt x="693" y="40"/>
                  <a:pt x="689" y="36"/>
                  <a:pt x="685" y="36"/>
                </a:cubicBezTo>
                <a:close/>
                <a:moveTo>
                  <a:pt x="667" y="107"/>
                </a:moveTo>
                <a:cubicBezTo>
                  <a:pt x="663" y="107"/>
                  <a:pt x="659" y="111"/>
                  <a:pt x="659" y="115"/>
                </a:cubicBezTo>
                <a:cubicBezTo>
                  <a:pt x="659" y="120"/>
                  <a:pt x="663" y="123"/>
                  <a:pt x="667" y="123"/>
                </a:cubicBezTo>
                <a:cubicBezTo>
                  <a:pt x="672" y="123"/>
                  <a:pt x="675" y="120"/>
                  <a:pt x="675" y="115"/>
                </a:cubicBezTo>
                <a:cubicBezTo>
                  <a:pt x="675" y="111"/>
                  <a:pt x="672" y="107"/>
                  <a:pt x="667" y="107"/>
                </a:cubicBezTo>
                <a:close/>
                <a:moveTo>
                  <a:pt x="667" y="125"/>
                </a:moveTo>
                <a:cubicBezTo>
                  <a:pt x="663" y="125"/>
                  <a:pt x="659" y="129"/>
                  <a:pt x="659" y="133"/>
                </a:cubicBezTo>
                <a:cubicBezTo>
                  <a:pt x="659" y="138"/>
                  <a:pt x="663" y="141"/>
                  <a:pt x="667" y="141"/>
                </a:cubicBezTo>
                <a:cubicBezTo>
                  <a:pt x="672" y="141"/>
                  <a:pt x="675" y="138"/>
                  <a:pt x="675" y="133"/>
                </a:cubicBezTo>
                <a:cubicBezTo>
                  <a:pt x="675" y="129"/>
                  <a:pt x="672" y="125"/>
                  <a:pt x="667" y="125"/>
                </a:cubicBezTo>
                <a:close/>
                <a:moveTo>
                  <a:pt x="667" y="143"/>
                </a:moveTo>
                <a:cubicBezTo>
                  <a:pt x="663" y="143"/>
                  <a:pt x="659" y="147"/>
                  <a:pt x="659" y="151"/>
                </a:cubicBezTo>
                <a:cubicBezTo>
                  <a:pt x="659" y="155"/>
                  <a:pt x="663" y="159"/>
                  <a:pt x="667" y="159"/>
                </a:cubicBezTo>
                <a:cubicBezTo>
                  <a:pt x="672" y="159"/>
                  <a:pt x="675" y="155"/>
                  <a:pt x="675" y="151"/>
                </a:cubicBezTo>
                <a:cubicBezTo>
                  <a:pt x="675" y="147"/>
                  <a:pt x="672" y="143"/>
                  <a:pt x="667" y="143"/>
                </a:cubicBezTo>
                <a:close/>
                <a:moveTo>
                  <a:pt x="667" y="161"/>
                </a:moveTo>
                <a:cubicBezTo>
                  <a:pt x="663" y="161"/>
                  <a:pt x="659" y="164"/>
                  <a:pt x="659" y="169"/>
                </a:cubicBezTo>
                <a:cubicBezTo>
                  <a:pt x="659" y="173"/>
                  <a:pt x="663" y="177"/>
                  <a:pt x="667" y="177"/>
                </a:cubicBezTo>
                <a:cubicBezTo>
                  <a:pt x="672" y="177"/>
                  <a:pt x="675" y="173"/>
                  <a:pt x="675" y="169"/>
                </a:cubicBezTo>
                <a:cubicBezTo>
                  <a:pt x="675" y="164"/>
                  <a:pt x="672" y="161"/>
                  <a:pt x="667" y="161"/>
                </a:cubicBezTo>
                <a:close/>
                <a:moveTo>
                  <a:pt x="667" y="179"/>
                </a:moveTo>
                <a:cubicBezTo>
                  <a:pt x="663" y="179"/>
                  <a:pt x="659" y="182"/>
                  <a:pt x="659" y="187"/>
                </a:cubicBezTo>
                <a:cubicBezTo>
                  <a:pt x="659" y="191"/>
                  <a:pt x="663" y="195"/>
                  <a:pt x="667" y="195"/>
                </a:cubicBezTo>
                <a:cubicBezTo>
                  <a:pt x="672" y="195"/>
                  <a:pt x="675" y="191"/>
                  <a:pt x="675" y="187"/>
                </a:cubicBezTo>
                <a:cubicBezTo>
                  <a:pt x="675" y="182"/>
                  <a:pt x="672" y="179"/>
                  <a:pt x="667" y="179"/>
                </a:cubicBezTo>
                <a:close/>
                <a:moveTo>
                  <a:pt x="685" y="161"/>
                </a:moveTo>
                <a:cubicBezTo>
                  <a:pt x="681" y="161"/>
                  <a:pt x="677" y="164"/>
                  <a:pt x="677" y="169"/>
                </a:cubicBezTo>
                <a:cubicBezTo>
                  <a:pt x="677" y="173"/>
                  <a:pt x="681" y="177"/>
                  <a:pt x="685" y="177"/>
                </a:cubicBezTo>
                <a:cubicBezTo>
                  <a:pt x="689" y="177"/>
                  <a:pt x="693" y="173"/>
                  <a:pt x="693" y="169"/>
                </a:cubicBezTo>
                <a:cubicBezTo>
                  <a:pt x="693" y="164"/>
                  <a:pt x="689" y="161"/>
                  <a:pt x="685" y="161"/>
                </a:cubicBezTo>
                <a:close/>
                <a:moveTo>
                  <a:pt x="685" y="179"/>
                </a:moveTo>
                <a:cubicBezTo>
                  <a:pt x="681" y="179"/>
                  <a:pt x="677" y="182"/>
                  <a:pt x="677" y="187"/>
                </a:cubicBezTo>
                <a:cubicBezTo>
                  <a:pt x="677" y="191"/>
                  <a:pt x="681" y="195"/>
                  <a:pt x="685" y="195"/>
                </a:cubicBezTo>
                <a:cubicBezTo>
                  <a:pt x="689" y="195"/>
                  <a:pt x="693" y="191"/>
                  <a:pt x="693" y="187"/>
                </a:cubicBezTo>
                <a:cubicBezTo>
                  <a:pt x="693" y="182"/>
                  <a:pt x="689" y="179"/>
                  <a:pt x="685" y="179"/>
                </a:cubicBezTo>
                <a:close/>
                <a:moveTo>
                  <a:pt x="667" y="196"/>
                </a:moveTo>
                <a:cubicBezTo>
                  <a:pt x="663" y="196"/>
                  <a:pt x="659" y="200"/>
                  <a:pt x="659" y="204"/>
                </a:cubicBezTo>
                <a:cubicBezTo>
                  <a:pt x="659" y="209"/>
                  <a:pt x="663" y="212"/>
                  <a:pt x="667" y="212"/>
                </a:cubicBezTo>
                <a:cubicBezTo>
                  <a:pt x="672" y="212"/>
                  <a:pt x="675" y="209"/>
                  <a:pt x="675" y="204"/>
                </a:cubicBezTo>
                <a:cubicBezTo>
                  <a:pt x="675" y="200"/>
                  <a:pt x="672" y="196"/>
                  <a:pt x="667" y="196"/>
                </a:cubicBezTo>
                <a:close/>
                <a:moveTo>
                  <a:pt x="667" y="214"/>
                </a:moveTo>
                <a:cubicBezTo>
                  <a:pt x="663" y="214"/>
                  <a:pt x="659" y="218"/>
                  <a:pt x="659" y="222"/>
                </a:cubicBezTo>
                <a:cubicBezTo>
                  <a:pt x="659" y="227"/>
                  <a:pt x="663" y="230"/>
                  <a:pt x="667" y="230"/>
                </a:cubicBezTo>
                <a:cubicBezTo>
                  <a:pt x="672" y="230"/>
                  <a:pt x="675" y="227"/>
                  <a:pt x="675" y="222"/>
                </a:cubicBezTo>
                <a:cubicBezTo>
                  <a:pt x="675" y="218"/>
                  <a:pt x="672" y="214"/>
                  <a:pt x="667" y="214"/>
                </a:cubicBezTo>
                <a:close/>
                <a:moveTo>
                  <a:pt x="667" y="232"/>
                </a:moveTo>
                <a:cubicBezTo>
                  <a:pt x="663" y="232"/>
                  <a:pt x="659" y="236"/>
                  <a:pt x="659" y="240"/>
                </a:cubicBezTo>
                <a:cubicBezTo>
                  <a:pt x="659" y="244"/>
                  <a:pt x="663" y="248"/>
                  <a:pt x="667" y="248"/>
                </a:cubicBezTo>
                <a:cubicBezTo>
                  <a:pt x="672" y="248"/>
                  <a:pt x="675" y="244"/>
                  <a:pt x="675" y="240"/>
                </a:cubicBezTo>
                <a:cubicBezTo>
                  <a:pt x="675" y="236"/>
                  <a:pt x="672" y="232"/>
                  <a:pt x="667" y="232"/>
                </a:cubicBezTo>
                <a:close/>
                <a:moveTo>
                  <a:pt x="667" y="250"/>
                </a:moveTo>
                <a:cubicBezTo>
                  <a:pt x="663" y="250"/>
                  <a:pt x="659" y="253"/>
                  <a:pt x="659" y="258"/>
                </a:cubicBezTo>
                <a:cubicBezTo>
                  <a:pt x="659" y="262"/>
                  <a:pt x="663" y="266"/>
                  <a:pt x="667" y="266"/>
                </a:cubicBezTo>
                <a:cubicBezTo>
                  <a:pt x="672" y="266"/>
                  <a:pt x="675" y="262"/>
                  <a:pt x="675" y="258"/>
                </a:cubicBezTo>
                <a:cubicBezTo>
                  <a:pt x="675" y="253"/>
                  <a:pt x="672" y="250"/>
                  <a:pt x="667" y="250"/>
                </a:cubicBezTo>
                <a:close/>
                <a:moveTo>
                  <a:pt x="685" y="196"/>
                </a:moveTo>
                <a:cubicBezTo>
                  <a:pt x="681" y="196"/>
                  <a:pt x="677" y="200"/>
                  <a:pt x="677" y="204"/>
                </a:cubicBezTo>
                <a:cubicBezTo>
                  <a:pt x="677" y="209"/>
                  <a:pt x="681" y="212"/>
                  <a:pt x="685" y="212"/>
                </a:cubicBezTo>
                <a:cubicBezTo>
                  <a:pt x="689" y="212"/>
                  <a:pt x="693" y="209"/>
                  <a:pt x="693" y="204"/>
                </a:cubicBezTo>
                <a:cubicBezTo>
                  <a:pt x="693" y="200"/>
                  <a:pt x="689" y="196"/>
                  <a:pt x="685" y="196"/>
                </a:cubicBezTo>
                <a:close/>
                <a:moveTo>
                  <a:pt x="685" y="214"/>
                </a:moveTo>
                <a:cubicBezTo>
                  <a:pt x="681" y="214"/>
                  <a:pt x="677" y="218"/>
                  <a:pt x="677" y="222"/>
                </a:cubicBezTo>
                <a:cubicBezTo>
                  <a:pt x="677" y="227"/>
                  <a:pt x="681" y="230"/>
                  <a:pt x="685" y="230"/>
                </a:cubicBezTo>
                <a:cubicBezTo>
                  <a:pt x="689" y="230"/>
                  <a:pt x="693" y="227"/>
                  <a:pt x="693" y="222"/>
                </a:cubicBezTo>
                <a:cubicBezTo>
                  <a:pt x="693" y="218"/>
                  <a:pt x="689" y="214"/>
                  <a:pt x="685" y="214"/>
                </a:cubicBezTo>
                <a:close/>
                <a:moveTo>
                  <a:pt x="685" y="232"/>
                </a:moveTo>
                <a:cubicBezTo>
                  <a:pt x="681" y="232"/>
                  <a:pt x="677" y="236"/>
                  <a:pt x="677" y="240"/>
                </a:cubicBezTo>
                <a:cubicBezTo>
                  <a:pt x="677" y="244"/>
                  <a:pt x="681" y="248"/>
                  <a:pt x="685" y="248"/>
                </a:cubicBezTo>
                <a:cubicBezTo>
                  <a:pt x="689" y="248"/>
                  <a:pt x="693" y="244"/>
                  <a:pt x="693" y="240"/>
                </a:cubicBezTo>
                <a:cubicBezTo>
                  <a:pt x="693" y="236"/>
                  <a:pt x="689" y="232"/>
                  <a:pt x="685" y="232"/>
                </a:cubicBezTo>
                <a:close/>
                <a:moveTo>
                  <a:pt x="667" y="410"/>
                </a:moveTo>
                <a:cubicBezTo>
                  <a:pt x="663" y="410"/>
                  <a:pt x="659" y="414"/>
                  <a:pt x="659" y="418"/>
                </a:cubicBezTo>
                <a:cubicBezTo>
                  <a:pt x="659" y="423"/>
                  <a:pt x="663" y="426"/>
                  <a:pt x="667" y="426"/>
                </a:cubicBezTo>
                <a:cubicBezTo>
                  <a:pt x="672" y="426"/>
                  <a:pt x="675" y="423"/>
                  <a:pt x="675" y="418"/>
                </a:cubicBezTo>
                <a:cubicBezTo>
                  <a:pt x="675" y="414"/>
                  <a:pt x="672" y="410"/>
                  <a:pt x="667" y="410"/>
                </a:cubicBezTo>
                <a:close/>
                <a:moveTo>
                  <a:pt x="667" y="464"/>
                </a:moveTo>
                <a:cubicBezTo>
                  <a:pt x="663" y="464"/>
                  <a:pt x="659" y="467"/>
                  <a:pt x="659" y="472"/>
                </a:cubicBezTo>
                <a:cubicBezTo>
                  <a:pt x="659" y="476"/>
                  <a:pt x="663" y="480"/>
                  <a:pt x="667" y="480"/>
                </a:cubicBezTo>
                <a:cubicBezTo>
                  <a:pt x="672" y="480"/>
                  <a:pt x="675" y="476"/>
                  <a:pt x="675" y="472"/>
                </a:cubicBezTo>
                <a:cubicBezTo>
                  <a:pt x="675" y="467"/>
                  <a:pt x="672" y="464"/>
                  <a:pt x="667" y="464"/>
                </a:cubicBezTo>
                <a:close/>
                <a:moveTo>
                  <a:pt x="685" y="428"/>
                </a:moveTo>
                <a:cubicBezTo>
                  <a:pt x="681" y="428"/>
                  <a:pt x="677" y="432"/>
                  <a:pt x="677" y="436"/>
                </a:cubicBezTo>
                <a:cubicBezTo>
                  <a:pt x="677" y="440"/>
                  <a:pt x="681" y="444"/>
                  <a:pt x="685" y="444"/>
                </a:cubicBezTo>
                <a:cubicBezTo>
                  <a:pt x="689" y="444"/>
                  <a:pt x="693" y="440"/>
                  <a:pt x="693" y="436"/>
                </a:cubicBezTo>
                <a:cubicBezTo>
                  <a:pt x="693" y="432"/>
                  <a:pt x="689" y="428"/>
                  <a:pt x="685" y="428"/>
                </a:cubicBezTo>
                <a:close/>
                <a:moveTo>
                  <a:pt x="685" y="446"/>
                </a:moveTo>
                <a:cubicBezTo>
                  <a:pt x="681" y="446"/>
                  <a:pt x="677" y="449"/>
                  <a:pt x="677" y="454"/>
                </a:cubicBezTo>
                <a:cubicBezTo>
                  <a:pt x="677" y="458"/>
                  <a:pt x="681" y="462"/>
                  <a:pt x="685" y="462"/>
                </a:cubicBezTo>
                <a:cubicBezTo>
                  <a:pt x="689" y="462"/>
                  <a:pt x="693" y="458"/>
                  <a:pt x="693" y="454"/>
                </a:cubicBezTo>
                <a:cubicBezTo>
                  <a:pt x="693" y="449"/>
                  <a:pt x="689" y="446"/>
                  <a:pt x="685" y="446"/>
                </a:cubicBezTo>
                <a:close/>
                <a:moveTo>
                  <a:pt x="685" y="464"/>
                </a:moveTo>
                <a:cubicBezTo>
                  <a:pt x="681" y="464"/>
                  <a:pt x="677" y="467"/>
                  <a:pt x="677" y="472"/>
                </a:cubicBezTo>
                <a:cubicBezTo>
                  <a:pt x="677" y="476"/>
                  <a:pt x="681" y="480"/>
                  <a:pt x="685" y="480"/>
                </a:cubicBezTo>
                <a:cubicBezTo>
                  <a:pt x="689" y="480"/>
                  <a:pt x="693" y="476"/>
                  <a:pt x="693" y="472"/>
                </a:cubicBezTo>
                <a:cubicBezTo>
                  <a:pt x="693" y="467"/>
                  <a:pt x="689" y="464"/>
                  <a:pt x="685" y="464"/>
                </a:cubicBezTo>
                <a:close/>
                <a:moveTo>
                  <a:pt x="667" y="481"/>
                </a:moveTo>
                <a:cubicBezTo>
                  <a:pt x="663" y="481"/>
                  <a:pt x="659" y="485"/>
                  <a:pt x="659" y="489"/>
                </a:cubicBezTo>
                <a:cubicBezTo>
                  <a:pt x="659" y="494"/>
                  <a:pt x="663" y="497"/>
                  <a:pt x="667" y="497"/>
                </a:cubicBezTo>
                <a:cubicBezTo>
                  <a:pt x="672" y="497"/>
                  <a:pt x="675" y="494"/>
                  <a:pt x="675" y="489"/>
                </a:cubicBezTo>
                <a:cubicBezTo>
                  <a:pt x="675" y="485"/>
                  <a:pt x="672" y="481"/>
                  <a:pt x="667" y="481"/>
                </a:cubicBezTo>
                <a:close/>
                <a:moveTo>
                  <a:pt x="667" y="499"/>
                </a:moveTo>
                <a:cubicBezTo>
                  <a:pt x="663" y="499"/>
                  <a:pt x="659" y="503"/>
                  <a:pt x="659" y="507"/>
                </a:cubicBezTo>
                <a:cubicBezTo>
                  <a:pt x="659" y="512"/>
                  <a:pt x="663" y="515"/>
                  <a:pt x="667" y="515"/>
                </a:cubicBezTo>
                <a:cubicBezTo>
                  <a:pt x="672" y="515"/>
                  <a:pt x="675" y="512"/>
                  <a:pt x="675" y="507"/>
                </a:cubicBezTo>
                <a:cubicBezTo>
                  <a:pt x="675" y="503"/>
                  <a:pt x="672" y="499"/>
                  <a:pt x="667" y="499"/>
                </a:cubicBezTo>
                <a:close/>
                <a:moveTo>
                  <a:pt x="667" y="517"/>
                </a:moveTo>
                <a:cubicBezTo>
                  <a:pt x="663" y="517"/>
                  <a:pt x="659" y="521"/>
                  <a:pt x="659" y="525"/>
                </a:cubicBezTo>
                <a:cubicBezTo>
                  <a:pt x="659" y="529"/>
                  <a:pt x="663" y="533"/>
                  <a:pt x="667" y="533"/>
                </a:cubicBezTo>
                <a:cubicBezTo>
                  <a:pt x="672" y="533"/>
                  <a:pt x="675" y="529"/>
                  <a:pt x="675" y="525"/>
                </a:cubicBezTo>
                <a:cubicBezTo>
                  <a:pt x="675" y="521"/>
                  <a:pt x="672" y="517"/>
                  <a:pt x="667" y="517"/>
                </a:cubicBezTo>
                <a:close/>
                <a:moveTo>
                  <a:pt x="667" y="535"/>
                </a:moveTo>
                <a:cubicBezTo>
                  <a:pt x="663" y="535"/>
                  <a:pt x="659" y="538"/>
                  <a:pt x="659" y="543"/>
                </a:cubicBezTo>
                <a:cubicBezTo>
                  <a:pt x="659" y="547"/>
                  <a:pt x="663" y="551"/>
                  <a:pt x="667" y="551"/>
                </a:cubicBezTo>
                <a:cubicBezTo>
                  <a:pt x="672" y="551"/>
                  <a:pt x="675" y="547"/>
                  <a:pt x="675" y="543"/>
                </a:cubicBezTo>
                <a:cubicBezTo>
                  <a:pt x="675" y="538"/>
                  <a:pt x="672" y="535"/>
                  <a:pt x="667" y="535"/>
                </a:cubicBezTo>
                <a:close/>
                <a:moveTo>
                  <a:pt x="685" y="481"/>
                </a:moveTo>
                <a:cubicBezTo>
                  <a:pt x="681" y="481"/>
                  <a:pt x="677" y="485"/>
                  <a:pt x="677" y="489"/>
                </a:cubicBezTo>
                <a:cubicBezTo>
                  <a:pt x="677" y="494"/>
                  <a:pt x="681" y="497"/>
                  <a:pt x="685" y="497"/>
                </a:cubicBezTo>
                <a:cubicBezTo>
                  <a:pt x="689" y="497"/>
                  <a:pt x="693" y="494"/>
                  <a:pt x="693" y="489"/>
                </a:cubicBezTo>
                <a:cubicBezTo>
                  <a:pt x="693" y="485"/>
                  <a:pt x="689" y="481"/>
                  <a:pt x="685" y="481"/>
                </a:cubicBezTo>
                <a:close/>
                <a:moveTo>
                  <a:pt x="685" y="499"/>
                </a:moveTo>
                <a:cubicBezTo>
                  <a:pt x="681" y="499"/>
                  <a:pt x="677" y="503"/>
                  <a:pt x="677" y="507"/>
                </a:cubicBezTo>
                <a:cubicBezTo>
                  <a:pt x="677" y="512"/>
                  <a:pt x="681" y="515"/>
                  <a:pt x="685" y="515"/>
                </a:cubicBezTo>
                <a:cubicBezTo>
                  <a:pt x="689" y="515"/>
                  <a:pt x="693" y="512"/>
                  <a:pt x="693" y="507"/>
                </a:cubicBezTo>
                <a:cubicBezTo>
                  <a:pt x="693" y="503"/>
                  <a:pt x="689" y="499"/>
                  <a:pt x="685" y="499"/>
                </a:cubicBezTo>
                <a:close/>
                <a:moveTo>
                  <a:pt x="685" y="517"/>
                </a:moveTo>
                <a:cubicBezTo>
                  <a:pt x="681" y="517"/>
                  <a:pt x="677" y="521"/>
                  <a:pt x="677" y="525"/>
                </a:cubicBezTo>
                <a:cubicBezTo>
                  <a:pt x="677" y="529"/>
                  <a:pt x="681" y="533"/>
                  <a:pt x="685" y="533"/>
                </a:cubicBezTo>
                <a:cubicBezTo>
                  <a:pt x="689" y="533"/>
                  <a:pt x="693" y="529"/>
                  <a:pt x="693" y="525"/>
                </a:cubicBezTo>
                <a:cubicBezTo>
                  <a:pt x="693" y="521"/>
                  <a:pt x="689" y="517"/>
                  <a:pt x="685" y="517"/>
                </a:cubicBezTo>
                <a:close/>
                <a:moveTo>
                  <a:pt x="685" y="535"/>
                </a:moveTo>
                <a:cubicBezTo>
                  <a:pt x="681" y="535"/>
                  <a:pt x="677" y="538"/>
                  <a:pt x="677" y="543"/>
                </a:cubicBezTo>
                <a:cubicBezTo>
                  <a:pt x="677" y="547"/>
                  <a:pt x="681" y="551"/>
                  <a:pt x="685" y="551"/>
                </a:cubicBezTo>
                <a:cubicBezTo>
                  <a:pt x="689" y="551"/>
                  <a:pt x="693" y="547"/>
                  <a:pt x="693" y="543"/>
                </a:cubicBezTo>
                <a:cubicBezTo>
                  <a:pt x="693" y="538"/>
                  <a:pt x="689" y="535"/>
                  <a:pt x="685" y="535"/>
                </a:cubicBezTo>
                <a:close/>
                <a:moveTo>
                  <a:pt x="667" y="553"/>
                </a:moveTo>
                <a:cubicBezTo>
                  <a:pt x="663" y="553"/>
                  <a:pt x="659" y="556"/>
                  <a:pt x="659" y="561"/>
                </a:cubicBezTo>
                <a:cubicBezTo>
                  <a:pt x="659" y="565"/>
                  <a:pt x="663" y="569"/>
                  <a:pt x="667" y="569"/>
                </a:cubicBezTo>
                <a:cubicBezTo>
                  <a:pt x="672" y="569"/>
                  <a:pt x="675" y="565"/>
                  <a:pt x="675" y="561"/>
                </a:cubicBezTo>
                <a:cubicBezTo>
                  <a:pt x="675" y="556"/>
                  <a:pt x="672" y="553"/>
                  <a:pt x="667" y="553"/>
                </a:cubicBezTo>
                <a:close/>
                <a:moveTo>
                  <a:pt x="667" y="570"/>
                </a:moveTo>
                <a:cubicBezTo>
                  <a:pt x="663" y="570"/>
                  <a:pt x="659" y="574"/>
                  <a:pt x="659" y="578"/>
                </a:cubicBezTo>
                <a:cubicBezTo>
                  <a:pt x="659" y="583"/>
                  <a:pt x="663" y="586"/>
                  <a:pt x="667" y="586"/>
                </a:cubicBezTo>
                <a:cubicBezTo>
                  <a:pt x="672" y="586"/>
                  <a:pt x="675" y="583"/>
                  <a:pt x="675" y="578"/>
                </a:cubicBezTo>
                <a:cubicBezTo>
                  <a:pt x="675" y="574"/>
                  <a:pt x="672" y="570"/>
                  <a:pt x="667" y="570"/>
                </a:cubicBezTo>
                <a:close/>
                <a:moveTo>
                  <a:pt x="667" y="588"/>
                </a:moveTo>
                <a:cubicBezTo>
                  <a:pt x="663" y="588"/>
                  <a:pt x="659" y="592"/>
                  <a:pt x="659" y="596"/>
                </a:cubicBezTo>
                <a:cubicBezTo>
                  <a:pt x="659" y="601"/>
                  <a:pt x="663" y="604"/>
                  <a:pt x="667" y="604"/>
                </a:cubicBezTo>
                <a:cubicBezTo>
                  <a:pt x="672" y="604"/>
                  <a:pt x="675" y="601"/>
                  <a:pt x="675" y="596"/>
                </a:cubicBezTo>
                <a:cubicBezTo>
                  <a:pt x="675" y="592"/>
                  <a:pt x="672" y="588"/>
                  <a:pt x="667" y="588"/>
                </a:cubicBezTo>
                <a:close/>
                <a:moveTo>
                  <a:pt x="667" y="606"/>
                </a:moveTo>
                <a:cubicBezTo>
                  <a:pt x="663" y="606"/>
                  <a:pt x="659" y="610"/>
                  <a:pt x="659" y="614"/>
                </a:cubicBezTo>
                <a:cubicBezTo>
                  <a:pt x="659" y="619"/>
                  <a:pt x="663" y="622"/>
                  <a:pt x="667" y="622"/>
                </a:cubicBezTo>
                <a:cubicBezTo>
                  <a:pt x="672" y="622"/>
                  <a:pt x="675" y="619"/>
                  <a:pt x="675" y="614"/>
                </a:cubicBezTo>
                <a:cubicBezTo>
                  <a:pt x="675" y="610"/>
                  <a:pt x="672" y="606"/>
                  <a:pt x="667" y="606"/>
                </a:cubicBezTo>
                <a:close/>
                <a:moveTo>
                  <a:pt x="685" y="553"/>
                </a:moveTo>
                <a:cubicBezTo>
                  <a:pt x="681" y="553"/>
                  <a:pt x="677" y="556"/>
                  <a:pt x="677" y="561"/>
                </a:cubicBezTo>
                <a:cubicBezTo>
                  <a:pt x="677" y="565"/>
                  <a:pt x="681" y="569"/>
                  <a:pt x="685" y="569"/>
                </a:cubicBezTo>
                <a:cubicBezTo>
                  <a:pt x="689" y="569"/>
                  <a:pt x="693" y="565"/>
                  <a:pt x="693" y="561"/>
                </a:cubicBezTo>
                <a:cubicBezTo>
                  <a:pt x="693" y="556"/>
                  <a:pt x="689" y="553"/>
                  <a:pt x="685" y="553"/>
                </a:cubicBezTo>
                <a:close/>
                <a:moveTo>
                  <a:pt x="685" y="570"/>
                </a:moveTo>
                <a:cubicBezTo>
                  <a:pt x="681" y="570"/>
                  <a:pt x="677" y="574"/>
                  <a:pt x="677" y="578"/>
                </a:cubicBezTo>
                <a:cubicBezTo>
                  <a:pt x="677" y="583"/>
                  <a:pt x="681" y="586"/>
                  <a:pt x="685" y="586"/>
                </a:cubicBezTo>
                <a:cubicBezTo>
                  <a:pt x="689" y="586"/>
                  <a:pt x="693" y="583"/>
                  <a:pt x="693" y="578"/>
                </a:cubicBezTo>
                <a:cubicBezTo>
                  <a:pt x="693" y="574"/>
                  <a:pt x="689" y="570"/>
                  <a:pt x="685" y="570"/>
                </a:cubicBezTo>
                <a:close/>
                <a:moveTo>
                  <a:pt x="685" y="588"/>
                </a:moveTo>
                <a:cubicBezTo>
                  <a:pt x="681" y="588"/>
                  <a:pt x="677" y="592"/>
                  <a:pt x="677" y="596"/>
                </a:cubicBezTo>
                <a:cubicBezTo>
                  <a:pt x="677" y="601"/>
                  <a:pt x="681" y="604"/>
                  <a:pt x="685" y="604"/>
                </a:cubicBezTo>
                <a:cubicBezTo>
                  <a:pt x="689" y="604"/>
                  <a:pt x="693" y="601"/>
                  <a:pt x="693" y="596"/>
                </a:cubicBezTo>
                <a:cubicBezTo>
                  <a:pt x="693" y="592"/>
                  <a:pt x="689" y="588"/>
                  <a:pt x="685" y="588"/>
                </a:cubicBezTo>
                <a:close/>
                <a:moveTo>
                  <a:pt x="685" y="606"/>
                </a:moveTo>
                <a:cubicBezTo>
                  <a:pt x="681" y="606"/>
                  <a:pt x="677" y="610"/>
                  <a:pt x="677" y="614"/>
                </a:cubicBezTo>
                <a:cubicBezTo>
                  <a:pt x="677" y="619"/>
                  <a:pt x="681" y="622"/>
                  <a:pt x="685" y="622"/>
                </a:cubicBezTo>
                <a:cubicBezTo>
                  <a:pt x="689" y="622"/>
                  <a:pt x="693" y="619"/>
                  <a:pt x="693" y="614"/>
                </a:cubicBezTo>
                <a:cubicBezTo>
                  <a:pt x="693" y="610"/>
                  <a:pt x="689" y="606"/>
                  <a:pt x="685" y="606"/>
                </a:cubicBezTo>
                <a:close/>
                <a:moveTo>
                  <a:pt x="667" y="624"/>
                </a:moveTo>
                <a:cubicBezTo>
                  <a:pt x="663" y="624"/>
                  <a:pt x="659" y="627"/>
                  <a:pt x="659" y="632"/>
                </a:cubicBezTo>
                <a:cubicBezTo>
                  <a:pt x="659" y="636"/>
                  <a:pt x="663" y="640"/>
                  <a:pt x="667" y="640"/>
                </a:cubicBezTo>
                <a:cubicBezTo>
                  <a:pt x="672" y="640"/>
                  <a:pt x="675" y="636"/>
                  <a:pt x="675" y="632"/>
                </a:cubicBezTo>
                <a:cubicBezTo>
                  <a:pt x="675" y="627"/>
                  <a:pt x="672" y="624"/>
                  <a:pt x="667" y="624"/>
                </a:cubicBezTo>
                <a:close/>
                <a:moveTo>
                  <a:pt x="667" y="642"/>
                </a:moveTo>
                <a:cubicBezTo>
                  <a:pt x="663" y="642"/>
                  <a:pt x="659" y="645"/>
                  <a:pt x="659" y="650"/>
                </a:cubicBezTo>
                <a:cubicBezTo>
                  <a:pt x="659" y="654"/>
                  <a:pt x="663" y="658"/>
                  <a:pt x="667" y="658"/>
                </a:cubicBezTo>
                <a:cubicBezTo>
                  <a:pt x="672" y="658"/>
                  <a:pt x="675" y="654"/>
                  <a:pt x="675" y="650"/>
                </a:cubicBezTo>
                <a:cubicBezTo>
                  <a:pt x="675" y="645"/>
                  <a:pt x="672" y="642"/>
                  <a:pt x="667" y="642"/>
                </a:cubicBezTo>
                <a:close/>
                <a:moveTo>
                  <a:pt x="667" y="660"/>
                </a:moveTo>
                <a:cubicBezTo>
                  <a:pt x="663" y="660"/>
                  <a:pt x="659" y="663"/>
                  <a:pt x="659" y="668"/>
                </a:cubicBezTo>
                <a:cubicBezTo>
                  <a:pt x="659" y="672"/>
                  <a:pt x="663" y="676"/>
                  <a:pt x="667" y="676"/>
                </a:cubicBezTo>
                <a:cubicBezTo>
                  <a:pt x="672" y="676"/>
                  <a:pt x="675" y="672"/>
                  <a:pt x="675" y="668"/>
                </a:cubicBezTo>
                <a:cubicBezTo>
                  <a:pt x="675" y="663"/>
                  <a:pt x="672" y="660"/>
                  <a:pt x="667" y="660"/>
                </a:cubicBezTo>
                <a:close/>
                <a:moveTo>
                  <a:pt x="667" y="677"/>
                </a:moveTo>
                <a:cubicBezTo>
                  <a:pt x="663" y="677"/>
                  <a:pt x="659" y="681"/>
                  <a:pt x="659" y="685"/>
                </a:cubicBezTo>
                <a:cubicBezTo>
                  <a:pt x="659" y="690"/>
                  <a:pt x="663" y="693"/>
                  <a:pt x="667" y="693"/>
                </a:cubicBezTo>
                <a:cubicBezTo>
                  <a:pt x="672" y="693"/>
                  <a:pt x="675" y="690"/>
                  <a:pt x="675" y="685"/>
                </a:cubicBezTo>
                <a:cubicBezTo>
                  <a:pt x="675" y="681"/>
                  <a:pt x="672" y="677"/>
                  <a:pt x="667" y="677"/>
                </a:cubicBezTo>
                <a:close/>
                <a:moveTo>
                  <a:pt x="685" y="624"/>
                </a:moveTo>
                <a:cubicBezTo>
                  <a:pt x="681" y="624"/>
                  <a:pt x="677" y="627"/>
                  <a:pt x="677" y="632"/>
                </a:cubicBezTo>
                <a:cubicBezTo>
                  <a:pt x="677" y="636"/>
                  <a:pt x="681" y="640"/>
                  <a:pt x="685" y="640"/>
                </a:cubicBezTo>
                <a:cubicBezTo>
                  <a:pt x="689" y="640"/>
                  <a:pt x="693" y="636"/>
                  <a:pt x="693" y="632"/>
                </a:cubicBezTo>
                <a:cubicBezTo>
                  <a:pt x="693" y="627"/>
                  <a:pt x="689" y="624"/>
                  <a:pt x="685" y="624"/>
                </a:cubicBezTo>
                <a:close/>
                <a:moveTo>
                  <a:pt x="685" y="642"/>
                </a:moveTo>
                <a:cubicBezTo>
                  <a:pt x="681" y="642"/>
                  <a:pt x="677" y="645"/>
                  <a:pt x="677" y="650"/>
                </a:cubicBezTo>
                <a:cubicBezTo>
                  <a:pt x="677" y="654"/>
                  <a:pt x="681" y="658"/>
                  <a:pt x="685" y="658"/>
                </a:cubicBezTo>
                <a:cubicBezTo>
                  <a:pt x="689" y="658"/>
                  <a:pt x="693" y="654"/>
                  <a:pt x="693" y="650"/>
                </a:cubicBezTo>
                <a:cubicBezTo>
                  <a:pt x="693" y="645"/>
                  <a:pt x="689" y="642"/>
                  <a:pt x="685" y="642"/>
                </a:cubicBezTo>
                <a:close/>
                <a:moveTo>
                  <a:pt x="685" y="660"/>
                </a:moveTo>
                <a:cubicBezTo>
                  <a:pt x="681" y="660"/>
                  <a:pt x="677" y="663"/>
                  <a:pt x="677" y="668"/>
                </a:cubicBezTo>
                <a:cubicBezTo>
                  <a:pt x="677" y="672"/>
                  <a:pt x="681" y="676"/>
                  <a:pt x="685" y="676"/>
                </a:cubicBezTo>
                <a:cubicBezTo>
                  <a:pt x="689" y="676"/>
                  <a:pt x="693" y="672"/>
                  <a:pt x="693" y="668"/>
                </a:cubicBezTo>
                <a:cubicBezTo>
                  <a:pt x="693" y="663"/>
                  <a:pt x="689" y="660"/>
                  <a:pt x="685" y="660"/>
                </a:cubicBezTo>
                <a:close/>
                <a:moveTo>
                  <a:pt x="685" y="677"/>
                </a:moveTo>
                <a:cubicBezTo>
                  <a:pt x="681" y="677"/>
                  <a:pt x="677" y="681"/>
                  <a:pt x="677" y="685"/>
                </a:cubicBezTo>
                <a:cubicBezTo>
                  <a:pt x="677" y="690"/>
                  <a:pt x="681" y="693"/>
                  <a:pt x="685" y="693"/>
                </a:cubicBezTo>
                <a:cubicBezTo>
                  <a:pt x="689" y="693"/>
                  <a:pt x="693" y="690"/>
                  <a:pt x="693" y="685"/>
                </a:cubicBezTo>
                <a:cubicBezTo>
                  <a:pt x="693" y="681"/>
                  <a:pt x="689" y="677"/>
                  <a:pt x="685" y="677"/>
                </a:cubicBezTo>
                <a:close/>
                <a:moveTo>
                  <a:pt x="667" y="695"/>
                </a:moveTo>
                <a:cubicBezTo>
                  <a:pt x="663" y="695"/>
                  <a:pt x="659" y="699"/>
                  <a:pt x="659" y="703"/>
                </a:cubicBezTo>
                <a:cubicBezTo>
                  <a:pt x="659" y="708"/>
                  <a:pt x="663" y="711"/>
                  <a:pt x="667" y="711"/>
                </a:cubicBezTo>
                <a:cubicBezTo>
                  <a:pt x="672" y="711"/>
                  <a:pt x="675" y="708"/>
                  <a:pt x="675" y="703"/>
                </a:cubicBezTo>
                <a:cubicBezTo>
                  <a:pt x="675" y="699"/>
                  <a:pt x="672" y="695"/>
                  <a:pt x="667" y="695"/>
                </a:cubicBezTo>
                <a:close/>
                <a:moveTo>
                  <a:pt x="667" y="713"/>
                </a:moveTo>
                <a:cubicBezTo>
                  <a:pt x="663" y="713"/>
                  <a:pt x="659" y="717"/>
                  <a:pt x="659" y="721"/>
                </a:cubicBezTo>
                <a:cubicBezTo>
                  <a:pt x="659" y="725"/>
                  <a:pt x="663" y="729"/>
                  <a:pt x="667" y="729"/>
                </a:cubicBezTo>
                <a:cubicBezTo>
                  <a:pt x="672" y="729"/>
                  <a:pt x="675" y="725"/>
                  <a:pt x="675" y="721"/>
                </a:cubicBezTo>
                <a:cubicBezTo>
                  <a:pt x="675" y="717"/>
                  <a:pt x="672" y="713"/>
                  <a:pt x="667" y="713"/>
                </a:cubicBezTo>
                <a:close/>
                <a:moveTo>
                  <a:pt x="667" y="731"/>
                </a:moveTo>
                <a:cubicBezTo>
                  <a:pt x="663" y="731"/>
                  <a:pt x="659" y="734"/>
                  <a:pt x="659" y="739"/>
                </a:cubicBezTo>
                <a:cubicBezTo>
                  <a:pt x="659" y="743"/>
                  <a:pt x="663" y="747"/>
                  <a:pt x="667" y="747"/>
                </a:cubicBezTo>
                <a:cubicBezTo>
                  <a:pt x="672" y="747"/>
                  <a:pt x="675" y="743"/>
                  <a:pt x="675" y="739"/>
                </a:cubicBezTo>
                <a:cubicBezTo>
                  <a:pt x="675" y="734"/>
                  <a:pt x="672" y="731"/>
                  <a:pt x="667" y="731"/>
                </a:cubicBezTo>
                <a:close/>
                <a:moveTo>
                  <a:pt x="667" y="749"/>
                </a:moveTo>
                <a:cubicBezTo>
                  <a:pt x="663" y="749"/>
                  <a:pt x="659" y="752"/>
                  <a:pt x="659" y="757"/>
                </a:cubicBezTo>
                <a:cubicBezTo>
                  <a:pt x="659" y="761"/>
                  <a:pt x="663" y="765"/>
                  <a:pt x="667" y="765"/>
                </a:cubicBezTo>
                <a:cubicBezTo>
                  <a:pt x="672" y="765"/>
                  <a:pt x="675" y="761"/>
                  <a:pt x="675" y="757"/>
                </a:cubicBezTo>
                <a:cubicBezTo>
                  <a:pt x="675" y="752"/>
                  <a:pt x="672" y="749"/>
                  <a:pt x="667" y="749"/>
                </a:cubicBezTo>
                <a:close/>
                <a:moveTo>
                  <a:pt x="685" y="695"/>
                </a:moveTo>
                <a:cubicBezTo>
                  <a:pt x="681" y="695"/>
                  <a:pt x="677" y="699"/>
                  <a:pt x="677" y="703"/>
                </a:cubicBezTo>
                <a:cubicBezTo>
                  <a:pt x="677" y="708"/>
                  <a:pt x="681" y="711"/>
                  <a:pt x="685" y="711"/>
                </a:cubicBezTo>
                <a:cubicBezTo>
                  <a:pt x="689" y="711"/>
                  <a:pt x="693" y="708"/>
                  <a:pt x="693" y="703"/>
                </a:cubicBezTo>
                <a:cubicBezTo>
                  <a:pt x="693" y="699"/>
                  <a:pt x="689" y="695"/>
                  <a:pt x="685" y="695"/>
                </a:cubicBezTo>
                <a:close/>
                <a:moveTo>
                  <a:pt x="685" y="713"/>
                </a:moveTo>
                <a:cubicBezTo>
                  <a:pt x="681" y="713"/>
                  <a:pt x="677" y="717"/>
                  <a:pt x="677" y="721"/>
                </a:cubicBezTo>
                <a:cubicBezTo>
                  <a:pt x="677" y="725"/>
                  <a:pt x="681" y="729"/>
                  <a:pt x="685" y="729"/>
                </a:cubicBezTo>
                <a:cubicBezTo>
                  <a:pt x="689" y="729"/>
                  <a:pt x="693" y="725"/>
                  <a:pt x="693" y="721"/>
                </a:cubicBezTo>
                <a:cubicBezTo>
                  <a:pt x="693" y="717"/>
                  <a:pt x="689" y="713"/>
                  <a:pt x="685" y="713"/>
                </a:cubicBezTo>
                <a:close/>
                <a:moveTo>
                  <a:pt x="685" y="731"/>
                </a:moveTo>
                <a:cubicBezTo>
                  <a:pt x="681" y="731"/>
                  <a:pt x="677" y="734"/>
                  <a:pt x="677" y="739"/>
                </a:cubicBezTo>
                <a:cubicBezTo>
                  <a:pt x="677" y="743"/>
                  <a:pt x="681" y="747"/>
                  <a:pt x="685" y="747"/>
                </a:cubicBezTo>
                <a:cubicBezTo>
                  <a:pt x="689" y="747"/>
                  <a:pt x="693" y="743"/>
                  <a:pt x="693" y="739"/>
                </a:cubicBezTo>
                <a:cubicBezTo>
                  <a:pt x="693" y="734"/>
                  <a:pt x="689" y="731"/>
                  <a:pt x="685" y="731"/>
                </a:cubicBezTo>
                <a:close/>
                <a:moveTo>
                  <a:pt x="685" y="749"/>
                </a:moveTo>
                <a:cubicBezTo>
                  <a:pt x="681" y="749"/>
                  <a:pt x="677" y="752"/>
                  <a:pt x="677" y="757"/>
                </a:cubicBezTo>
                <a:cubicBezTo>
                  <a:pt x="677" y="761"/>
                  <a:pt x="681" y="765"/>
                  <a:pt x="685" y="765"/>
                </a:cubicBezTo>
                <a:cubicBezTo>
                  <a:pt x="689" y="765"/>
                  <a:pt x="693" y="761"/>
                  <a:pt x="693" y="757"/>
                </a:cubicBezTo>
                <a:cubicBezTo>
                  <a:pt x="693" y="752"/>
                  <a:pt x="689" y="749"/>
                  <a:pt x="685" y="749"/>
                </a:cubicBezTo>
                <a:close/>
                <a:moveTo>
                  <a:pt x="667" y="766"/>
                </a:moveTo>
                <a:cubicBezTo>
                  <a:pt x="663" y="766"/>
                  <a:pt x="659" y="770"/>
                  <a:pt x="659" y="774"/>
                </a:cubicBezTo>
                <a:cubicBezTo>
                  <a:pt x="659" y="779"/>
                  <a:pt x="663" y="782"/>
                  <a:pt x="667" y="782"/>
                </a:cubicBezTo>
                <a:cubicBezTo>
                  <a:pt x="672" y="782"/>
                  <a:pt x="675" y="779"/>
                  <a:pt x="675" y="774"/>
                </a:cubicBezTo>
                <a:cubicBezTo>
                  <a:pt x="675" y="770"/>
                  <a:pt x="672" y="766"/>
                  <a:pt x="667" y="766"/>
                </a:cubicBezTo>
                <a:close/>
                <a:moveTo>
                  <a:pt x="667" y="784"/>
                </a:moveTo>
                <a:cubicBezTo>
                  <a:pt x="663" y="784"/>
                  <a:pt x="659" y="788"/>
                  <a:pt x="659" y="792"/>
                </a:cubicBezTo>
                <a:cubicBezTo>
                  <a:pt x="659" y="797"/>
                  <a:pt x="663" y="800"/>
                  <a:pt x="667" y="800"/>
                </a:cubicBezTo>
                <a:cubicBezTo>
                  <a:pt x="672" y="800"/>
                  <a:pt x="675" y="797"/>
                  <a:pt x="675" y="792"/>
                </a:cubicBezTo>
                <a:cubicBezTo>
                  <a:pt x="675" y="788"/>
                  <a:pt x="672" y="784"/>
                  <a:pt x="667" y="784"/>
                </a:cubicBezTo>
                <a:close/>
                <a:moveTo>
                  <a:pt x="667" y="802"/>
                </a:moveTo>
                <a:cubicBezTo>
                  <a:pt x="663" y="802"/>
                  <a:pt x="659" y="806"/>
                  <a:pt x="659" y="810"/>
                </a:cubicBezTo>
                <a:cubicBezTo>
                  <a:pt x="659" y="814"/>
                  <a:pt x="663" y="818"/>
                  <a:pt x="667" y="818"/>
                </a:cubicBezTo>
                <a:cubicBezTo>
                  <a:pt x="672" y="818"/>
                  <a:pt x="675" y="814"/>
                  <a:pt x="675" y="810"/>
                </a:cubicBezTo>
                <a:cubicBezTo>
                  <a:pt x="675" y="806"/>
                  <a:pt x="672" y="802"/>
                  <a:pt x="667" y="802"/>
                </a:cubicBezTo>
                <a:close/>
                <a:moveTo>
                  <a:pt x="685" y="766"/>
                </a:moveTo>
                <a:cubicBezTo>
                  <a:pt x="681" y="766"/>
                  <a:pt x="677" y="770"/>
                  <a:pt x="677" y="774"/>
                </a:cubicBezTo>
                <a:cubicBezTo>
                  <a:pt x="677" y="779"/>
                  <a:pt x="681" y="782"/>
                  <a:pt x="685" y="782"/>
                </a:cubicBezTo>
                <a:cubicBezTo>
                  <a:pt x="689" y="782"/>
                  <a:pt x="693" y="779"/>
                  <a:pt x="693" y="774"/>
                </a:cubicBezTo>
                <a:cubicBezTo>
                  <a:pt x="693" y="770"/>
                  <a:pt x="689" y="766"/>
                  <a:pt x="685" y="766"/>
                </a:cubicBezTo>
                <a:close/>
                <a:moveTo>
                  <a:pt x="685" y="784"/>
                </a:moveTo>
                <a:cubicBezTo>
                  <a:pt x="681" y="784"/>
                  <a:pt x="677" y="788"/>
                  <a:pt x="677" y="792"/>
                </a:cubicBezTo>
                <a:cubicBezTo>
                  <a:pt x="677" y="797"/>
                  <a:pt x="681" y="800"/>
                  <a:pt x="685" y="800"/>
                </a:cubicBezTo>
                <a:cubicBezTo>
                  <a:pt x="689" y="800"/>
                  <a:pt x="693" y="797"/>
                  <a:pt x="693" y="792"/>
                </a:cubicBezTo>
                <a:cubicBezTo>
                  <a:pt x="693" y="788"/>
                  <a:pt x="689" y="784"/>
                  <a:pt x="685" y="784"/>
                </a:cubicBezTo>
                <a:close/>
                <a:moveTo>
                  <a:pt x="703" y="18"/>
                </a:moveTo>
                <a:cubicBezTo>
                  <a:pt x="698" y="18"/>
                  <a:pt x="695" y="22"/>
                  <a:pt x="695" y="26"/>
                </a:cubicBezTo>
                <a:cubicBezTo>
                  <a:pt x="695" y="31"/>
                  <a:pt x="698" y="34"/>
                  <a:pt x="703" y="34"/>
                </a:cubicBezTo>
                <a:cubicBezTo>
                  <a:pt x="707" y="34"/>
                  <a:pt x="711" y="31"/>
                  <a:pt x="711" y="26"/>
                </a:cubicBezTo>
                <a:cubicBezTo>
                  <a:pt x="711" y="22"/>
                  <a:pt x="707" y="18"/>
                  <a:pt x="703" y="18"/>
                </a:cubicBezTo>
                <a:close/>
                <a:moveTo>
                  <a:pt x="703" y="36"/>
                </a:moveTo>
                <a:cubicBezTo>
                  <a:pt x="698" y="36"/>
                  <a:pt x="695" y="40"/>
                  <a:pt x="695" y="44"/>
                </a:cubicBezTo>
                <a:cubicBezTo>
                  <a:pt x="695" y="49"/>
                  <a:pt x="698" y="52"/>
                  <a:pt x="703" y="52"/>
                </a:cubicBezTo>
                <a:cubicBezTo>
                  <a:pt x="707" y="52"/>
                  <a:pt x="711" y="49"/>
                  <a:pt x="711" y="44"/>
                </a:cubicBezTo>
                <a:cubicBezTo>
                  <a:pt x="711" y="40"/>
                  <a:pt x="707" y="36"/>
                  <a:pt x="703" y="36"/>
                </a:cubicBezTo>
                <a:close/>
                <a:moveTo>
                  <a:pt x="721" y="18"/>
                </a:moveTo>
                <a:cubicBezTo>
                  <a:pt x="716" y="18"/>
                  <a:pt x="713" y="22"/>
                  <a:pt x="713" y="26"/>
                </a:cubicBezTo>
                <a:cubicBezTo>
                  <a:pt x="713" y="31"/>
                  <a:pt x="716" y="34"/>
                  <a:pt x="721" y="34"/>
                </a:cubicBezTo>
                <a:cubicBezTo>
                  <a:pt x="725" y="34"/>
                  <a:pt x="729" y="31"/>
                  <a:pt x="729" y="26"/>
                </a:cubicBezTo>
                <a:cubicBezTo>
                  <a:pt x="729" y="22"/>
                  <a:pt x="725" y="18"/>
                  <a:pt x="721" y="18"/>
                </a:cubicBezTo>
                <a:close/>
                <a:moveTo>
                  <a:pt x="721" y="36"/>
                </a:moveTo>
                <a:cubicBezTo>
                  <a:pt x="716" y="36"/>
                  <a:pt x="713" y="40"/>
                  <a:pt x="713" y="44"/>
                </a:cubicBezTo>
                <a:cubicBezTo>
                  <a:pt x="713" y="49"/>
                  <a:pt x="716" y="52"/>
                  <a:pt x="721" y="52"/>
                </a:cubicBezTo>
                <a:cubicBezTo>
                  <a:pt x="725" y="52"/>
                  <a:pt x="729" y="49"/>
                  <a:pt x="729" y="44"/>
                </a:cubicBezTo>
                <a:cubicBezTo>
                  <a:pt x="729" y="40"/>
                  <a:pt x="725" y="36"/>
                  <a:pt x="721" y="36"/>
                </a:cubicBezTo>
                <a:close/>
                <a:moveTo>
                  <a:pt x="721" y="54"/>
                </a:moveTo>
                <a:cubicBezTo>
                  <a:pt x="716" y="54"/>
                  <a:pt x="713" y="57"/>
                  <a:pt x="713" y="62"/>
                </a:cubicBezTo>
                <a:cubicBezTo>
                  <a:pt x="713" y="66"/>
                  <a:pt x="716" y="70"/>
                  <a:pt x="721" y="70"/>
                </a:cubicBezTo>
                <a:cubicBezTo>
                  <a:pt x="725" y="70"/>
                  <a:pt x="729" y="66"/>
                  <a:pt x="729" y="62"/>
                </a:cubicBezTo>
                <a:cubicBezTo>
                  <a:pt x="729" y="57"/>
                  <a:pt x="725" y="54"/>
                  <a:pt x="721" y="54"/>
                </a:cubicBezTo>
                <a:close/>
                <a:moveTo>
                  <a:pt x="703" y="196"/>
                </a:moveTo>
                <a:cubicBezTo>
                  <a:pt x="698" y="196"/>
                  <a:pt x="695" y="200"/>
                  <a:pt x="695" y="204"/>
                </a:cubicBezTo>
                <a:cubicBezTo>
                  <a:pt x="695" y="209"/>
                  <a:pt x="698" y="212"/>
                  <a:pt x="703" y="212"/>
                </a:cubicBezTo>
                <a:cubicBezTo>
                  <a:pt x="707" y="212"/>
                  <a:pt x="711" y="209"/>
                  <a:pt x="711" y="204"/>
                </a:cubicBezTo>
                <a:cubicBezTo>
                  <a:pt x="711" y="200"/>
                  <a:pt x="707" y="196"/>
                  <a:pt x="703" y="196"/>
                </a:cubicBezTo>
                <a:close/>
                <a:moveTo>
                  <a:pt x="703" y="214"/>
                </a:moveTo>
                <a:cubicBezTo>
                  <a:pt x="698" y="214"/>
                  <a:pt x="695" y="218"/>
                  <a:pt x="695" y="222"/>
                </a:cubicBezTo>
                <a:cubicBezTo>
                  <a:pt x="695" y="227"/>
                  <a:pt x="698" y="230"/>
                  <a:pt x="703" y="230"/>
                </a:cubicBezTo>
                <a:cubicBezTo>
                  <a:pt x="707" y="230"/>
                  <a:pt x="711" y="227"/>
                  <a:pt x="711" y="222"/>
                </a:cubicBezTo>
                <a:cubicBezTo>
                  <a:pt x="711" y="218"/>
                  <a:pt x="707" y="214"/>
                  <a:pt x="703" y="214"/>
                </a:cubicBezTo>
                <a:close/>
                <a:moveTo>
                  <a:pt x="703" y="232"/>
                </a:moveTo>
                <a:cubicBezTo>
                  <a:pt x="698" y="232"/>
                  <a:pt x="695" y="236"/>
                  <a:pt x="695" y="240"/>
                </a:cubicBezTo>
                <a:cubicBezTo>
                  <a:pt x="695" y="244"/>
                  <a:pt x="698" y="248"/>
                  <a:pt x="703" y="248"/>
                </a:cubicBezTo>
                <a:cubicBezTo>
                  <a:pt x="707" y="248"/>
                  <a:pt x="711" y="244"/>
                  <a:pt x="711" y="240"/>
                </a:cubicBezTo>
                <a:cubicBezTo>
                  <a:pt x="711" y="236"/>
                  <a:pt x="707" y="232"/>
                  <a:pt x="703" y="232"/>
                </a:cubicBezTo>
                <a:close/>
                <a:moveTo>
                  <a:pt x="721" y="196"/>
                </a:moveTo>
                <a:cubicBezTo>
                  <a:pt x="716" y="196"/>
                  <a:pt x="713" y="200"/>
                  <a:pt x="713" y="204"/>
                </a:cubicBezTo>
                <a:cubicBezTo>
                  <a:pt x="713" y="209"/>
                  <a:pt x="716" y="212"/>
                  <a:pt x="721" y="212"/>
                </a:cubicBezTo>
                <a:cubicBezTo>
                  <a:pt x="725" y="212"/>
                  <a:pt x="729" y="209"/>
                  <a:pt x="729" y="204"/>
                </a:cubicBezTo>
                <a:cubicBezTo>
                  <a:pt x="729" y="200"/>
                  <a:pt x="725" y="196"/>
                  <a:pt x="721" y="196"/>
                </a:cubicBezTo>
                <a:close/>
                <a:moveTo>
                  <a:pt x="721" y="214"/>
                </a:moveTo>
                <a:cubicBezTo>
                  <a:pt x="716" y="214"/>
                  <a:pt x="713" y="218"/>
                  <a:pt x="713" y="222"/>
                </a:cubicBezTo>
                <a:cubicBezTo>
                  <a:pt x="713" y="227"/>
                  <a:pt x="716" y="230"/>
                  <a:pt x="721" y="230"/>
                </a:cubicBezTo>
                <a:cubicBezTo>
                  <a:pt x="725" y="230"/>
                  <a:pt x="729" y="227"/>
                  <a:pt x="729" y="222"/>
                </a:cubicBezTo>
                <a:cubicBezTo>
                  <a:pt x="729" y="218"/>
                  <a:pt x="725" y="214"/>
                  <a:pt x="721" y="214"/>
                </a:cubicBezTo>
                <a:close/>
                <a:moveTo>
                  <a:pt x="721" y="232"/>
                </a:moveTo>
                <a:cubicBezTo>
                  <a:pt x="716" y="232"/>
                  <a:pt x="713" y="236"/>
                  <a:pt x="713" y="240"/>
                </a:cubicBezTo>
                <a:cubicBezTo>
                  <a:pt x="713" y="244"/>
                  <a:pt x="716" y="248"/>
                  <a:pt x="721" y="248"/>
                </a:cubicBezTo>
                <a:cubicBezTo>
                  <a:pt x="725" y="248"/>
                  <a:pt x="729" y="244"/>
                  <a:pt x="729" y="240"/>
                </a:cubicBezTo>
                <a:cubicBezTo>
                  <a:pt x="729" y="236"/>
                  <a:pt x="725" y="232"/>
                  <a:pt x="721" y="232"/>
                </a:cubicBezTo>
                <a:close/>
                <a:moveTo>
                  <a:pt x="703" y="481"/>
                </a:moveTo>
                <a:cubicBezTo>
                  <a:pt x="698" y="481"/>
                  <a:pt x="695" y="485"/>
                  <a:pt x="695" y="489"/>
                </a:cubicBezTo>
                <a:cubicBezTo>
                  <a:pt x="695" y="494"/>
                  <a:pt x="698" y="497"/>
                  <a:pt x="703" y="497"/>
                </a:cubicBezTo>
                <a:cubicBezTo>
                  <a:pt x="707" y="497"/>
                  <a:pt x="711" y="494"/>
                  <a:pt x="711" y="489"/>
                </a:cubicBezTo>
                <a:cubicBezTo>
                  <a:pt x="711" y="485"/>
                  <a:pt x="707" y="481"/>
                  <a:pt x="703" y="481"/>
                </a:cubicBezTo>
                <a:close/>
                <a:moveTo>
                  <a:pt x="703" y="499"/>
                </a:moveTo>
                <a:cubicBezTo>
                  <a:pt x="698" y="499"/>
                  <a:pt x="695" y="503"/>
                  <a:pt x="695" y="507"/>
                </a:cubicBezTo>
                <a:cubicBezTo>
                  <a:pt x="695" y="512"/>
                  <a:pt x="698" y="515"/>
                  <a:pt x="703" y="515"/>
                </a:cubicBezTo>
                <a:cubicBezTo>
                  <a:pt x="707" y="515"/>
                  <a:pt x="711" y="512"/>
                  <a:pt x="711" y="507"/>
                </a:cubicBezTo>
                <a:cubicBezTo>
                  <a:pt x="711" y="503"/>
                  <a:pt x="707" y="499"/>
                  <a:pt x="703" y="499"/>
                </a:cubicBezTo>
                <a:close/>
                <a:moveTo>
                  <a:pt x="703" y="517"/>
                </a:moveTo>
                <a:cubicBezTo>
                  <a:pt x="698" y="517"/>
                  <a:pt x="695" y="521"/>
                  <a:pt x="695" y="525"/>
                </a:cubicBezTo>
                <a:cubicBezTo>
                  <a:pt x="695" y="529"/>
                  <a:pt x="698" y="533"/>
                  <a:pt x="703" y="533"/>
                </a:cubicBezTo>
                <a:cubicBezTo>
                  <a:pt x="707" y="533"/>
                  <a:pt x="711" y="529"/>
                  <a:pt x="711" y="525"/>
                </a:cubicBezTo>
                <a:cubicBezTo>
                  <a:pt x="711" y="521"/>
                  <a:pt x="707" y="517"/>
                  <a:pt x="703" y="517"/>
                </a:cubicBezTo>
                <a:close/>
                <a:moveTo>
                  <a:pt x="703" y="535"/>
                </a:moveTo>
                <a:cubicBezTo>
                  <a:pt x="698" y="535"/>
                  <a:pt x="695" y="538"/>
                  <a:pt x="695" y="543"/>
                </a:cubicBezTo>
                <a:cubicBezTo>
                  <a:pt x="695" y="547"/>
                  <a:pt x="698" y="551"/>
                  <a:pt x="703" y="551"/>
                </a:cubicBezTo>
                <a:cubicBezTo>
                  <a:pt x="707" y="551"/>
                  <a:pt x="711" y="547"/>
                  <a:pt x="711" y="543"/>
                </a:cubicBezTo>
                <a:cubicBezTo>
                  <a:pt x="711" y="538"/>
                  <a:pt x="707" y="535"/>
                  <a:pt x="703" y="535"/>
                </a:cubicBezTo>
                <a:close/>
                <a:moveTo>
                  <a:pt x="721" y="499"/>
                </a:moveTo>
                <a:cubicBezTo>
                  <a:pt x="716" y="499"/>
                  <a:pt x="713" y="503"/>
                  <a:pt x="713" y="507"/>
                </a:cubicBezTo>
                <a:cubicBezTo>
                  <a:pt x="713" y="512"/>
                  <a:pt x="716" y="515"/>
                  <a:pt x="721" y="515"/>
                </a:cubicBezTo>
                <a:cubicBezTo>
                  <a:pt x="725" y="515"/>
                  <a:pt x="729" y="512"/>
                  <a:pt x="729" y="507"/>
                </a:cubicBezTo>
                <a:cubicBezTo>
                  <a:pt x="729" y="503"/>
                  <a:pt x="725" y="499"/>
                  <a:pt x="721" y="499"/>
                </a:cubicBezTo>
                <a:close/>
                <a:moveTo>
                  <a:pt x="721" y="517"/>
                </a:moveTo>
                <a:cubicBezTo>
                  <a:pt x="716" y="517"/>
                  <a:pt x="713" y="521"/>
                  <a:pt x="713" y="525"/>
                </a:cubicBezTo>
                <a:cubicBezTo>
                  <a:pt x="713" y="529"/>
                  <a:pt x="716" y="533"/>
                  <a:pt x="721" y="533"/>
                </a:cubicBezTo>
                <a:cubicBezTo>
                  <a:pt x="725" y="533"/>
                  <a:pt x="729" y="529"/>
                  <a:pt x="729" y="525"/>
                </a:cubicBezTo>
                <a:cubicBezTo>
                  <a:pt x="729" y="521"/>
                  <a:pt x="725" y="517"/>
                  <a:pt x="721" y="517"/>
                </a:cubicBezTo>
                <a:close/>
                <a:moveTo>
                  <a:pt x="721" y="535"/>
                </a:moveTo>
                <a:cubicBezTo>
                  <a:pt x="716" y="535"/>
                  <a:pt x="713" y="538"/>
                  <a:pt x="713" y="543"/>
                </a:cubicBezTo>
                <a:cubicBezTo>
                  <a:pt x="713" y="547"/>
                  <a:pt x="716" y="551"/>
                  <a:pt x="721" y="551"/>
                </a:cubicBezTo>
                <a:cubicBezTo>
                  <a:pt x="725" y="551"/>
                  <a:pt x="729" y="547"/>
                  <a:pt x="729" y="543"/>
                </a:cubicBezTo>
                <a:cubicBezTo>
                  <a:pt x="729" y="538"/>
                  <a:pt x="725" y="535"/>
                  <a:pt x="721" y="535"/>
                </a:cubicBezTo>
                <a:close/>
                <a:moveTo>
                  <a:pt x="703" y="553"/>
                </a:moveTo>
                <a:cubicBezTo>
                  <a:pt x="698" y="553"/>
                  <a:pt x="695" y="556"/>
                  <a:pt x="695" y="561"/>
                </a:cubicBezTo>
                <a:cubicBezTo>
                  <a:pt x="695" y="565"/>
                  <a:pt x="698" y="569"/>
                  <a:pt x="703" y="569"/>
                </a:cubicBezTo>
                <a:cubicBezTo>
                  <a:pt x="707" y="569"/>
                  <a:pt x="711" y="565"/>
                  <a:pt x="711" y="561"/>
                </a:cubicBezTo>
                <a:cubicBezTo>
                  <a:pt x="711" y="556"/>
                  <a:pt x="707" y="553"/>
                  <a:pt x="703" y="553"/>
                </a:cubicBezTo>
                <a:close/>
                <a:moveTo>
                  <a:pt x="703" y="570"/>
                </a:moveTo>
                <a:cubicBezTo>
                  <a:pt x="698" y="570"/>
                  <a:pt x="695" y="574"/>
                  <a:pt x="695" y="578"/>
                </a:cubicBezTo>
                <a:cubicBezTo>
                  <a:pt x="695" y="583"/>
                  <a:pt x="698" y="586"/>
                  <a:pt x="703" y="586"/>
                </a:cubicBezTo>
                <a:cubicBezTo>
                  <a:pt x="707" y="586"/>
                  <a:pt x="711" y="583"/>
                  <a:pt x="711" y="578"/>
                </a:cubicBezTo>
                <a:cubicBezTo>
                  <a:pt x="711" y="574"/>
                  <a:pt x="707" y="570"/>
                  <a:pt x="703" y="570"/>
                </a:cubicBezTo>
                <a:close/>
                <a:moveTo>
                  <a:pt x="703" y="588"/>
                </a:moveTo>
                <a:cubicBezTo>
                  <a:pt x="698" y="588"/>
                  <a:pt x="695" y="592"/>
                  <a:pt x="695" y="596"/>
                </a:cubicBezTo>
                <a:cubicBezTo>
                  <a:pt x="695" y="601"/>
                  <a:pt x="698" y="604"/>
                  <a:pt x="703" y="604"/>
                </a:cubicBezTo>
                <a:cubicBezTo>
                  <a:pt x="707" y="604"/>
                  <a:pt x="711" y="601"/>
                  <a:pt x="711" y="596"/>
                </a:cubicBezTo>
                <a:cubicBezTo>
                  <a:pt x="711" y="592"/>
                  <a:pt x="707" y="588"/>
                  <a:pt x="703" y="588"/>
                </a:cubicBezTo>
                <a:close/>
                <a:moveTo>
                  <a:pt x="703" y="606"/>
                </a:moveTo>
                <a:cubicBezTo>
                  <a:pt x="698" y="606"/>
                  <a:pt x="695" y="610"/>
                  <a:pt x="695" y="614"/>
                </a:cubicBezTo>
                <a:cubicBezTo>
                  <a:pt x="695" y="619"/>
                  <a:pt x="698" y="622"/>
                  <a:pt x="703" y="622"/>
                </a:cubicBezTo>
                <a:cubicBezTo>
                  <a:pt x="707" y="622"/>
                  <a:pt x="711" y="619"/>
                  <a:pt x="711" y="614"/>
                </a:cubicBezTo>
                <a:cubicBezTo>
                  <a:pt x="711" y="610"/>
                  <a:pt x="707" y="606"/>
                  <a:pt x="703" y="606"/>
                </a:cubicBezTo>
                <a:close/>
                <a:moveTo>
                  <a:pt x="721" y="553"/>
                </a:moveTo>
                <a:cubicBezTo>
                  <a:pt x="716" y="553"/>
                  <a:pt x="713" y="556"/>
                  <a:pt x="713" y="561"/>
                </a:cubicBezTo>
                <a:cubicBezTo>
                  <a:pt x="713" y="565"/>
                  <a:pt x="716" y="569"/>
                  <a:pt x="721" y="569"/>
                </a:cubicBezTo>
                <a:cubicBezTo>
                  <a:pt x="725" y="569"/>
                  <a:pt x="729" y="565"/>
                  <a:pt x="729" y="561"/>
                </a:cubicBezTo>
                <a:cubicBezTo>
                  <a:pt x="729" y="556"/>
                  <a:pt x="725" y="553"/>
                  <a:pt x="721" y="553"/>
                </a:cubicBezTo>
                <a:close/>
                <a:moveTo>
                  <a:pt x="721" y="570"/>
                </a:moveTo>
                <a:cubicBezTo>
                  <a:pt x="716" y="570"/>
                  <a:pt x="713" y="574"/>
                  <a:pt x="713" y="578"/>
                </a:cubicBezTo>
                <a:cubicBezTo>
                  <a:pt x="713" y="583"/>
                  <a:pt x="716" y="586"/>
                  <a:pt x="721" y="586"/>
                </a:cubicBezTo>
                <a:cubicBezTo>
                  <a:pt x="725" y="586"/>
                  <a:pt x="729" y="583"/>
                  <a:pt x="729" y="578"/>
                </a:cubicBezTo>
                <a:cubicBezTo>
                  <a:pt x="729" y="574"/>
                  <a:pt x="725" y="570"/>
                  <a:pt x="721" y="570"/>
                </a:cubicBezTo>
                <a:close/>
                <a:moveTo>
                  <a:pt x="721" y="588"/>
                </a:moveTo>
                <a:cubicBezTo>
                  <a:pt x="716" y="588"/>
                  <a:pt x="713" y="592"/>
                  <a:pt x="713" y="596"/>
                </a:cubicBezTo>
                <a:cubicBezTo>
                  <a:pt x="713" y="601"/>
                  <a:pt x="716" y="604"/>
                  <a:pt x="721" y="604"/>
                </a:cubicBezTo>
                <a:cubicBezTo>
                  <a:pt x="725" y="604"/>
                  <a:pt x="729" y="601"/>
                  <a:pt x="729" y="596"/>
                </a:cubicBezTo>
                <a:cubicBezTo>
                  <a:pt x="729" y="592"/>
                  <a:pt x="725" y="588"/>
                  <a:pt x="721" y="588"/>
                </a:cubicBezTo>
                <a:close/>
                <a:moveTo>
                  <a:pt x="721" y="606"/>
                </a:moveTo>
                <a:cubicBezTo>
                  <a:pt x="716" y="606"/>
                  <a:pt x="713" y="610"/>
                  <a:pt x="713" y="614"/>
                </a:cubicBezTo>
                <a:cubicBezTo>
                  <a:pt x="713" y="619"/>
                  <a:pt x="716" y="622"/>
                  <a:pt x="721" y="622"/>
                </a:cubicBezTo>
                <a:cubicBezTo>
                  <a:pt x="725" y="622"/>
                  <a:pt x="729" y="619"/>
                  <a:pt x="729" y="614"/>
                </a:cubicBezTo>
                <a:cubicBezTo>
                  <a:pt x="729" y="610"/>
                  <a:pt x="725" y="606"/>
                  <a:pt x="721" y="606"/>
                </a:cubicBezTo>
                <a:close/>
                <a:moveTo>
                  <a:pt x="703" y="624"/>
                </a:moveTo>
                <a:cubicBezTo>
                  <a:pt x="698" y="624"/>
                  <a:pt x="695" y="627"/>
                  <a:pt x="695" y="632"/>
                </a:cubicBezTo>
                <a:cubicBezTo>
                  <a:pt x="695" y="636"/>
                  <a:pt x="698" y="640"/>
                  <a:pt x="703" y="640"/>
                </a:cubicBezTo>
                <a:cubicBezTo>
                  <a:pt x="707" y="640"/>
                  <a:pt x="711" y="636"/>
                  <a:pt x="711" y="632"/>
                </a:cubicBezTo>
                <a:cubicBezTo>
                  <a:pt x="711" y="627"/>
                  <a:pt x="707" y="624"/>
                  <a:pt x="703" y="624"/>
                </a:cubicBezTo>
                <a:close/>
                <a:moveTo>
                  <a:pt x="703" y="642"/>
                </a:moveTo>
                <a:cubicBezTo>
                  <a:pt x="698" y="642"/>
                  <a:pt x="695" y="645"/>
                  <a:pt x="695" y="650"/>
                </a:cubicBezTo>
                <a:cubicBezTo>
                  <a:pt x="695" y="654"/>
                  <a:pt x="698" y="658"/>
                  <a:pt x="703" y="658"/>
                </a:cubicBezTo>
                <a:cubicBezTo>
                  <a:pt x="707" y="658"/>
                  <a:pt x="711" y="654"/>
                  <a:pt x="711" y="650"/>
                </a:cubicBezTo>
                <a:cubicBezTo>
                  <a:pt x="711" y="645"/>
                  <a:pt x="707" y="642"/>
                  <a:pt x="703" y="642"/>
                </a:cubicBezTo>
                <a:close/>
                <a:moveTo>
                  <a:pt x="703" y="660"/>
                </a:moveTo>
                <a:cubicBezTo>
                  <a:pt x="698" y="660"/>
                  <a:pt x="695" y="663"/>
                  <a:pt x="695" y="668"/>
                </a:cubicBezTo>
                <a:cubicBezTo>
                  <a:pt x="695" y="672"/>
                  <a:pt x="698" y="676"/>
                  <a:pt x="703" y="676"/>
                </a:cubicBezTo>
                <a:cubicBezTo>
                  <a:pt x="707" y="676"/>
                  <a:pt x="711" y="672"/>
                  <a:pt x="711" y="668"/>
                </a:cubicBezTo>
                <a:cubicBezTo>
                  <a:pt x="711" y="663"/>
                  <a:pt x="707" y="660"/>
                  <a:pt x="703" y="660"/>
                </a:cubicBezTo>
                <a:close/>
                <a:moveTo>
                  <a:pt x="703" y="677"/>
                </a:moveTo>
                <a:cubicBezTo>
                  <a:pt x="698" y="677"/>
                  <a:pt x="695" y="681"/>
                  <a:pt x="695" y="685"/>
                </a:cubicBezTo>
                <a:cubicBezTo>
                  <a:pt x="695" y="690"/>
                  <a:pt x="698" y="693"/>
                  <a:pt x="703" y="693"/>
                </a:cubicBezTo>
                <a:cubicBezTo>
                  <a:pt x="707" y="693"/>
                  <a:pt x="711" y="690"/>
                  <a:pt x="711" y="685"/>
                </a:cubicBezTo>
                <a:cubicBezTo>
                  <a:pt x="711" y="681"/>
                  <a:pt x="707" y="677"/>
                  <a:pt x="703" y="677"/>
                </a:cubicBezTo>
                <a:close/>
                <a:moveTo>
                  <a:pt x="721" y="624"/>
                </a:moveTo>
                <a:cubicBezTo>
                  <a:pt x="716" y="624"/>
                  <a:pt x="713" y="627"/>
                  <a:pt x="713" y="632"/>
                </a:cubicBezTo>
                <a:cubicBezTo>
                  <a:pt x="713" y="636"/>
                  <a:pt x="716" y="640"/>
                  <a:pt x="721" y="640"/>
                </a:cubicBezTo>
                <a:cubicBezTo>
                  <a:pt x="725" y="640"/>
                  <a:pt x="729" y="636"/>
                  <a:pt x="729" y="632"/>
                </a:cubicBezTo>
                <a:cubicBezTo>
                  <a:pt x="729" y="627"/>
                  <a:pt x="725" y="624"/>
                  <a:pt x="721" y="624"/>
                </a:cubicBezTo>
                <a:close/>
                <a:moveTo>
                  <a:pt x="721" y="642"/>
                </a:moveTo>
                <a:cubicBezTo>
                  <a:pt x="716" y="642"/>
                  <a:pt x="713" y="645"/>
                  <a:pt x="713" y="650"/>
                </a:cubicBezTo>
                <a:cubicBezTo>
                  <a:pt x="713" y="654"/>
                  <a:pt x="716" y="658"/>
                  <a:pt x="721" y="658"/>
                </a:cubicBezTo>
                <a:cubicBezTo>
                  <a:pt x="725" y="658"/>
                  <a:pt x="729" y="654"/>
                  <a:pt x="729" y="650"/>
                </a:cubicBezTo>
                <a:cubicBezTo>
                  <a:pt x="729" y="645"/>
                  <a:pt x="725" y="642"/>
                  <a:pt x="721" y="642"/>
                </a:cubicBezTo>
                <a:close/>
                <a:moveTo>
                  <a:pt x="721" y="660"/>
                </a:moveTo>
                <a:cubicBezTo>
                  <a:pt x="716" y="660"/>
                  <a:pt x="713" y="663"/>
                  <a:pt x="713" y="668"/>
                </a:cubicBezTo>
                <a:cubicBezTo>
                  <a:pt x="713" y="672"/>
                  <a:pt x="716" y="676"/>
                  <a:pt x="721" y="676"/>
                </a:cubicBezTo>
                <a:cubicBezTo>
                  <a:pt x="725" y="676"/>
                  <a:pt x="729" y="672"/>
                  <a:pt x="729" y="668"/>
                </a:cubicBezTo>
                <a:cubicBezTo>
                  <a:pt x="729" y="663"/>
                  <a:pt x="725" y="660"/>
                  <a:pt x="721" y="660"/>
                </a:cubicBezTo>
                <a:close/>
                <a:moveTo>
                  <a:pt x="721" y="677"/>
                </a:moveTo>
                <a:cubicBezTo>
                  <a:pt x="716" y="677"/>
                  <a:pt x="713" y="681"/>
                  <a:pt x="713" y="685"/>
                </a:cubicBezTo>
                <a:cubicBezTo>
                  <a:pt x="713" y="690"/>
                  <a:pt x="716" y="693"/>
                  <a:pt x="721" y="693"/>
                </a:cubicBezTo>
                <a:cubicBezTo>
                  <a:pt x="725" y="693"/>
                  <a:pt x="729" y="690"/>
                  <a:pt x="729" y="685"/>
                </a:cubicBezTo>
                <a:cubicBezTo>
                  <a:pt x="729" y="681"/>
                  <a:pt x="725" y="677"/>
                  <a:pt x="721" y="677"/>
                </a:cubicBezTo>
                <a:close/>
                <a:moveTo>
                  <a:pt x="703" y="695"/>
                </a:moveTo>
                <a:cubicBezTo>
                  <a:pt x="698" y="695"/>
                  <a:pt x="695" y="699"/>
                  <a:pt x="695" y="703"/>
                </a:cubicBezTo>
                <a:cubicBezTo>
                  <a:pt x="695" y="708"/>
                  <a:pt x="698" y="711"/>
                  <a:pt x="703" y="711"/>
                </a:cubicBezTo>
                <a:cubicBezTo>
                  <a:pt x="707" y="711"/>
                  <a:pt x="711" y="708"/>
                  <a:pt x="711" y="703"/>
                </a:cubicBezTo>
                <a:cubicBezTo>
                  <a:pt x="711" y="699"/>
                  <a:pt x="707" y="695"/>
                  <a:pt x="703" y="695"/>
                </a:cubicBezTo>
                <a:close/>
                <a:moveTo>
                  <a:pt x="703" y="713"/>
                </a:moveTo>
                <a:cubicBezTo>
                  <a:pt x="698" y="713"/>
                  <a:pt x="695" y="717"/>
                  <a:pt x="695" y="721"/>
                </a:cubicBezTo>
                <a:cubicBezTo>
                  <a:pt x="695" y="725"/>
                  <a:pt x="698" y="729"/>
                  <a:pt x="703" y="729"/>
                </a:cubicBezTo>
                <a:cubicBezTo>
                  <a:pt x="707" y="729"/>
                  <a:pt x="711" y="725"/>
                  <a:pt x="711" y="721"/>
                </a:cubicBezTo>
                <a:cubicBezTo>
                  <a:pt x="711" y="717"/>
                  <a:pt x="707" y="713"/>
                  <a:pt x="703" y="713"/>
                </a:cubicBezTo>
                <a:close/>
                <a:moveTo>
                  <a:pt x="703" y="731"/>
                </a:moveTo>
                <a:cubicBezTo>
                  <a:pt x="698" y="731"/>
                  <a:pt x="695" y="734"/>
                  <a:pt x="695" y="739"/>
                </a:cubicBezTo>
                <a:cubicBezTo>
                  <a:pt x="695" y="743"/>
                  <a:pt x="698" y="747"/>
                  <a:pt x="703" y="747"/>
                </a:cubicBezTo>
                <a:cubicBezTo>
                  <a:pt x="707" y="747"/>
                  <a:pt x="711" y="743"/>
                  <a:pt x="711" y="739"/>
                </a:cubicBezTo>
                <a:cubicBezTo>
                  <a:pt x="711" y="734"/>
                  <a:pt x="707" y="731"/>
                  <a:pt x="703" y="731"/>
                </a:cubicBezTo>
                <a:close/>
                <a:moveTo>
                  <a:pt x="703" y="749"/>
                </a:moveTo>
                <a:cubicBezTo>
                  <a:pt x="698" y="749"/>
                  <a:pt x="695" y="752"/>
                  <a:pt x="695" y="757"/>
                </a:cubicBezTo>
                <a:cubicBezTo>
                  <a:pt x="695" y="761"/>
                  <a:pt x="698" y="765"/>
                  <a:pt x="703" y="765"/>
                </a:cubicBezTo>
                <a:cubicBezTo>
                  <a:pt x="707" y="765"/>
                  <a:pt x="711" y="761"/>
                  <a:pt x="711" y="757"/>
                </a:cubicBezTo>
                <a:cubicBezTo>
                  <a:pt x="711" y="752"/>
                  <a:pt x="707" y="749"/>
                  <a:pt x="703" y="749"/>
                </a:cubicBezTo>
                <a:close/>
                <a:moveTo>
                  <a:pt x="721" y="695"/>
                </a:moveTo>
                <a:cubicBezTo>
                  <a:pt x="716" y="695"/>
                  <a:pt x="713" y="699"/>
                  <a:pt x="713" y="703"/>
                </a:cubicBezTo>
                <a:cubicBezTo>
                  <a:pt x="713" y="708"/>
                  <a:pt x="716" y="711"/>
                  <a:pt x="721" y="711"/>
                </a:cubicBezTo>
                <a:cubicBezTo>
                  <a:pt x="725" y="711"/>
                  <a:pt x="729" y="708"/>
                  <a:pt x="729" y="703"/>
                </a:cubicBezTo>
                <a:cubicBezTo>
                  <a:pt x="729" y="699"/>
                  <a:pt x="725" y="695"/>
                  <a:pt x="721" y="695"/>
                </a:cubicBezTo>
                <a:close/>
                <a:moveTo>
                  <a:pt x="721" y="713"/>
                </a:moveTo>
                <a:cubicBezTo>
                  <a:pt x="716" y="713"/>
                  <a:pt x="713" y="717"/>
                  <a:pt x="713" y="721"/>
                </a:cubicBezTo>
                <a:cubicBezTo>
                  <a:pt x="713" y="725"/>
                  <a:pt x="716" y="729"/>
                  <a:pt x="721" y="729"/>
                </a:cubicBezTo>
                <a:cubicBezTo>
                  <a:pt x="725" y="729"/>
                  <a:pt x="729" y="725"/>
                  <a:pt x="729" y="721"/>
                </a:cubicBezTo>
                <a:cubicBezTo>
                  <a:pt x="729" y="717"/>
                  <a:pt x="725" y="713"/>
                  <a:pt x="721" y="713"/>
                </a:cubicBezTo>
                <a:close/>
                <a:moveTo>
                  <a:pt x="721" y="731"/>
                </a:moveTo>
                <a:cubicBezTo>
                  <a:pt x="716" y="731"/>
                  <a:pt x="713" y="734"/>
                  <a:pt x="713" y="739"/>
                </a:cubicBezTo>
                <a:cubicBezTo>
                  <a:pt x="713" y="743"/>
                  <a:pt x="716" y="747"/>
                  <a:pt x="721" y="747"/>
                </a:cubicBezTo>
                <a:cubicBezTo>
                  <a:pt x="725" y="747"/>
                  <a:pt x="729" y="743"/>
                  <a:pt x="729" y="739"/>
                </a:cubicBezTo>
                <a:cubicBezTo>
                  <a:pt x="729" y="734"/>
                  <a:pt x="725" y="731"/>
                  <a:pt x="721" y="731"/>
                </a:cubicBezTo>
                <a:close/>
                <a:moveTo>
                  <a:pt x="721" y="749"/>
                </a:moveTo>
                <a:cubicBezTo>
                  <a:pt x="716" y="749"/>
                  <a:pt x="713" y="752"/>
                  <a:pt x="713" y="757"/>
                </a:cubicBezTo>
                <a:cubicBezTo>
                  <a:pt x="713" y="761"/>
                  <a:pt x="716" y="765"/>
                  <a:pt x="721" y="765"/>
                </a:cubicBezTo>
                <a:cubicBezTo>
                  <a:pt x="725" y="765"/>
                  <a:pt x="729" y="761"/>
                  <a:pt x="729" y="757"/>
                </a:cubicBezTo>
                <a:cubicBezTo>
                  <a:pt x="729" y="752"/>
                  <a:pt x="725" y="749"/>
                  <a:pt x="721" y="749"/>
                </a:cubicBezTo>
                <a:close/>
                <a:moveTo>
                  <a:pt x="703" y="766"/>
                </a:moveTo>
                <a:cubicBezTo>
                  <a:pt x="698" y="766"/>
                  <a:pt x="695" y="770"/>
                  <a:pt x="695" y="774"/>
                </a:cubicBezTo>
                <a:cubicBezTo>
                  <a:pt x="695" y="779"/>
                  <a:pt x="698" y="782"/>
                  <a:pt x="703" y="782"/>
                </a:cubicBezTo>
                <a:cubicBezTo>
                  <a:pt x="707" y="782"/>
                  <a:pt x="711" y="779"/>
                  <a:pt x="711" y="774"/>
                </a:cubicBezTo>
                <a:cubicBezTo>
                  <a:pt x="711" y="770"/>
                  <a:pt x="707" y="766"/>
                  <a:pt x="703" y="766"/>
                </a:cubicBezTo>
                <a:close/>
                <a:moveTo>
                  <a:pt x="738" y="18"/>
                </a:moveTo>
                <a:cubicBezTo>
                  <a:pt x="734" y="18"/>
                  <a:pt x="730" y="22"/>
                  <a:pt x="730" y="26"/>
                </a:cubicBezTo>
                <a:cubicBezTo>
                  <a:pt x="730" y="31"/>
                  <a:pt x="734" y="34"/>
                  <a:pt x="738" y="34"/>
                </a:cubicBezTo>
                <a:cubicBezTo>
                  <a:pt x="743" y="34"/>
                  <a:pt x="746" y="31"/>
                  <a:pt x="746" y="26"/>
                </a:cubicBezTo>
                <a:cubicBezTo>
                  <a:pt x="746" y="22"/>
                  <a:pt x="743" y="18"/>
                  <a:pt x="738" y="18"/>
                </a:cubicBezTo>
                <a:close/>
                <a:moveTo>
                  <a:pt x="738" y="36"/>
                </a:moveTo>
                <a:cubicBezTo>
                  <a:pt x="734" y="36"/>
                  <a:pt x="730" y="40"/>
                  <a:pt x="730" y="44"/>
                </a:cubicBezTo>
                <a:cubicBezTo>
                  <a:pt x="730" y="49"/>
                  <a:pt x="734" y="52"/>
                  <a:pt x="738" y="52"/>
                </a:cubicBezTo>
                <a:cubicBezTo>
                  <a:pt x="743" y="52"/>
                  <a:pt x="746" y="49"/>
                  <a:pt x="746" y="44"/>
                </a:cubicBezTo>
                <a:cubicBezTo>
                  <a:pt x="746" y="40"/>
                  <a:pt x="743" y="36"/>
                  <a:pt x="738" y="36"/>
                </a:cubicBezTo>
                <a:close/>
                <a:moveTo>
                  <a:pt x="756" y="18"/>
                </a:moveTo>
                <a:cubicBezTo>
                  <a:pt x="752" y="18"/>
                  <a:pt x="748" y="22"/>
                  <a:pt x="748" y="26"/>
                </a:cubicBezTo>
                <a:cubicBezTo>
                  <a:pt x="748" y="31"/>
                  <a:pt x="752" y="34"/>
                  <a:pt x="756" y="34"/>
                </a:cubicBezTo>
                <a:cubicBezTo>
                  <a:pt x="761" y="34"/>
                  <a:pt x="764" y="31"/>
                  <a:pt x="764" y="26"/>
                </a:cubicBezTo>
                <a:cubicBezTo>
                  <a:pt x="764" y="22"/>
                  <a:pt x="761" y="18"/>
                  <a:pt x="756" y="18"/>
                </a:cubicBezTo>
                <a:close/>
                <a:moveTo>
                  <a:pt x="756" y="36"/>
                </a:moveTo>
                <a:cubicBezTo>
                  <a:pt x="752" y="36"/>
                  <a:pt x="748" y="40"/>
                  <a:pt x="748" y="44"/>
                </a:cubicBezTo>
                <a:cubicBezTo>
                  <a:pt x="748" y="49"/>
                  <a:pt x="752" y="52"/>
                  <a:pt x="756" y="52"/>
                </a:cubicBezTo>
                <a:cubicBezTo>
                  <a:pt x="761" y="52"/>
                  <a:pt x="764" y="49"/>
                  <a:pt x="764" y="44"/>
                </a:cubicBezTo>
                <a:cubicBezTo>
                  <a:pt x="764" y="40"/>
                  <a:pt x="761" y="36"/>
                  <a:pt x="756" y="36"/>
                </a:cubicBezTo>
                <a:close/>
                <a:moveTo>
                  <a:pt x="738" y="54"/>
                </a:moveTo>
                <a:cubicBezTo>
                  <a:pt x="734" y="54"/>
                  <a:pt x="730" y="57"/>
                  <a:pt x="730" y="62"/>
                </a:cubicBezTo>
                <a:cubicBezTo>
                  <a:pt x="730" y="66"/>
                  <a:pt x="734" y="70"/>
                  <a:pt x="738" y="70"/>
                </a:cubicBezTo>
                <a:cubicBezTo>
                  <a:pt x="743" y="70"/>
                  <a:pt x="746" y="66"/>
                  <a:pt x="746" y="62"/>
                </a:cubicBezTo>
                <a:cubicBezTo>
                  <a:pt x="746" y="57"/>
                  <a:pt x="743" y="54"/>
                  <a:pt x="738" y="54"/>
                </a:cubicBezTo>
                <a:close/>
                <a:moveTo>
                  <a:pt x="738" y="72"/>
                </a:moveTo>
                <a:cubicBezTo>
                  <a:pt x="734" y="72"/>
                  <a:pt x="730" y="75"/>
                  <a:pt x="730" y="80"/>
                </a:cubicBezTo>
                <a:cubicBezTo>
                  <a:pt x="730" y="84"/>
                  <a:pt x="734" y="88"/>
                  <a:pt x="738" y="88"/>
                </a:cubicBezTo>
                <a:cubicBezTo>
                  <a:pt x="743" y="88"/>
                  <a:pt x="746" y="84"/>
                  <a:pt x="746" y="80"/>
                </a:cubicBezTo>
                <a:cubicBezTo>
                  <a:pt x="746" y="75"/>
                  <a:pt x="743" y="72"/>
                  <a:pt x="738" y="72"/>
                </a:cubicBezTo>
                <a:close/>
                <a:moveTo>
                  <a:pt x="738" y="90"/>
                </a:moveTo>
                <a:cubicBezTo>
                  <a:pt x="734" y="90"/>
                  <a:pt x="730" y="93"/>
                  <a:pt x="730" y="98"/>
                </a:cubicBezTo>
                <a:cubicBezTo>
                  <a:pt x="730" y="102"/>
                  <a:pt x="734" y="106"/>
                  <a:pt x="738" y="106"/>
                </a:cubicBezTo>
                <a:cubicBezTo>
                  <a:pt x="743" y="106"/>
                  <a:pt x="746" y="102"/>
                  <a:pt x="746" y="98"/>
                </a:cubicBezTo>
                <a:cubicBezTo>
                  <a:pt x="746" y="93"/>
                  <a:pt x="743" y="90"/>
                  <a:pt x="738" y="90"/>
                </a:cubicBezTo>
                <a:close/>
                <a:moveTo>
                  <a:pt x="738" y="107"/>
                </a:moveTo>
                <a:cubicBezTo>
                  <a:pt x="734" y="107"/>
                  <a:pt x="730" y="111"/>
                  <a:pt x="730" y="115"/>
                </a:cubicBezTo>
                <a:cubicBezTo>
                  <a:pt x="730" y="120"/>
                  <a:pt x="734" y="123"/>
                  <a:pt x="738" y="123"/>
                </a:cubicBezTo>
                <a:cubicBezTo>
                  <a:pt x="743" y="123"/>
                  <a:pt x="746" y="120"/>
                  <a:pt x="746" y="115"/>
                </a:cubicBezTo>
                <a:cubicBezTo>
                  <a:pt x="746" y="111"/>
                  <a:pt x="743" y="107"/>
                  <a:pt x="738" y="107"/>
                </a:cubicBezTo>
                <a:close/>
                <a:moveTo>
                  <a:pt x="756" y="54"/>
                </a:moveTo>
                <a:cubicBezTo>
                  <a:pt x="752" y="54"/>
                  <a:pt x="748" y="57"/>
                  <a:pt x="748" y="62"/>
                </a:cubicBezTo>
                <a:cubicBezTo>
                  <a:pt x="748" y="66"/>
                  <a:pt x="752" y="70"/>
                  <a:pt x="756" y="70"/>
                </a:cubicBezTo>
                <a:cubicBezTo>
                  <a:pt x="761" y="70"/>
                  <a:pt x="764" y="66"/>
                  <a:pt x="764" y="62"/>
                </a:cubicBezTo>
                <a:cubicBezTo>
                  <a:pt x="764" y="57"/>
                  <a:pt x="761" y="54"/>
                  <a:pt x="756" y="54"/>
                </a:cubicBezTo>
                <a:close/>
                <a:moveTo>
                  <a:pt x="756" y="72"/>
                </a:moveTo>
                <a:cubicBezTo>
                  <a:pt x="752" y="72"/>
                  <a:pt x="748" y="75"/>
                  <a:pt x="748" y="80"/>
                </a:cubicBezTo>
                <a:cubicBezTo>
                  <a:pt x="748" y="84"/>
                  <a:pt x="752" y="88"/>
                  <a:pt x="756" y="88"/>
                </a:cubicBezTo>
                <a:cubicBezTo>
                  <a:pt x="761" y="88"/>
                  <a:pt x="764" y="84"/>
                  <a:pt x="764" y="80"/>
                </a:cubicBezTo>
                <a:cubicBezTo>
                  <a:pt x="764" y="75"/>
                  <a:pt x="761" y="72"/>
                  <a:pt x="756" y="72"/>
                </a:cubicBezTo>
                <a:close/>
                <a:moveTo>
                  <a:pt x="756" y="90"/>
                </a:moveTo>
                <a:cubicBezTo>
                  <a:pt x="752" y="90"/>
                  <a:pt x="748" y="93"/>
                  <a:pt x="748" y="98"/>
                </a:cubicBezTo>
                <a:cubicBezTo>
                  <a:pt x="748" y="102"/>
                  <a:pt x="752" y="106"/>
                  <a:pt x="756" y="106"/>
                </a:cubicBezTo>
                <a:cubicBezTo>
                  <a:pt x="761" y="106"/>
                  <a:pt x="764" y="102"/>
                  <a:pt x="764" y="98"/>
                </a:cubicBezTo>
                <a:cubicBezTo>
                  <a:pt x="764" y="93"/>
                  <a:pt x="761" y="90"/>
                  <a:pt x="756" y="90"/>
                </a:cubicBezTo>
                <a:close/>
                <a:moveTo>
                  <a:pt x="756" y="107"/>
                </a:moveTo>
                <a:cubicBezTo>
                  <a:pt x="752" y="107"/>
                  <a:pt x="748" y="111"/>
                  <a:pt x="748" y="115"/>
                </a:cubicBezTo>
                <a:cubicBezTo>
                  <a:pt x="748" y="120"/>
                  <a:pt x="752" y="123"/>
                  <a:pt x="756" y="123"/>
                </a:cubicBezTo>
                <a:cubicBezTo>
                  <a:pt x="761" y="123"/>
                  <a:pt x="764" y="120"/>
                  <a:pt x="764" y="115"/>
                </a:cubicBezTo>
                <a:cubicBezTo>
                  <a:pt x="764" y="111"/>
                  <a:pt x="761" y="107"/>
                  <a:pt x="756" y="107"/>
                </a:cubicBezTo>
                <a:close/>
                <a:moveTo>
                  <a:pt x="756" y="125"/>
                </a:moveTo>
                <a:cubicBezTo>
                  <a:pt x="752" y="125"/>
                  <a:pt x="748" y="129"/>
                  <a:pt x="748" y="133"/>
                </a:cubicBezTo>
                <a:cubicBezTo>
                  <a:pt x="748" y="138"/>
                  <a:pt x="752" y="141"/>
                  <a:pt x="756" y="141"/>
                </a:cubicBezTo>
                <a:cubicBezTo>
                  <a:pt x="761" y="141"/>
                  <a:pt x="764" y="138"/>
                  <a:pt x="764" y="133"/>
                </a:cubicBezTo>
                <a:cubicBezTo>
                  <a:pt x="764" y="129"/>
                  <a:pt x="761" y="125"/>
                  <a:pt x="756" y="125"/>
                </a:cubicBezTo>
                <a:close/>
                <a:moveTo>
                  <a:pt x="738" y="232"/>
                </a:moveTo>
                <a:cubicBezTo>
                  <a:pt x="734" y="232"/>
                  <a:pt x="730" y="236"/>
                  <a:pt x="730" y="240"/>
                </a:cubicBezTo>
                <a:cubicBezTo>
                  <a:pt x="730" y="244"/>
                  <a:pt x="734" y="248"/>
                  <a:pt x="738" y="248"/>
                </a:cubicBezTo>
                <a:cubicBezTo>
                  <a:pt x="743" y="248"/>
                  <a:pt x="746" y="244"/>
                  <a:pt x="746" y="240"/>
                </a:cubicBezTo>
                <a:cubicBezTo>
                  <a:pt x="746" y="236"/>
                  <a:pt x="743" y="232"/>
                  <a:pt x="738" y="232"/>
                </a:cubicBezTo>
                <a:close/>
                <a:moveTo>
                  <a:pt x="738" y="499"/>
                </a:moveTo>
                <a:cubicBezTo>
                  <a:pt x="734" y="499"/>
                  <a:pt x="730" y="503"/>
                  <a:pt x="730" y="507"/>
                </a:cubicBezTo>
                <a:cubicBezTo>
                  <a:pt x="730" y="512"/>
                  <a:pt x="734" y="515"/>
                  <a:pt x="738" y="515"/>
                </a:cubicBezTo>
                <a:cubicBezTo>
                  <a:pt x="743" y="515"/>
                  <a:pt x="746" y="512"/>
                  <a:pt x="746" y="507"/>
                </a:cubicBezTo>
                <a:cubicBezTo>
                  <a:pt x="746" y="503"/>
                  <a:pt x="743" y="499"/>
                  <a:pt x="738" y="499"/>
                </a:cubicBezTo>
                <a:close/>
                <a:moveTo>
                  <a:pt x="738" y="517"/>
                </a:moveTo>
                <a:cubicBezTo>
                  <a:pt x="734" y="517"/>
                  <a:pt x="730" y="521"/>
                  <a:pt x="730" y="525"/>
                </a:cubicBezTo>
                <a:cubicBezTo>
                  <a:pt x="730" y="529"/>
                  <a:pt x="734" y="533"/>
                  <a:pt x="738" y="533"/>
                </a:cubicBezTo>
                <a:cubicBezTo>
                  <a:pt x="743" y="533"/>
                  <a:pt x="746" y="529"/>
                  <a:pt x="746" y="525"/>
                </a:cubicBezTo>
                <a:cubicBezTo>
                  <a:pt x="746" y="521"/>
                  <a:pt x="743" y="517"/>
                  <a:pt x="738" y="517"/>
                </a:cubicBezTo>
                <a:close/>
                <a:moveTo>
                  <a:pt x="738" y="535"/>
                </a:moveTo>
                <a:cubicBezTo>
                  <a:pt x="734" y="535"/>
                  <a:pt x="730" y="538"/>
                  <a:pt x="730" y="543"/>
                </a:cubicBezTo>
                <a:cubicBezTo>
                  <a:pt x="730" y="547"/>
                  <a:pt x="734" y="551"/>
                  <a:pt x="738" y="551"/>
                </a:cubicBezTo>
                <a:cubicBezTo>
                  <a:pt x="743" y="551"/>
                  <a:pt x="746" y="547"/>
                  <a:pt x="746" y="543"/>
                </a:cubicBezTo>
                <a:cubicBezTo>
                  <a:pt x="746" y="538"/>
                  <a:pt x="743" y="535"/>
                  <a:pt x="738" y="535"/>
                </a:cubicBezTo>
                <a:close/>
                <a:moveTo>
                  <a:pt x="756" y="517"/>
                </a:moveTo>
                <a:cubicBezTo>
                  <a:pt x="752" y="517"/>
                  <a:pt x="748" y="521"/>
                  <a:pt x="748" y="525"/>
                </a:cubicBezTo>
                <a:cubicBezTo>
                  <a:pt x="748" y="529"/>
                  <a:pt x="752" y="533"/>
                  <a:pt x="756" y="533"/>
                </a:cubicBezTo>
                <a:cubicBezTo>
                  <a:pt x="761" y="533"/>
                  <a:pt x="764" y="529"/>
                  <a:pt x="764" y="525"/>
                </a:cubicBezTo>
                <a:cubicBezTo>
                  <a:pt x="764" y="521"/>
                  <a:pt x="761" y="517"/>
                  <a:pt x="756" y="517"/>
                </a:cubicBezTo>
                <a:close/>
                <a:moveTo>
                  <a:pt x="756" y="535"/>
                </a:moveTo>
                <a:cubicBezTo>
                  <a:pt x="752" y="535"/>
                  <a:pt x="748" y="538"/>
                  <a:pt x="748" y="543"/>
                </a:cubicBezTo>
                <a:cubicBezTo>
                  <a:pt x="748" y="547"/>
                  <a:pt x="752" y="551"/>
                  <a:pt x="756" y="551"/>
                </a:cubicBezTo>
                <a:cubicBezTo>
                  <a:pt x="761" y="551"/>
                  <a:pt x="764" y="547"/>
                  <a:pt x="764" y="543"/>
                </a:cubicBezTo>
                <a:cubicBezTo>
                  <a:pt x="764" y="538"/>
                  <a:pt x="761" y="535"/>
                  <a:pt x="756" y="535"/>
                </a:cubicBezTo>
                <a:close/>
                <a:moveTo>
                  <a:pt x="738" y="553"/>
                </a:moveTo>
                <a:cubicBezTo>
                  <a:pt x="734" y="553"/>
                  <a:pt x="730" y="556"/>
                  <a:pt x="730" y="561"/>
                </a:cubicBezTo>
                <a:cubicBezTo>
                  <a:pt x="730" y="565"/>
                  <a:pt x="734" y="569"/>
                  <a:pt x="738" y="569"/>
                </a:cubicBezTo>
                <a:cubicBezTo>
                  <a:pt x="743" y="569"/>
                  <a:pt x="746" y="565"/>
                  <a:pt x="746" y="561"/>
                </a:cubicBezTo>
                <a:cubicBezTo>
                  <a:pt x="746" y="556"/>
                  <a:pt x="743" y="553"/>
                  <a:pt x="738" y="553"/>
                </a:cubicBezTo>
                <a:close/>
                <a:moveTo>
                  <a:pt x="738" y="570"/>
                </a:moveTo>
                <a:cubicBezTo>
                  <a:pt x="734" y="570"/>
                  <a:pt x="730" y="574"/>
                  <a:pt x="730" y="578"/>
                </a:cubicBezTo>
                <a:cubicBezTo>
                  <a:pt x="730" y="583"/>
                  <a:pt x="734" y="586"/>
                  <a:pt x="738" y="586"/>
                </a:cubicBezTo>
                <a:cubicBezTo>
                  <a:pt x="743" y="586"/>
                  <a:pt x="746" y="583"/>
                  <a:pt x="746" y="578"/>
                </a:cubicBezTo>
                <a:cubicBezTo>
                  <a:pt x="746" y="574"/>
                  <a:pt x="743" y="570"/>
                  <a:pt x="738" y="570"/>
                </a:cubicBezTo>
                <a:close/>
                <a:moveTo>
                  <a:pt x="738" y="588"/>
                </a:moveTo>
                <a:cubicBezTo>
                  <a:pt x="734" y="588"/>
                  <a:pt x="730" y="592"/>
                  <a:pt x="730" y="596"/>
                </a:cubicBezTo>
                <a:cubicBezTo>
                  <a:pt x="730" y="601"/>
                  <a:pt x="734" y="604"/>
                  <a:pt x="738" y="604"/>
                </a:cubicBezTo>
                <a:cubicBezTo>
                  <a:pt x="743" y="604"/>
                  <a:pt x="746" y="601"/>
                  <a:pt x="746" y="596"/>
                </a:cubicBezTo>
                <a:cubicBezTo>
                  <a:pt x="746" y="592"/>
                  <a:pt x="743" y="588"/>
                  <a:pt x="738" y="588"/>
                </a:cubicBezTo>
                <a:close/>
                <a:moveTo>
                  <a:pt x="738" y="606"/>
                </a:moveTo>
                <a:cubicBezTo>
                  <a:pt x="734" y="606"/>
                  <a:pt x="730" y="610"/>
                  <a:pt x="730" y="614"/>
                </a:cubicBezTo>
                <a:cubicBezTo>
                  <a:pt x="730" y="619"/>
                  <a:pt x="734" y="622"/>
                  <a:pt x="738" y="622"/>
                </a:cubicBezTo>
                <a:cubicBezTo>
                  <a:pt x="743" y="622"/>
                  <a:pt x="746" y="619"/>
                  <a:pt x="746" y="614"/>
                </a:cubicBezTo>
                <a:cubicBezTo>
                  <a:pt x="746" y="610"/>
                  <a:pt x="743" y="606"/>
                  <a:pt x="738" y="606"/>
                </a:cubicBezTo>
                <a:close/>
                <a:moveTo>
                  <a:pt x="756" y="553"/>
                </a:moveTo>
                <a:cubicBezTo>
                  <a:pt x="752" y="553"/>
                  <a:pt x="748" y="556"/>
                  <a:pt x="748" y="561"/>
                </a:cubicBezTo>
                <a:cubicBezTo>
                  <a:pt x="748" y="565"/>
                  <a:pt x="752" y="569"/>
                  <a:pt x="756" y="569"/>
                </a:cubicBezTo>
                <a:cubicBezTo>
                  <a:pt x="761" y="569"/>
                  <a:pt x="764" y="565"/>
                  <a:pt x="764" y="561"/>
                </a:cubicBezTo>
                <a:cubicBezTo>
                  <a:pt x="764" y="556"/>
                  <a:pt x="761" y="553"/>
                  <a:pt x="756" y="553"/>
                </a:cubicBezTo>
                <a:close/>
                <a:moveTo>
                  <a:pt x="756" y="570"/>
                </a:moveTo>
                <a:cubicBezTo>
                  <a:pt x="752" y="570"/>
                  <a:pt x="748" y="574"/>
                  <a:pt x="748" y="578"/>
                </a:cubicBezTo>
                <a:cubicBezTo>
                  <a:pt x="748" y="583"/>
                  <a:pt x="752" y="586"/>
                  <a:pt x="756" y="586"/>
                </a:cubicBezTo>
                <a:cubicBezTo>
                  <a:pt x="761" y="586"/>
                  <a:pt x="764" y="583"/>
                  <a:pt x="764" y="578"/>
                </a:cubicBezTo>
                <a:cubicBezTo>
                  <a:pt x="764" y="574"/>
                  <a:pt x="761" y="570"/>
                  <a:pt x="756" y="570"/>
                </a:cubicBezTo>
                <a:close/>
                <a:moveTo>
                  <a:pt x="756" y="588"/>
                </a:moveTo>
                <a:cubicBezTo>
                  <a:pt x="752" y="588"/>
                  <a:pt x="748" y="592"/>
                  <a:pt x="748" y="596"/>
                </a:cubicBezTo>
                <a:cubicBezTo>
                  <a:pt x="748" y="601"/>
                  <a:pt x="752" y="604"/>
                  <a:pt x="756" y="604"/>
                </a:cubicBezTo>
                <a:cubicBezTo>
                  <a:pt x="761" y="604"/>
                  <a:pt x="764" y="601"/>
                  <a:pt x="764" y="596"/>
                </a:cubicBezTo>
                <a:cubicBezTo>
                  <a:pt x="764" y="592"/>
                  <a:pt x="761" y="588"/>
                  <a:pt x="756" y="588"/>
                </a:cubicBezTo>
                <a:close/>
                <a:moveTo>
                  <a:pt x="756" y="606"/>
                </a:moveTo>
                <a:cubicBezTo>
                  <a:pt x="752" y="606"/>
                  <a:pt x="748" y="610"/>
                  <a:pt x="748" y="614"/>
                </a:cubicBezTo>
                <a:cubicBezTo>
                  <a:pt x="748" y="619"/>
                  <a:pt x="752" y="622"/>
                  <a:pt x="756" y="622"/>
                </a:cubicBezTo>
                <a:cubicBezTo>
                  <a:pt x="761" y="622"/>
                  <a:pt x="764" y="619"/>
                  <a:pt x="764" y="614"/>
                </a:cubicBezTo>
                <a:cubicBezTo>
                  <a:pt x="764" y="610"/>
                  <a:pt x="761" y="606"/>
                  <a:pt x="756" y="606"/>
                </a:cubicBezTo>
                <a:close/>
                <a:moveTo>
                  <a:pt x="738" y="624"/>
                </a:moveTo>
                <a:cubicBezTo>
                  <a:pt x="734" y="624"/>
                  <a:pt x="730" y="627"/>
                  <a:pt x="730" y="632"/>
                </a:cubicBezTo>
                <a:cubicBezTo>
                  <a:pt x="730" y="636"/>
                  <a:pt x="734" y="640"/>
                  <a:pt x="738" y="640"/>
                </a:cubicBezTo>
                <a:cubicBezTo>
                  <a:pt x="743" y="640"/>
                  <a:pt x="746" y="636"/>
                  <a:pt x="746" y="632"/>
                </a:cubicBezTo>
                <a:cubicBezTo>
                  <a:pt x="746" y="627"/>
                  <a:pt x="743" y="624"/>
                  <a:pt x="738" y="624"/>
                </a:cubicBezTo>
                <a:close/>
                <a:moveTo>
                  <a:pt x="738" y="642"/>
                </a:moveTo>
                <a:cubicBezTo>
                  <a:pt x="734" y="642"/>
                  <a:pt x="730" y="645"/>
                  <a:pt x="730" y="650"/>
                </a:cubicBezTo>
                <a:cubicBezTo>
                  <a:pt x="730" y="654"/>
                  <a:pt x="734" y="658"/>
                  <a:pt x="738" y="658"/>
                </a:cubicBezTo>
                <a:cubicBezTo>
                  <a:pt x="743" y="658"/>
                  <a:pt x="746" y="654"/>
                  <a:pt x="746" y="650"/>
                </a:cubicBezTo>
                <a:cubicBezTo>
                  <a:pt x="746" y="645"/>
                  <a:pt x="743" y="642"/>
                  <a:pt x="738" y="642"/>
                </a:cubicBezTo>
                <a:close/>
                <a:moveTo>
                  <a:pt x="738" y="660"/>
                </a:moveTo>
                <a:cubicBezTo>
                  <a:pt x="734" y="660"/>
                  <a:pt x="730" y="663"/>
                  <a:pt x="730" y="668"/>
                </a:cubicBezTo>
                <a:cubicBezTo>
                  <a:pt x="730" y="672"/>
                  <a:pt x="734" y="676"/>
                  <a:pt x="738" y="676"/>
                </a:cubicBezTo>
                <a:cubicBezTo>
                  <a:pt x="743" y="676"/>
                  <a:pt x="746" y="672"/>
                  <a:pt x="746" y="668"/>
                </a:cubicBezTo>
                <a:cubicBezTo>
                  <a:pt x="746" y="663"/>
                  <a:pt x="743" y="660"/>
                  <a:pt x="738" y="660"/>
                </a:cubicBezTo>
                <a:close/>
                <a:moveTo>
                  <a:pt x="738" y="677"/>
                </a:moveTo>
                <a:cubicBezTo>
                  <a:pt x="734" y="677"/>
                  <a:pt x="730" y="681"/>
                  <a:pt x="730" y="685"/>
                </a:cubicBezTo>
                <a:cubicBezTo>
                  <a:pt x="730" y="690"/>
                  <a:pt x="734" y="693"/>
                  <a:pt x="738" y="693"/>
                </a:cubicBezTo>
                <a:cubicBezTo>
                  <a:pt x="743" y="693"/>
                  <a:pt x="746" y="690"/>
                  <a:pt x="746" y="685"/>
                </a:cubicBezTo>
                <a:cubicBezTo>
                  <a:pt x="746" y="681"/>
                  <a:pt x="743" y="677"/>
                  <a:pt x="738" y="677"/>
                </a:cubicBezTo>
                <a:close/>
                <a:moveTo>
                  <a:pt x="756" y="624"/>
                </a:moveTo>
                <a:cubicBezTo>
                  <a:pt x="752" y="624"/>
                  <a:pt x="748" y="627"/>
                  <a:pt x="748" y="632"/>
                </a:cubicBezTo>
                <a:cubicBezTo>
                  <a:pt x="748" y="636"/>
                  <a:pt x="752" y="640"/>
                  <a:pt x="756" y="640"/>
                </a:cubicBezTo>
                <a:cubicBezTo>
                  <a:pt x="761" y="640"/>
                  <a:pt x="764" y="636"/>
                  <a:pt x="764" y="632"/>
                </a:cubicBezTo>
                <a:cubicBezTo>
                  <a:pt x="764" y="627"/>
                  <a:pt x="761" y="624"/>
                  <a:pt x="756" y="624"/>
                </a:cubicBezTo>
                <a:close/>
                <a:moveTo>
                  <a:pt x="756" y="642"/>
                </a:moveTo>
                <a:cubicBezTo>
                  <a:pt x="752" y="642"/>
                  <a:pt x="748" y="645"/>
                  <a:pt x="748" y="650"/>
                </a:cubicBezTo>
                <a:cubicBezTo>
                  <a:pt x="748" y="654"/>
                  <a:pt x="752" y="658"/>
                  <a:pt x="756" y="658"/>
                </a:cubicBezTo>
                <a:cubicBezTo>
                  <a:pt x="761" y="658"/>
                  <a:pt x="764" y="654"/>
                  <a:pt x="764" y="650"/>
                </a:cubicBezTo>
                <a:cubicBezTo>
                  <a:pt x="764" y="645"/>
                  <a:pt x="761" y="642"/>
                  <a:pt x="756" y="642"/>
                </a:cubicBezTo>
                <a:close/>
                <a:moveTo>
                  <a:pt x="756" y="660"/>
                </a:moveTo>
                <a:cubicBezTo>
                  <a:pt x="752" y="660"/>
                  <a:pt x="748" y="663"/>
                  <a:pt x="748" y="668"/>
                </a:cubicBezTo>
                <a:cubicBezTo>
                  <a:pt x="748" y="672"/>
                  <a:pt x="752" y="676"/>
                  <a:pt x="756" y="676"/>
                </a:cubicBezTo>
                <a:cubicBezTo>
                  <a:pt x="761" y="676"/>
                  <a:pt x="764" y="672"/>
                  <a:pt x="764" y="668"/>
                </a:cubicBezTo>
                <a:cubicBezTo>
                  <a:pt x="764" y="663"/>
                  <a:pt x="761" y="660"/>
                  <a:pt x="756" y="660"/>
                </a:cubicBezTo>
                <a:close/>
                <a:moveTo>
                  <a:pt x="756" y="677"/>
                </a:moveTo>
                <a:cubicBezTo>
                  <a:pt x="752" y="677"/>
                  <a:pt x="748" y="681"/>
                  <a:pt x="748" y="685"/>
                </a:cubicBezTo>
                <a:cubicBezTo>
                  <a:pt x="748" y="690"/>
                  <a:pt x="752" y="693"/>
                  <a:pt x="756" y="693"/>
                </a:cubicBezTo>
                <a:cubicBezTo>
                  <a:pt x="761" y="693"/>
                  <a:pt x="764" y="690"/>
                  <a:pt x="764" y="685"/>
                </a:cubicBezTo>
                <a:cubicBezTo>
                  <a:pt x="764" y="681"/>
                  <a:pt x="761" y="677"/>
                  <a:pt x="756" y="677"/>
                </a:cubicBezTo>
                <a:close/>
                <a:moveTo>
                  <a:pt x="738" y="695"/>
                </a:moveTo>
                <a:cubicBezTo>
                  <a:pt x="734" y="695"/>
                  <a:pt x="730" y="699"/>
                  <a:pt x="730" y="703"/>
                </a:cubicBezTo>
                <a:cubicBezTo>
                  <a:pt x="730" y="708"/>
                  <a:pt x="734" y="711"/>
                  <a:pt x="738" y="711"/>
                </a:cubicBezTo>
                <a:cubicBezTo>
                  <a:pt x="743" y="711"/>
                  <a:pt x="746" y="708"/>
                  <a:pt x="746" y="703"/>
                </a:cubicBezTo>
                <a:cubicBezTo>
                  <a:pt x="746" y="699"/>
                  <a:pt x="743" y="695"/>
                  <a:pt x="738" y="695"/>
                </a:cubicBezTo>
                <a:close/>
                <a:moveTo>
                  <a:pt x="738" y="713"/>
                </a:moveTo>
                <a:cubicBezTo>
                  <a:pt x="734" y="713"/>
                  <a:pt x="730" y="717"/>
                  <a:pt x="730" y="721"/>
                </a:cubicBezTo>
                <a:cubicBezTo>
                  <a:pt x="730" y="725"/>
                  <a:pt x="734" y="729"/>
                  <a:pt x="738" y="729"/>
                </a:cubicBezTo>
                <a:cubicBezTo>
                  <a:pt x="743" y="729"/>
                  <a:pt x="746" y="725"/>
                  <a:pt x="746" y="721"/>
                </a:cubicBezTo>
                <a:cubicBezTo>
                  <a:pt x="746" y="717"/>
                  <a:pt x="743" y="713"/>
                  <a:pt x="738" y="713"/>
                </a:cubicBezTo>
                <a:close/>
                <a:moveTo>
                  <a:pt x="738" y="731"/>
                </a:moveTo>
                <a:cubicBezTo>
                  <a:pt x="734" y="731"/>
                  <a:pt x="730" y="734"/>
                  <a:pt x="730" y="739"/>
                </a:cubicBezTo>
                <a:cubicBezTo>
                  <a:pt x="730" y="743"/>
                  <a:pt x="734" y="747"/>
                  <a:pt x="738" y="747"/>
                </a:cubicBezTo>
                <a:cubicBezTo>
                  <a:pt x="743" y="747"/>
                  <a:pt x="746" y="743"/>
                  <a:pt x="746" y="739"/>
                </a:cubicBezTo>
                <a:cubicBezTo>
                  <a:pt x="746" y="734"/>
                  <a:pt x="743" y="731"/>
                  <a:pt x="738" y="731"/>
                </a:cubicBezTo>
                <a:close/>
                <a:moveTo>
                  <a:pt x="738" y="749"/>
                </a:moveTo>
                <a:cubicBezTo>
                  <a:pt x="734" y="749"/>
                  <a:pt x="730" y="752"/>
                  <a:pt x="730" y="757"/>
                </a:cubicBezTo>
                <a:cubicBezTo>
                  <a:pt x="730" y="761"/>
                  <a:pt x="734" y="765"/>
                  <a:pt x="738" y="765"/>
                </a:cubicBezTo>
                <a:cubicBezTo>
                  <a:pt x="743" y="765"/>
                  <a:pt x="746" y="761"/>
                  <a:pt x="746" y="757"/>
                </a:cubicBezTo>
                <a:cubicBezTo>
                  <a:pt x="746" y="752"/>
                  <a:pt x="743" y="749"/>
                  <a:pt x="738" y="749"/>
                </a:cubicBezTo>
                <a:close/>
                <a:moveTo>
                  <a:pt x="756" y="695"/>
                </a:moveTo>
                <a:cubicBezTo>
                  <a:pt x="752" y="695"/>
                  <a:pt x="748" y="699"/>
                  <a:pt x="748" y="703"/>
                </a:cubicBezTo>
                <a:cubicBezTo>
                  <a:pt x="748" y="708"/>
                  <a:pt x="752" y="711"/>
                  <a:pt x="756" y="711"/>
                </a:cubicBezTo>
                <a:cubicBezTo>
                  <a:pt x="761" y="711"/>
                  <a:pt x="764" y="708"/>
                  <a:pt x="764" y="703"/>
                </a:cubicBezTo>
                <a:cubicBezTo>
                  <a:pt x="764" y="699"/>
                  <a:pt x="761" y="695"/>
                  <a:pt x="756" y="695"/>
                </a:cubicBezTo>
                <a:close/>
                <a:moveTo>
                  <a:pt x="756" y="713"/>
                </a:moveTo>
                <a:cubicBezTo>
                  <a:pt x="752" y="713"/>
                  <a:pt x="748" y="717"/>
                  <a:pt x="748" y="721"/>
                </a:cubicBezTo>
                <a:cubicBezTo>
                  <a:pt x="748" y="725"/>
                  <a:pt x="752" y="729"/>
                  <a:pt x="756" y="729"/>
                </a:cubicBezTo>
                <a:cubicBezTo>
                  <a:pt x="761" y="729"/>
                  <a:pt x="764" y="725"/>
                  <a:pt x="764" y="721"/>
                </a:cubicBezTo>
                <a:cubicBezTo>
                  <a:pt x="764" y="717"/>
                  <a:pt x="761" y="713"/>
                  <a:pt x="756" y="713"/>
                </a:cubicBezTo>
                <a:close/>
                <a:moveTo>
                  <a:pt x="756" y="731"/>
                </a:moveTo>
                <a:cubicBezTo>
                  <a:pt x="752" y="731"/>
                  <a:pt x="748" y="734"/>
                  <a:pt x="748" y="739"/>
                </a:cubicBezTo>
                <a:cubicBezTo>
                  <a:pt x="748" y="743"/>
                  <a:pt x="752" y="747"/>
                  <a:pt x="756" y="747"/>
                </a:cubicBezTo>
                <a:cubicBezTo>
                  <a:pt x="761" y="747"/>
                  <a:pt x="764" y="743"/>
                  <a:pt x="764" y="739"/>
                </a:cubicBezTo>
                <a:cubicBezTo>
                  <a:pt x="764" y="734"/>
                  <a:pt x="761" y="731"/>
                  <a:pt x="756" y="731"/>
                </a:cubicBezTo>
                <a:close/>
                <a:moveTo>
                  <a:pt x="774" y="18"/>
                </a:moveTo>
                <a:cubicBezTo>
                  <a:pt x="770" y="18"/>
                  <a:pt x="766" y="22"/>
                  <a:pt x="766" y="26"/>
                </a:cubicBezTo>
                <a:cubicBezTo>
                  <a:pt x="766" y="31"/>
                  <a:pt x="770" y="34"/>
                  <a:pt x="774" y="34"/>
                </a:cubicBezTo>
                <a:cubicBezTo>
                  <a:pt x="778" y="34"/>
                  <a:pt x="782" y="31"/>
                  <a:pt x="782" y="26"/>
                </a:cubicBezTo>
                <a:cubicBezTo>
                  <a:pt x="782" y="22"/>
                  <a:pt x="778" y="18"/>
                  <a:pt x="774" y="18"/>
                </a:cubicBezTo>
                <a:close/>
                <a:moveTo>
                  <a:pt x="774" y="36"/>
                </a:moveTo>
                <a:cubicBezTo>
                  <a:pt x="770" y="36"/>
                  <a:pt x="766" y="40"/>
                  <a:pt x="766" y="44"/>
                </a:cubicBezTo>
                <a:cubicBezTo>
                  <a:pt x="766" y="49"/>
                  <a:pt x="770" y="52"/>
                  <a:pt x="774" y="52"/>
                </a:cubicBezTo>
                <a:cubicBezTo>
                  <a:pt x="778" y="52"/>
                  <a:pt x="782" y="49"/>
                  <a:pt x="782" y="44"/>
                </a:cubicBezTo>
                <a:cubicBezTo>
                  <a:pt x="782" y="40"/>
                  <a:pt x="778" y="36"/>
                  <a:pt x="774" y="36"/>
                </a:cubicBezTo>
                <a:close/>
                <a:moveTo>
                  <a:pt x="792" y="18"/>
                </a:moveTo>
                <a:cubicBezTo>
                  <a:pt x="787" y="18"/>
                  <a:pt x="784" y="22"/>
                  <a:pt x="784" y="26"/>
                </a:cubicBezTo>
                <a:cubicBezTo>
                  <a:pt x="784" y="31"/>
                  <a:pt x="787" y="34"/>
                  <a:pt x="792" y="34"/>
                </a:cubicBezTo>
                <a:cubicBezTo>
                  <a:pt x="796" y="34"/>
                  <a:pt x="800" y="31"/>
                  <a:pt x="800" y="26"/>
                </a:cubicBezTo>
                <a:cubicBezTo>
                  <a:pt x="800" y="22"/>
                  <a:pt x="796" y="18"/>
                  <a:pt x="792" y="18"/>
                </a:cubicBezTo>
                <a:close/>
                <a:moveTo>
                  <a:pt x="792" y="36"/>
                </a:moveTo>
                <a:cubicBezTo>
                  <a:pt x="787" y="36"/>
                  <a:pt x="784" y="40"/>
                  <a:pt x="784" y="44"/>
                </a:cubicBezTo>
                <a:cubicBezTo>
                  <a:pt x="784" y="49"/>
                  <a:pt x="787" y="52"/>
                  <a:pt x="792" y="52"/>
                </a:cubicBezTo>
                <a:cubicBezTo>
                  <a:pt x="796" y="52"/>
                  <a:pt x="800" y="49"/>
                  <a:pt x="800" y="44"/>
                </a:cubicBezTo>
                <a:cubicBezTo>
                  <a:pt x="800" y="40"/>
                  <a:pt x="796" y="36"/>
                  <a:pt x="792" y="36"/>
                </a:cubicBezTo>
                <a:close/>
                <a:moveTo>
                  <a:pt x="774" y="54"/>
                </a:moveTo>
                <a:cubicBezTo>
                  <a:pt x="770" y="54"/>
                  <a:pt x="766" y="57"/>
                  <a:pt x="766" y="62"/>
                </a:cubicBezTo>
                <a:cubicBezTo>
                  <a:pt x="766" y="66"/>
                  <a:pt x="770" y="70"/>
                  <a:pt x="774" y="70"/>
                </a:cubicBezTo>
                <a:cubicBezTo>
                  <a:pt x="778" y="70"/>
                  <a:pt x="782" y="66"/>
                  <a:pt x="782" y="62"/>
                </a:cubicBezTo>
                <a:cubicBezTo>
                  <a:pt x="782" y="57"/>
                  <a:pt x="778" y="54"/>
                  <a:pt x="774" y="54"/>
                </a:cubicBezTo>
                <a:close/>
                <a:moveTo>
                  <a:pt x="774" y="72"/>
                </a:moveTo>
                <a:cubicBezTo>
                  <a:pt x="770" y="72"/>
                  <a:pt x="766" y="75"/>
                  <a:pt x="766" y="80"/>
                </a:cubicBezTo>
                <a:cubicBezTo>
                  <a:pt x="766" y="84"/>
                  <a:pt x="770" y="88"/>
                  <a:pt x="774" y="88"/>
                </a:cubicBezTo>
                <a:cubicBezTo>
                  <a:pt x="778" y="88"/>
                  <a:pt x="782" y="84"/>
                  <a:pt x="782" y="80"/>
                </a:cubicBezTo>
                <a:cubicBezTo>
                  <a:pt x="782" y="75"/>
                  <a:pt x="778" y="72"/>
                  <a:pt x="774" y="72"/>
                </a:cubicBezTo>
                <a:close/>
                <a:moveTo>
                  <a:pt x="774" y="90"/>
                </a:moveTo>
                <a:cubicBezTo>
                  <a:pt x="770" y="90"/>
                  <a:pt x="766" y="93"/>
                  <a:pt x="766" y="98"/>
                </a:cubicBezTo>
                <a:cubicBezTo>
                  <a:pt x="766" y="102"/>
                  <a:pt x="770" y="106"/>
                  <a:pt x="774" y="106"/>
                </a:cubicBezTo>
                <a:cubicBezTo>
                  <a:pt x="778" y="106"/>
                  <a:pt x="782" y="102"/>
                  <a:pt x="782" y="98"/>
                </a:cubicBezTo>
                <a:cubicBezTo>
                  <a:pt x="782" y="93"/>
                  <a:pt x="778" y="90"/>
                  <a:pt x="774" y="90"/>
                </a:cubicBezTo>
                <a:close/>
                <a:moveTo>
                  <a:pt x="774" y="107"/>
                </a:moveTo>
                <a:cubicBezTo>
                  <a:pt x="770" y="107"/>
                  <a:pt x="766" y="111"/>
                  <a:pt x="766" y="115"/>
                </a:cubicBezTo>
                <a:cubicBezTo>
                  <a:pt x="766" y="120"/>
                  <a:pt x="770" y="123"/>
                  <a:pt x="774" y="123"/>
                </a:cubicBezTo>
                <a:cubicBezTo>
                  <a:pt x="778" y="123"/>
                  <a:pt x="782" y="120"/>
                  <a:pt x="782" y="115"/>
                </a:cubicBezTo>
                <a:cubicBezTo>
                  <a:pt x="782" y="111"/>
                  <a:pt x="778" y="107"/>
                  <a:pt x="774" y="107"/>
                </a:cubicBezTo>
                <a:close/>
                <a:moveTo>
                  <a:pt x="792" y="54"/>
                </a:moveTo>
                <a:cubicBezTo>
                  <a:pt x="787" y="54"/>
                  <a:pt x="784" y="57"/>
                  <a:pt x="784" y="62"/>
                </a:cubicBezTo>
                <a:cubicBezTo>
                  <a:pt x="784" y="66"/>
                  <a:pt x="787" y="70"/>
                  <a:pt x="792" y="70"/>
                </a:cubicBezTo>
                <a:cubicBezTo>
                  <a:pt x="796" y="70"/>
                  <a:pt x="800" y="66"/>
                  <a:pt x="800" y="62"/>
                </a:cubicBezTo>
                <a:cubicBezTo>
                  <a:pt x="800" y="57"/>
                  <a:pt x="796" y="54"/>
                  <a:pt x="792" y="54"/>
                </a:cubicBezTo>
                <a:close/>
                <a:moveTo>
                  <a:pt x="792" y="72"/>
                </a:moveTo>
                <a:cubicBezTo>
                  <a:pt x="787" y="72"/>
                  <a:pt x="784" y="75"/>
                  <a:pt x="784" y="80"/>
                </a:cubicBezTo>
                <a:cubicBezTo>
                  <a:pt x="784" y="84"/>
                  <a:pt x="787" y="88"/>
                  <a:pt x="792" y="88"/>
                </a:cubicBezTo>
                <a:cubicBezTo>
                  <a:pt x="796" y="88"/>
                  <a:pt x="800" y="84"/>
                  <a:pt x="800" y="80"/>
                </a:cubicBezTo>
                <a:cubicBezTo>
                  <a:pt x="800" y="75"/>
                  <a:pt x="796" y="72"/>
                  <a:pt x="792" y="72"/>
                </a:cubicBezTo>
                <a:close/>
                <a:moveTo>
                  <a:pt x="792" y="90"/>
                </a:moveTo>
                <a:cubicBezTo>
                  <a:pt x="787" y="90"/>
                  <a:pt x="784" y="93"/>
                  <a:pt x="784" y="98"/>
                </a:cubicBezTo>
                <a:cubicBezTo>
                  <a:pt x="784" y="102"/>
                  <a:pt x="787" y="106"/>
                  <a:pt x="792" y="106"/>
                </a:cubicBezTo>
                <a:cubicBezTo>
                  <a:pt x="796" y="106"/>
                  <a:pt x="800" y="102"/>
                  <a:pt x="800" y="98"/>
                </a:cubicBezTo>
                <a:cubicBezTo>
                  <a:pt x="800" y="93"/>
                  <a:pt x="796" y="90"/>
                  <a:pt x="792" y="90"/>
                </a:cubicBezTo>
                <a:close/>
                <a:moveTo>
                  <a:pt x="792" y="107"/>
                </a:moveTo>
                <a:cubicBezTo>
                  <a:pt x="787" y="107"/>
                  <a:pt x="784" y="111"/>
                  <a:pt x="784" y="115"/>
                </a:cubicBezTo>
                <a:cubicBezTo>
                  <a:pt x="784" y="120"/>
                  <a:pt x="787" y="123"/>
                  <a:pt x="792" y="123"/>
                </a:cubicBezTo>
                <a:cubicBezTo>
                  <a:pt x="796" y="123"/>
                  <a:pt x="800" y="120"/>
                  <a:pt x="800" y="115"/>
                </a:cubicBezTo>
                <a:cubicBezTo>
                  <a:pt x="800" y="111"/>
                  <a:pt x="796" y="107"/>
                  <a:pt x="792" y="107"/>
                </a:cubicBezTo>
                <a:close/>
                <a:moveTo>
                  <a:pt x="774" y="125"/>
                </a:moveTo>
                <a:cubicBezTo>
                  <a:pt x="770" y="125"/>
                  <a:pt x="766" y="129"/>
                  <a:pt x="766" y="133"/>
                </a:cubicBezTo>
                <a:cubicBezTo>
                  <a:pt x="766" y="138"/>
                  <a:pt x="770" y="141"/>
                  <a:pt x="774" y="141"/>
                </a:cubicBezTo>
                <a:cubicBezTo>
                  <a:pt x="778" y="141"/>
                  <a:pt x="782" y="138"/>
                  <a:pt x="782" y="133"/>
                </a:cubicBezTo>
                <a:cubicBezTo>
                  <a:pt x="782" y="129"/>
                  <a:pt x="778" y="125"/>
                  <a:pt x="774" y="125"/>
                </a:cubicBezTo>
                <a:close/>
                <a:moveTo>
                  <a:pt x="774" y="143"/>
                </a:moveTo>
                <a:cubicBezTo>
                  <a:pt x="770" y="143"/>
                  <a:pt x="766" y="147"/>
                  <a:pt x="766" y="151"/>
                </a:cubicBezTo>
                <a:cubicBezTo>
                  <a:pt x="766" y="155"/>
                  <a:pt x="770" y="159"/>
                  <a:pt x="774" y="159"/>
                </a:cubicBezTo>
                <a:cubicBezTo>
                  <a:pt x="778" y="159"/>
                  <a:pt x="782" y="155"/>
                  <a:pt x="782" y="151"/>
                </a:cubicBezTo>
                <a:cubicBezTo>
                  <a:pt x="782" y="147"/>
                  <a:pt x="778" y="143"/>
                  <a:pt x="774" y="143"/>
                </a:cubicBezTo>
                <a:close/>
                <a:moveTo>
                  <a:pt x="792" y="125"/>
                </a:moveTo>
                <a:cubicBezTo>
                  <a:pt x="787" y="125"/>
                  <a:pt x="784" y="129"/>
                  <a:pt x="784" y="133"/>
                </a:cubicBezTo>
                <a:cubicBezTo>
                  <a:pt x="784" y="138"/>
                  <a:pt x="787" y="141"/>
                  <a:pt x="792" y="141"/>
                </a:cubicBezTo>
                <a:cubicBezTo>
                  <a:pt x="796" y="141"/>
                  <a:pt x="800" y="138"/>
                  <a:pt x="800" y="133"/>
                </a:cubicBezTo>
                <a:cubicBezTo>
                  <a:pt x="800" y="129"/>
                  <a:pt x="796" y="125"/>
                  <a:pt x="792" y="125"/>
                </a:cubicBezTo>
                <a:close/>
                <a:moveTo>
                  <a:pt x="792" y="143"/>
                </a:moveTo>
                <a:cubicBezTo>
                  <a:pt x="787" y="143"/>
                  <a:pt x="784" y="147"/>
                  <a:pt x="784" y="151"/>
                </a:cubicBezTo>
                <a:cubicBezTo>
                  <a:pt x="784" y="155"/>
                  <a:pt x="787" y="159"/>
                  <a:pt x="792" y="159"/>
                </a:cubicBezTo>
                <a:cubicBezTo>
                  <a:pt x="796" y="159"/>
                  <a:pt x="800" y="155"/>
                  <a:pt x="800" y="151"/>
                </a:cubicBezTo>
                <a:cubicBezTo>
                  <a:pt x="800" y="147"/>
                  <a:pt x="796" y="143"/>
                  <a:pt x="792" y="143"/>
                </a:cubicBezTo>
                <a:close/>
                <a:moveTo>
                  <a:pt x="774" y="535"/>
                </a:moveTo>
                <a:cubicBezTo>
                  <a:pt x="770" y="535"/>
                  <a:pt x="766" y="538"/>
                  <a:pt x="766" y="543"/>
                </a:cubicBezTo>
                <a:cubicBezTo>
                  <a:pt x="766" y="547"/>
                  <a:pt x="770" y="551"/>
                  <a:pt x="774" y="551"/>
                </a:cubicBezTo>
                <a:cubicBezTo>
                  <a:pt x="778" y="551"/>
                  <a:pt x="782" y="547"/>
                  <a:pt x="782" y="543"/>
                </a:cubicBezTo>
                <a:cubicBezTo>
                  <a:pt x="782" y="538"/>
                  <a:pt x="778" y="535"/>
                  <a:pt x="774" y="535"/>
                </a:cubicBezTo>
                <a:close/>
                <a:moveTo>
                  <a:pt x="774" y="553"/>
                </a:moveTo>
                <a:cubicBezTo>
                  <a:pt x="770" y="553"/>
                  <a:pt x="766" y="556"/>
                  <a:pt x="766" y="561"/>
                </a:cubicBezTo>
                <a:cubicBezTo>
                  <a:pt x="766" y="565"/>
                  <a:pt x="770" y="569"/>
                  <a:pt x="774" y="569"/>
                </a:cubicBezTo>
                <a:cubicBezTo>
                  <a:pt x="778" y="569"/>
                  <a:pt x="782" y="565"/>
                  <a:pt x="782" y="561"/>
                </a:cubicBezTo>
                <a:cubicBezTo>
                  <a:pt x="782" y="556"/>
                  <a:pt x="778" y="553"/>
                  <a:pt x="774" y="553"/>
                </a:cubicBezTo>
                <a:close/>
                <a:moveTo>
                  <a:pt x="774" y="570"/>
                </a:moveTo>
                <a:cubicBezTo>
                  <a:pt x="770" y="570"/>
                  <a:pt x="766" y="574"/>
                  <a:pt x="766" y="578"/>
                </a:cubicBezTo>
                <a:cubicBezTo>
                  <a:pt x="766" y="583"/>
                  <a:pt x="770" y="586"/>
                  <a:pt x="774" y="586"/>
                </a:cubicBezTo>
                <a:cubicBezTo>
                  <a:pt x="778" y="586"/>
                  <a:pt x="782" y="583"/>
                  <a:pt x="782" y="578"/>
                </a:cubicBezTo>
                <a:cubicBezTo>
                  <a:pt x="782" y="574"/>
                  <a:pt x="778" y="570"/>
                  <a:pt x="774" y="570"/>
                </a:cubicBezTo>
                <a:close/>
                <a:moveTo>
                  <a:pt x="774" y="588"/>
                </a:moveTo>
                <a:cubicBezTo>
                  <a:pt x="770" y="588"/>
                  <a:pt x="766" y="592"/>
                  <a:pt x="766" y="596"/>
                </a:cubicBezTo>
                <a:cubicBezTo>
                  <a:pt x="766" y="601"/>
                  <a:pt x="770" y="604"/>
                  <a:pt x="774" y="604"/>
                </a:cubicBezTo>
                <a:cubicBezTo>
                  <a:pt x="778" y="604"/>
                  <a:pt x="782" y="601"/>
                  <a:pt x="782" y="596"/>
                </a:cubicBezTo>
                <a:cubicBezTo>
                  <a:pt x="782" y="592"/>
                  <a:pt x="778" y="588"/>
                  <a:pt x="774" y="588"/>
                </a:cubicBezTo>
                <a:close/>
                <a:moveTo>
                  <a:pt x="774" y="606"/>
                </a:moveTo>
                <a:cubicBezTo>
                  <a:pt x="770" y="606"/>
                  <a:pt x="766" y="610"/>
                  <a:pt x="766" y="614"/>
                </a:cubicBezTo>
                <a:cubicBezTo>
                  <a:pt x="766" y="619"/>
                  <a:pt x="770" y="622"/>
                  <a:pt x="774" y="622"/>
                </a:cubicBezTo>
                <a:cubicBezTo>
                  <a:pt x="778" y="622"/>
                  <a:pt x="782" y="619"/>
                  <a:pt x="782" y="614"/>
                </a:cubicBezTo>
                <a:cubicBezTo>
                  <a:pt x="782" y="610"/>
                  <a:pt x="778" y="606"/>
                  <a:pt x="774" y="606"/>
                </a:cubicBezTo>
                <a:close/>
                <a:moveTo>
                  <a:pt x="792" y="553"/>
                </a:moveTo>
                <a:cubicBezTo>
                  <a:pt x="787" y="553"/>
                  <a:pt x="784" y="556"/>
                  <a:pt x="784" y="561"/>
                </a:cubicBezTo>
                <a:cubicBezTo>
                  <a:pt x="784" y="565"/>
                  <a:pt x="787" y="569"/>
                  <a:pt x="792" y="569"/>
                </a:cubicBezTo>
                <a:cubicBezTo>
                  <a:pt x="796" y="569"/>
                  <a:pt x="800" y="565"/>
                  <a:pt x="800" y="561"/>
                </a:cubicBezTo>
                <a:cubicBezTo>
                  <a:pt x="800" y="556"/>
                  <a:pt x="796" y="553"/>
                  <a:pt x="792" y="553"/>
                </a:cubicBezTo>
                <a:close/>
                <a:moveTo>
                  <a:pt x="792" y="570"/>
                </a:moveTo>
                <a:cubicBezTo>
                  <a:pt x="787" y="570"/>
                  <a:pt x="784" y="574"/>
                  <a:pt x="784" y="578"/>
                </a:cubicBezTo>
                <a:cubicBezTo>
                  <a:pt x="784" y="583"/>
                  <a:pt x="787" y="586"/>
                  <a:pt x="792" y="586"/>
                </a:cubicBezTo>
                <a:cubicBezTo>
                  <a:pt x="796" y="586"/>
                  <a:pt x="800" y="583"/>
                  <a:pt x="800" y="578"/>
                </a:cubicBezTo>
                <a:cubicBezTo>
                  <a:pt x="800" y="574"/>
                  <a:pt x="796" y="570"/>
                  <a:pt x="792" y="570"/>
                </a:cubicBezTo>
                <a:close/>
                <a:moveTo>
                  <a:pt x="792" y="588"/>
                </a:moveTo>
                <a:cubicBezTo>
                  <a:pt x="787" y="588"/>
                  <a:pt x="784" y="592"/>
                  <a:pt x="784" y="596"/>
                </a:cubicBezTo>
                <a:cubicBezTo>
                  <a:pt x="784" y="601"/>
                  <a:pt x="787" y="604"/>
                  <a:pt x="792" y="604"/>
                </a:cubicBezTo>
                <a:cubicBezTo>
                  <a:pt x="796" y="604"/>
                  <a:pt x="800" y="601"/>
                  <a:pt x="800" y="596"/>
                </a:cubicBezTo>
                <a:cubicBezTo>
                  <a:pt x="800" y="592"/>
                  <a:pt x="796" y="588"/>
                  <a:pt x="792" y="588"/>
                </a:cubicBezTo>
                <a:close/>
                <a:moveTo>
                  <a:pt x="792" y="606"/>
                </a:moveTo>
                <a:cubicBezTo>
                  <a:pt x="787" y="606"/>
                  <a:pt x="784" y="610"/>
                  <a:pt x="784" y="614"/>
                </a:cubicBezTo>
                <a:cubicBezTo>
                  <a:pt x="784" y="619"/>
                  <a:pt x="787" y="622"/>
                  <a:pt x="792" y="622"/>
                </a:cubicBezTo>
                <a:cubicBezTo>
                  <a:pt x="796" y="622"/>
                  <a:pt x="800" y="619"/>
                  <a:pt x="800" y="614"/>
                </a:cubicBezTo>
                <a:cubicBezTo>
                  <a:pt x="800" y="610"/>
                  <a:pt x="796" y="606"/>
                  <a:pt x="792" y="606"/>
                </a:cubicBezTo>
                <a:close/>
                <a:moveTo>
                  <a:pt x="774" y="624"/>
                </a:moveTo>
                <a:cubicBezTo>
                  <a:pt x="770" y="624"/>
                  <a:pt x="766" y="627"/>
                  <a:pt x="766" y="632"/>
                </a:cubicBezTo>
                <a:cubicBezTo>
                  <a:pt x="766" y="636"/>
                  <a:pt x="770" y="640"/>
                  <a:pt x="774" y="640"/>
                </a:cubicBezTo>
                <a:cubicBezTo>
                  <a:pt x="778" y="640"/>
                  <a:pt x="782" y="636"/>
                  <a:pt x="782" y="632"/>
                </a:cubicBezTo>
                <a:cubicBezTo>
                  <a:pt x="782" y="627"/>
                  <a:pt x="778" y="624"/>
                  <a:pt x="774" y="624"/>
                </a:cubicBezTo>
                <a:close/>
                <a:moveTo>
                  <a:pt x="774" y="642"/>
                </a:moveTo>
                <a:cubicBezTo>
                  <a:pt x="770" y="642"/>
                  <a:pt x="766" y="645"/>
                  <a:pt x="766" y="650"/>
                </a:cubicBezTo>
                <a:cubicBezTo>
                  <a:pt x="766" y="654"/>
                  <a:pt x="770" y="658"/>
                  <a:pt x="774" y="658"/>
                </a:cubicBezTo>
                <a:cubicBezTo>
                  <a:pt x="778" y="658"/>
                  <a:pt x="782" y="654"/>
                  <a:pt x="782" y="650"/>
                </a:cubicBezTo>
                <a:cubicBezTo>
                  <a:pt x="782" y="645"/>
                  <a:pt x="778" y="642"/>
                  <a:pt x="774" y="642"/>
                </a:cubicBezTo>
                <a:close/>
                <a:moveTo>
                  <a:pt x="774" y="660"/>
                </a:moveTo>
                <a:cubicBezTo>
                  <a:pt x="770" y="660"/>
                  <a:pt x="766" y="663"/>
                  <a:pt x="766" y="668"/>
                </a:cubicBezTo>
                <a:cubicBezTo>
                  <a:pt x="766" y="672"/>
                  <a:pt x="770" y="676"/>
                  <a:pt x="774" y="676"/>
                </a:cubicBezTo>
                <a:cubicBezTo>
                  <a:pt x="778" y="676"/>
                  <a:pt x="782" y="672"/>
                  <a:pt x="782" y="668"/>
                </a:cubicBezTo>
                <a:cubicBezTo>
                  <a:pt x="782" y="663"/>
                  <a:pt x="778" y="660"/>
                  <a:pt x="774" y="660"/>
                </a:cubicBezTo>
                <a:close/>
                <a:moveTo>
                  <a:pt x="774" y="677"/>
                </a:moveTo>
                <a:cubicBezTo>
                  <a:pt x="770" y="677"/>
                  <a:pt x="766" y="681"/>
                  <a:pt x="766" y="685"/>
                </a:cubicBezTo>
                <a:cubicBezTo>
                  <a:pt x="766" y="690"/>
                  <a:pt x="770" y="693"/>
                  <a:pt x="774" y="693"/>
                </a:cubicBezTo>
                <a:cubicBezTo>
                  <a:pt x="778" y="693"/>
                  <a:pt x="782" y="690"/>
                  <a:pt x="782" y="685"/>
                </a:cubicBezTo>
                <a:cubicBezTo>
                  <a:pt x="782" y="681"/>
                  <a:pt x="778" y="677"/>
                  <a:pt x="774" y="677"/>
                </a:cubicBezTo>
                <a:close/>
                <a:moveTo>
                  <a:pt x="792" y="624"/>
                </a:moveTo>
                <a:cubicBezTo>
                  <a:pt x="787" y="624"/>
                  <a:pt x="784" y="627"/>
                  <a:pt x="784" y="632"/>
                </a:cubicBezTo>
                <a:cubicBezTo>
                  <a:pt x="784" y="636"/>
                  <a:pt x="787" y="640"/>
                  <a:pt x="792" y="640"/>
                </a:cubicBezTo>
                <a:cubicBezTo>
                  <a:pt x="796" y="640"/>
                  <a:pt x="800" y="636"/>
                  <a:pt x="800" y="632"/>
                </a:cubicBezTo>
                <a:cubicBezTo>
                  <a:pt x="800" y="627"/>
                  <a:pt x="796" y="624"/>
                  <a:pt x="792" y="624"/>
                </a:cubicBezTo>
                <a:close/>
                <a:moveTo>
                  <a:pt x="792" y="642"/>
                </a:moveTo>
                <a:cubicBezTo>
                  <a:pt x="787" y="642"/>
                  <a:pt x="784" y="645"/>
                  <a:pt x="784" y="650"/>
                </a:cubicBezTo>
                <a:cubicBezTo>
                  <a:pt x="784" y="654"/>
                  <a:pt x="787" y="658"/>
                  <a:pt x="792" y="658"/>
                </a:cubicBezTo>
                <a:cubicBezTo>
                  <a:pt x="796" y="658"/>
                  <a:pt x="800" y="654"/>
                  <a:pt x="800" y="650"/>
                </a:cubicBezTo>
                <a:cubicBezTo>
                  <a:pt x="800" y="645"/>
                  <a:pt x="796" y="642"/>
                  <a:pt x="792" y="642"/>
                </a:cubicBezTo>
                <a:close/>
                <a:moveTo>
                  <a:pt x="792" y="660"/>
                </a:moveTo>
                <a:cubicBezTo>
                  <a:pt x="787" y="660"/>
                  <a:pt x="784" y="663"/>
                  <a:pt x="784" y="668"/>
                </a:cubicBezTo>
                <a:cubicBezTo>
                  <a:pt x="784" y="672"/>
                  <a:pt x="787" y="676"/>
                  <a:pt x="792" y="676"/>
                </a:cubicBezTo>
                <a:cubicBezTo>
                  <a:pt x="796" y="676"/>
                  <a:pt x="800" y="672"/>
                  <a:pt x="800" y="668"/>
                </a:cubicBezTo>
                <a:cubicBezTo>
                  <a:pt x="800" y="663"/>
                  <a:pt x="796" y="660"/>
                  <a:pt x="792" y="660"/>
                </a:cubicBezTo>
                <a:close/>
                <a:moveTo>
                  <a:pt x="792" y="677"/>
                </a:moveTo>
                <a:cubicBezTo>
                  <a:pt x="787" y="677"/>
                  <a:pt x="784" y="681"/>
                  <a:pt x="784" y="685"/>
                </a:cubicBezTo>
                <a:cubicBezTo>
                  <a:pt x="784" y="690"/>
                  <a:pt x="787" y="693"/>
                  <a:pt x="792" y="693"/>
                </a:cubicBezTo>
                <a:cubicBezTo>
                  <a:pt x="796" y="693"/>
                  <a:pt x="800" y="690"/>
                  <a:pt x="800" y="685"/>
                </a:cubicBezTo>
                <a:cubicBezTo>
                  <a:pt x="800" y="681"/>
                  <a:pt x="796" y="677"/>
                  <a:pt x="792" y="677"/>
                </a:cubicBezTo>
                <a:close/>
                <a:moveTo>
                  <a:pt x="774" y="695"/>
                </a:moveTo>
                <a:cubicBezTo>
                  <a:pt x="770" y="695"/>
                  <a:pt x="766" y="699"/>
                  <a:pt x="766" y="703"/>
                </a:cubicBezTo>
                <a:cubicBezTo>
                  <a:pt x="766" y="708"/>
                  <a:pt x="770" y="711"/>
                  <a:pt x="774" y="711"/>
                </a:cubicBezTo>
                <a:cubicBezTo>
                  <a:pt x="778" y="711"/>
                  <a:pt x="782" y="708"/>
                  <a:pt x="782" y="703"/>
                </a:cubicBezTo>
                <a:cubicBezTo>
                  <a:pt x="782" y="699"/>
                  <a:pt x="778" y="695"/>
                  <a:pt x="774" y="695"/>
                </a:cubicBezTo>
                <a:close/>
                <a:moveTo>
                  <a:pt x="810" y="0"/>
                </a:moveTo>
                <a:cubicBezTo>
                  <a:pt x="805" y="0"/>
                  <a:pt x="802" y="4"/>
                  <a:pt x="802" y="8"/>
                </a:cubicBezTo>
                <a:cubicBezTo>
                  <a:pt x="802" y="13"/>
                  <a:pt x="805" y="16"/>
                  <a:pt x="810" y="16"/>
                </a:cubicBezTo>
                <a:cubicBezTo>
                  <a:pt x="814" y="16"/>
                  <a:pt x="818" y="13"/>
                  <a:pt x="818" y="8"/>
                </a:cubicBezTo>
                <a:cubicBezTo>
                  <a:pt x="818" y="4"/>
                  <a:pt x="814" y="0"/>
                  <a:pt x="810" y="0"/>
                </a:cubicBezTo>
                <a:close/>
                <a:moveTo>
                  <a:pt x="810" y="18"/>
                </a:moveTo>
                <a:cubicBezTo>
                  <a:pt x="805" y="18"/>
                  <a:pt x="802" y="22"/>
                  <a:pt x="802" y="26"/>
                </a:cubicBezTo>
                <a:cubicBezTo>
                  <a:pt x="802" y="31"/>
                  <a:pt x="805" y="34"/>
                  <a:pt x="810" y="34"/>
                </a:cubicBezTo>
                <a:cubicBezTo>
                  <a:pt x="814" y="34"/>
                  <a:pt x="818" y="31"/>
                  <a:pt x="818" y="26"/>
                </a:cubicBezTo>
                <a:cubicBezTo>
                  <a:pt x="818" y="22"/>
                  <a:pt x="814" y="18"/>
                  <a:pt x="810" y="18"/>
                </a:cubicBezTo>
                <a:close/>
                <a:moveTo>
                  <a:pt x="810" y="36"/>
                </a:moveTo>
                <a:cubicBezTo>
                  <a:pt x="805" y="36"/>
                  <a:pt x="802" y="40"/>
                  <a:pt x="802" y="44"/>
                </a:cubicBezTo>
                <a:cubicBezTo>
                  <a:pt x="802" y="49"/>
                  <a:pt x="805" y="52"/>
                  <a:pt x="810" y="52"/>
                </a:cubicBezTo>
                <a:cubicBezTo>
                  <a:pt x="814" y="52"/>
                  <a:pt x="818" y="49"/>
                  <a:pt x="818" y="44"/>
                </a:cubicBezTo>
                <a:cubicBezTo>
                  <a:pt x="818" y="40"/>
                  <a:pt x="814" y="36"/>
                  <a:pt x="810" y="36"/>
                </a:cubicBezTo>
                <a:close/>
                <a:moveTo>
                  <a:pt x="828" y="0"/>
                </a:moveTo>
                <a:cubicBezTo>
                  <a:pt x="823" y="0"/>
                  <a:pt x="819" y="4"/>
                  <a:pt x="819" y="8"/>
                </a:cubicBezTo>
                <a:cubicBezTo>
                  <a:pt x="819" y="13"/>
                  <a:pt x="823" y="16"/>
                  <a:pt x="828" y="16"/>
                </a:cubicBezTo>
                <a:cubicBezTo>
                  <a:pt x="832" y="16"/>
                  <a:pt x="836" y="13"/>
                  <a:pt x="836" y="8"/>
                </a:cubicBezTo>
                <a:cubicBezTo>
                  <a:pt x="836" y="4"/>
                  <a:pt x="832" y="0"/>
                  <a:pt x="828" y="0"/>
                </a:cubicBezTo>
                <a:close/>
                <a:moveTo>
                  <a:pt x="828" y="18"/>
                </a:moveTo>
                <a:cubicBezTo>
                  <a:pt x="823" y="18"/>
                  <a:pt x="819" y="22"/>
                  <a:pt x="819" y="26"/>
                </a:cubicBezTo>
                <a:cubicBezTo>
                  <a:pt x="819" y="31"/>
                  <a:pt x="823" y="34"/>
                  <a:pt x="828" y="34"/>
                </a:cubicBezTo>
                <a:cubicBezTo>
                  <a:pt x="832" y="34"/>
                  <a:pt x="836" y="31"/>
                  <a:pt x="836" y="26"/>
                </a:cubicBezTo>
                <a:cubicBezTo>
                  <a:pt x="836" y="22"/>
                  <a:pt x="832" y="18"/>
                  <a:pt x="828" y="18"/>
                </a:cubicBezTo>
                <a:close/>
                <a:moveTo>
                  <a:pt x="828" y="36"/>
                </a:moveTo>
                <a:cubicBezTo>
                  <a:pt x="823" y="36"/>
                  <a:pt x="819" y="40"/>
                  <a:pt x="819" y="44"/>
                </a:cubicBezTo>
                <a:cubicBezTo>
                  <a:pt x="819" y="49"/>
                  <a:pt x="823" y="52"/>
                  <a:pt x="828" y="52"/>
                </a:cubicBezTo>
                <a:cubicBezTo>
                  <a:pt x="832" y="52"/>
                  <a:pt x="836" y="49"/>
                  <a:pt x="836" y="44"/>
                </a:cubicBezTo>
                <a:cubicBezTo>
                  <a:pt x="836" y="40"/>
                  <a:pt x="832" y="36"/>
                  <a:pt x="828" y="36"/>
                </a:cubicBezTo>
                <a:close/>
                <a:moveTo>
                  <a:pt x="810" y="54"/>
                </a:moveTo>
                <a:cubicBezTo>
                  <a:pt x="805" y="54"/>
                  <a:pt x="802" y="57"/>
                  <a:pt x="802" y="62"/>
                </a:cubicBezTo>
                <a:cubicBezTo>
                  <a:pt x="802" y="66"/>
                  <a:pt x="805" y="70"/>
                  <a:pt x="810" y="70"/>
                </a:cubicBezTo>
                <a:cubicBezTo>
                  <a:pt x="814" y="70"/>
                  <a:pt x="818" y="66"/>
                  <a:pt x="818" y="62"/>
                </a:cubicBezTo>
                <a:cubicBezTo>
                  <a:pt x="818" y="57"/>
                  <a:pt x="814" y="54"/>
                  <a:pt x="810" y="54"/>
                </a:cubicBezTo>
                <a:close/>
                <a:moveTo>
                  <a:pt x="810" y="72"/>
                </a:moveTo>
                <a:cubicBezTo>
                  <a:pt x="805" y="72"/>
                  <a:pt x="802" y="75"/>
                  <a:pt x="802" y="80"/>
                </a:cubicBezTo>
                <a:cubicBezTo>
                  <a:pt x="802" y="84"/>
                  <a:pt x="805" y="88"/>
                  <a:pt x="810" y="88"/>
                </a:cubicBezTo>
                <a:cubicBezTo>
                  <a:pt x="814" y="88"/>
                  <a:pt x="818" y="84"/>
                  <a:pt x="818" y="80"/>
                </a:cubicBezTo>
                <a:cubicBezTo>
                  <a:pt x="818" y="75"/>
                  <a:pt x="814" y="72"/>
                  <a:pt x="810" y="72"/>
                </a:cubicBezTo>
                <a:close/>
                <a:moveTo>
                  <a:pt x="810" y="90"/>
                </a:moveTo>
                <a:cubicBezTo>
                  <a:pt x="805" y="90"/>
                  <a:pt x="802" y="93"/>
                  <a:pt x="802" y="98"/>
                </a:cubicBezTo>
                <a:cubicBezTo>
                  <a:pt x="802" y="102"/>
                  <a:pt x="805" y="106"/>
                  <a:pt x="810" y="106"/>
                </a:cubicBezTo>
                <a:cubicBezTo>
                  <a:pt x="814" y="106"/>
                  <a:pt x="818" y="102"/>
                  <a:pt x="818" y="98"/>
                </a:cubicBezTo>
                <a:cubicBezTo>
                  <a:pt x="818" y="93"/>
                  <a:pt x="814" y="90"/>
                  <a:pt x="810" y="90"/>
                </a:cubicBezTo>
                <a:close/>
                <a:moveTo>
                  <a:pt x="810" y="107"/>
                </a:moveTo>
                <a:cubicBezTo>
                  <a:pt x="805" y="107"/>
                  <a:pt x="802" y="111"/>
                  <a:pt x="802" y="115"/>
                </a:cubicBezTo>
                <a:cubicBezTo>
                  <a:pt x="802" y="120"/>
                  <a:pt x="805" y="123"/>
                  <a:pt x="810" y="123"/>
                </a:cubicBezTo>
                <a:cubicBezTo>
                  <a:pt x="814" y="123"/>
                  <a:pt x="818" y="120"/>
                  <a:pt x="818" y="115"/>
                </a:cubicBezTo>
                <a:cubicBezTo>
                  <a:pt x="818" y="111"/>
                  <a:pt x="814" y="107"/>
                  <a:pt x="810" y="107"/>
                </a:cubicBezTo>
                <a:close/>
                <a:moveTo>
                  <a:pt x="828" y="54"/>
                </a:moveTo>
                <a:cubicBezTo>
                  <a:pt x="823" y="54"/>
                  <a:pt x="819" y="57"/>
                  <a:pt x="819" y="62"/>
                </a:cubicBezTo>
                <a:cubicBezTo>
                  <a:pt x="819" y="66"/>
                  <a:pt x="823" y="70"/>
                  <a:pt x="828" y="70"/>
                </a:cubicBezTo>
                <a:cubicBezTo>
                  <a:pt x="832" y="70"/>
                  <a:pt x="836" y="66"/>
                  <a:pt x="836" y="62"/>
                </a:cubicBezTo>
                <a:cubicBezTo>
                  <a:pt x="836" y="57"/>
                  <a:pt x="832" y="54"/>
                  <a:pt x="828" y="54"/>
                </a:cubicBezTo>
                <a:close/>
                <a:moveTo>
                  <a:pt x="828" y="72"/>
                </a:moveTo>
                <a:cubicBezTo>
                  <a:pt x="823" y="72"/>
                  <a:pt x="819" y="75"/>
                  <a:pt x="819" y="80"/>
                </a:cubicBezTo>
                <a:cubicBezTo>
                  <a:pt x="819" y="84"/>
                  <a:pt x="823" y="88"/>
                  <a:pt x="828" y="88"/>
                </a:cubicBezTo>
                <a:cubicBezTo>
                  <a:pt x="832" y="88"/>
                  <a:pt x="836" y="84"/>
                  <a:pt x="836" y="80"/>
                </a:cubicBezTo>
                <a:cubicBezTo>
                  <a:pt x="836" y="75"/>
                  <a:pt x="832" y="72"/>
                  <a:pt x="828" y="72"/>
                </a:cubicBezTo>
                <a:close/>
                <a:moveTo>
                  <a:pt x="828" y="90"/>
                </a:moveTo>
                <a:cubicBezTo>
                  <a:pt x="823" y="90"/>
                  <a:pt x="819" y="93"/>
                  <a:pt x="819" y="98"/>
                </a:cubicBezTo>
                <a:cubicBezTo>
                  <a:pt x="819" y="102"/>
                  <a:pt x="823" y="106"/>
                  <a:pt x="828" y="106"/>
                </a:cubicBezTo>
                <a:cubicBezTo>
                  <a:pt x="832" y="106"/>
                  <a:pt x="836" y="102"/>
                  <a:pt x="836" y="98"/>
                </a:cubicBezTo>
                <a:cubicBezTo>
                  <a:pt x="836" y="93"/>
                  <a:pt x="832" y="90"/>
                  <a:pt x="828" y="90"/>
                </a:cubicBezTo>
                <a:close/>
                <a:moveTo>
                  <a:pt x="828" y="107"/>
                </a:moveTo>
                <a:cubicBezTo>
                  <a:pt x="823" y="107"/>
                  <a:pt x="819" y="111"/>
                  <a:pt x="819" y="115"/>
                </a:cubicBezTo>
                <a:cubicBezTo>
                  <a:pt x="819" y="120"/>
                  <a:pt x="823" y="123"/>
                  <a:pt x="828" y="123"/>
                </a:cubicBezTo>
                <a:cubicBezTo>
                  <a:pt x="832" y="123"/>
                  <a:pt x="836" y="120"/>
                  <a:pt x="836" y="115"/>
                </a:cubicBezTo>
                <a:cubicBezTo>
                  <a:pt x="836" y="111"/>
                  <a:pt x="832" y="107"/>
                  <a:pt x="828" y="107"/>
                </a:cubicBezTo>
                <a:close/>
                <a:moveTo>
                  <a:pt x="810" y="125"/>
                </a:moveTo>
                <a:cubicBezTo>
                  <a:pt x="805" y="125"/>
                  <a:pt x="802" y="129"/>
                  <a:pt x="802" y="133"/>
                </a:cubicBezTo>
                <a:cubicBezTo>
                  <a:pt x="802" y="138"/>
                  <a:pt x="805" y="141"/>
                  <a:pt x="810" y="141"/>
                </a:cubicBezTo>
                <a:cubicBezTo>
                  <a:pt x="814" y="141"/>
                  <a:pt x="818" y="138"/>
                  <a:pt x="818" y="133"/>
                </a:cubicBezTo>
                <a:cubicBezTo>
                  <a:pt x="818" y="129"/>
                  <a:pt x="814" y="125"/>
                  <a:pt x="810" y="125"/>
                </a:cubicBezTo>
                <a:close/>
                <a:moveTo>
                  <a:pt x="810" y="143"/>
                </a:moveTo>
                <a:cubicBezTo>
                  <a:pt x="805" y="143"/>
                  <a:pt x="802" y="147"/>
                  <a:pt x="802" y="151"/>
                </a:cubicBezTo>
                <a:cubicBezTo>
                  <a:pt x="802" y="155"/>
                  <a:pt x="805" y="159"/>
                  <a:pt x="810" y="159"/>
                </a:cubicBezTo>
                <a:cubicBezTo>
                  <a:pt x="814" y="159"/>
                  <a:pt x="818" y="155"/>
                  <a:pt x="818" y="151"/>
                </a:cubicBezTo>
                <a:cubicBezTo>
                  <a:pt x="818" y="147"/>
                  <a:pt x="814" y="143"/>
                  <a:pt x="810" y="143"/>
                </a:cubicBezTo>
                <a:close/>
                <a:moveTo>
                  <a:pt x="810" y="553"/>
                </a:moveTo>
                <a:cubicBezTo>
                  <a:pt x="805" y="553"/>
                  <a:pt x="802" y="556"/>
                  <a:pt x="802" y="561"/>
                </a:cubicBezTo>
                <a:cubicBezTo>
                  <a:pt x="802" y="565"/>
                  <a:pt x="805" y="569"/>
                  <a:pt x="810" y="569"/>
                </a:cubicBezTo>
                <a:cubicBezTo>
                  <a:pt x="814" y="569"/>
                  <a:pt x="818" y="565"/>
                  <a:pt x="818" y="561"/>
                </a:cubicBezTo>
                <a:cubicBezTo>
                  <a:pt x="818" y="556"/>
                  <a:pt x="814" y="553"/>
                  <a:pt x="810" y="553"/>
                </a:cubicBezTo>
                <a:close/>
                <a:moveTo>
                  <a:pt x="810" y="570"/>
                </a:moveTo>
                <a:cubicBezTo>
                  <a:pt x="805" y="570"/>
                  <a:pt x="802" y="574"/>
                  <a:pt x="802" y="578"/>
                </a:cubicBezTo>
                <a:cubicBezTo>
                  <a:pt x="802" y="583"/>
                  <a:pt x="805" y="586"/>
                  <a:pt x="810" y="586"/>
                </a:cubicBezTo>
                <a:cubicBezTo>
                  <a:pt x="814" y="586"/>
                  <a:pt x="818" y="583"/>
                  <a:pt x="818" y="578"/>
                </a:cubicBezTo>
                <a:cubicBezTo>
                  <a:pt x="818" y="574"/>
                  <a:pt x="814" y="570"/>
                  <a:pt x="810" y="570"/>
                </a:cubicBezTo>
                <a:close/>
                <a:moveTo>
                  <a:pt x="810" y="588"/>
                </a:moveTo>
                <a:cubicBezTo>
                  <a:pt x="805" y="588"/>
                  <a:pt x="802" y="592"/>
                  <a:pt x="802" y="596"/>
                </a:cubicBezTo>
                <a:cubicBezTo>
                  <a:pt x="802" y="601"/>
                  <a:pt x="805" y="604"/>
                  <a:pt x="810" y="604"/>
                </a:cubicBezTo>
                <a:cubicBezTo>
                  <a:pt x="814" y="604"/>
                  <a:pt x="818" y="601"/>
                  <a:pt x="818" y="596"/>
                </a:cubicBezTo>
                <a:cubicBezTo>
                  <a:pt x="818" y="592"/>
                  <a:pt x="814" y="588"/>
                  <a:pt x="810" y="588"/>
                </a:cubicBezTo>
                <a:close/>
                <a:moveTo>
                  <a:pt x="810" y="606"/>
                </a:moveTo>
                <a:cubicBezTo>
                  <a:pt x="805" y="606"/>
                  <a:pt x="802" y="610"/>
                  <a:pt x="802" y="614"/>
                </a:cubicBezTo>
                <a:cubicBezTo>
                  <a:pt x="802" y="619"/>
                  <a:pt x="805" y="622"/>
                  <a:pt x="810" y="622"/>
                </a:cubicBezTo>
                <a:cubicBezTo>
                  <a:pt x="814" y="622"/>
                  <a:pt x="818" y="619"/>
                  <a:pt x="818" y="614"/>
                </a:cubicBezTo>
                <a:cubicBezTo>
                  <a:pt x="818" y="610"/>
                  <a:pt x="814" y="606"/>
                  <a:pt x="810" y="606"/>
                </a:cubicBezTo>
                <a:close/>
                <a:moveTo>
                  <a:pt x="828" y="570"/>
                </a:moveTo>
                <a:cubicBezTo>
                  <a:pt x="823" y="570"/>
                  <a:pt x="819" y="574"/>
                  <a:pt x="819" y="578"/>
                </a:cubicBezTo>
                <a:cubicBezTo>
                  <a:pt x="819" y="583"/>
                  <a:pt x="823" y="586"/>
                  <a:pt x="828" y="586"/>
                </a:cubicBezTo>
                <a:cubicBezTo>
                  <a:pt x="832" y="586"/>
                  <a:pt x="836" y="583"/>
                  <a:pt x="836" y="578"/>
                </a:cubicBezTo>
                <a:cubicBezTo>
                  <a:pt x="836" y="574"/>
                  <a:pt x="832" y="570"/>
                  <a:pt x="828" y="570"/>
                </a:cubicBezTo>
                <a:close/>
                <a:moveTo>
                  <a:pt x="828" y="588"/>
                </a:moveTo>
                <a:cubicBezTo>
                  <a:pt x="823" y="588"/>
                  <a:pt x="819" y="592"/>
                  <a:pt x="819" y="596"/>
                </a:cubicBezTo>
                <a:cubicBezTo>
                  <a:pt x="819" y="601"/>
                  <a:pt x="823" y="604"/>
                  <a:pt x="828" y="604"/>
                </a:cubicBezTo>
                <a:cubicBezTo>
                  <a:pt x="832" y="604"/>
                  <a:pt x="836" y="601"/>
                  <a:pt x="836" y="596"/>
                </a:cubicBezTo>
                <a:cubicBezTo>
                  <a:pt x="836" y="592"/>
                  <a:pt x="832" y="588"/>
                  <a:pt x="828" y="588"/>
                </a:cubicBezTo>
                <a:close/>
                <a:moveTo>
                  <a:pt x="828" y="606"/>
                </a:moveTo>
                <a:cubicBezTo>
                  <a:pt x="823" y="606"/>
                  <a:pt x="819" y="610"/>
                  <a:pt x="819" y="614"/>
                </a:cubicBezTo>
                <a:cubicBezTo>
                  <a:pt x="819" y="619"/>
                  <a:pt x="823" y="622"/>
                  <a:pt x="828" y="622"/>
                </a:cubicBezTo>
                <a:cubicBezTo>
                  <a:pt x="832" y="622"/>
                  <a:pt x="836" y="619"/>
                  <a:pt x="836" y="614"/>
                </a:cubicBezTo>
                <a:cubicBezTo>
                  <a:pt x="836" y="610"/>
                  <a:pt x="832" y="606"/>
                  <a:pt x="828" y="606"/>
                </a:cubicBezTo>
                <a:close/>
                <a:moveTo>
                  <a:pt x="810" y="624"/>
                </a:moveTo>
                <a:cubicBezTo>
                  <a:pt x="805" y="624"/>
                  <a:pt x="802" y="627"/>
                  <a:pt x="802" y="632"/>
                </a:cubicBezTo>
                <a:cubicBezTo>
                  <a:pt x="802" y="636"/>
                  <a:pt x="805" y="640"/>
                  <a:pt x="810" y="640"/>
                </a:cubicBezTo>
                <a:cubicBezTo>
                  <a:pt x="814" y="640"/>
                  <a:pt x="818" y="636"/>
                  <a:pt x="818" y="632"/>
                </a:cubicBezTo>
                <a:cubicBezTo>
                  <a:pt x="818" y="627"/>
                  <a:pt x="814" y="624"/>
                  <a:pt x="810" y="624"/>
                </a:cubicBezTo>
                <a:close/>
                <a:moveTo>
                  <a:pt x="810" y="642"/>
                </a:moveTo>
                <a:cubicBezTo>
                  <a:pt x="805" y="642"/>
                  <a:pt x="802" y="645"/>
                  <a:pt x="802" y="650"/>
                </a:cubicBezTo>
                <a:cubicBezTo>
                  <a:pt x="802" y="654"/>
                  <a:pt x="805" y="658"/>
                  <a:pt x="810" y="658"/>
                </a:cubicBezTo>
                <a:cubicBezTo>
                  <a:pt x="814" y="658"/>
                  <a:pt x="818" y="654"/>
                  <a:pt x="818" y="650"/>
                </a:cubicBezTo>
                <a:cubicBezTo>
                  <a:pt x="818" y="645"/>
                  <a:pt x="814" y="642"/>
                  <a:pt x="810" y="642"/>
                </a:cubicBezTo>
                <a:close/>
                <a:moveTo>
                  <a:pt x="810" y="660"/>
                </a:moveTo>
                <a:cubicBezTo>
                  <a:pt x="805" y="660"/>
                  <a:pt x="802" y="663"/>
                  <a:pt x="802" y="668"/>
                </a:cubicBezTo>
                <a:cubicBezTo>
                  <a:pt x="802" y="672"/>
                  <a:pt x="805" y="676"/>
                  <a:pt x="810" y="676"/>
                </a:cubicBezTo>
                <a:cubicBezTo>
                  <a:pt x="814" y="676"/>
                  <a:pt x="818" y="672"/>
                  <a:pt x="818" y="668"/>
                </a:cubicBezTo>
                <a:cubicBezTo>
                  <a:pt x="818" y="663"/>
                  <a:pt x="814" y="660"/>
                  <a:pt x="810" y="660"/>
                </a:cubicBezTo>
                <a:close/>
                <a:moveTo>
                  <a:pt x="810" y="677"/>
                </a:moveTo>
                <a:cubicBezTo>
                  <a:pt x="805" y="677"/>
                  <a:pt x="802" y="681"/>
                  <a:pt x="802" y="685"/>
                </a:cubicBezTo>
                <a:cubicBezTo>
                  <a:pt x="802" y="690"/>
                  <a:pt x="805" y="693"/>
                  <a:pt x="810" y="693"/>
                </a:cubicBezTo>
                <a:cubicBezTo>
                  <a:pt x="814" y="693"/>
                  <a:pt x="818" y="690"/>
                  <a:pt x="818" y="685"/>
                </a:cubicBezTo>
                <a:cubicBezTo>
                  <a:pt x="818" y="681"/>
                  <a:pt x="814" y="677"/>
                  <a:pt x="810" y="677"/>
                </a:cubicBezTo>
                <a:close/>
                <a:moveTo>
                  <a:pt x="828" y="624"/>
                </a:moveTo>
                <a:cubicBezTo>
                  <a:pt x="823" y="624"/>
                  <a:pt x="819" y="627"/>
                  <a:pt x="819" y="632"/>
                </a:cubicBezTo>
                <a:cubicBezTo>
                  <a:pt x="819" y="636"/>
                  <a:pt x="823" y="640"/>
                  <a:pt x="828" y="640"/>
                </a:cubicBezTo>
                <a:cubicBezTo>
                  <a:pt x="832" y="640"/>
                  <a:pt x="836" y="636"/>
                  <a:pt x="836" y="632"/>
                </a:cubicBezTo>
                <a:cubicBezTo>
                  <a:pt x="836" y="627"/>
                  <a:pt x="832" y="624"/>
                  <a:pt x="828" y="624"/>
                </a:cubicBezTo>
                <a:close/>
                <a:moveTo>
                  <a:pt x="828" y="642"/>
                </a:moveTo>
                <a:cubicBezTo>
                  <a:pt x="823" y="642"/>
                  <a:pt x="819" y="645"/>
                  <a:pt x="819" y="650"/>
                </a:cubicBezTo>
                <a:cubicBezTo>
                  <a:pt x="819" y="654"/>
                  <a:pt x="823" y="658"/>
                  <a:pt x="828" y="658"/>
                </a:cubicBezTo>
                <a:cubicBezTo>
                  <a:pt x="832" y="658"/>
                  <a:pt x="836" y="654"/>
                  <a:pt x="836" y="650"/>
                </a:cubicBezTo>
                <a:cubicBezTo>
                  <a:pt x="836" y="645"/>
                  <a:pt x="832" y="642"/>
                  <a:pt x="828" y="642"/>
                </a:cubicBezTo>
                <a:close/>
                <a:moveTo>
                  <a:pt x="828" y="660"/>
                </a:moveTo>
                <a:cubicBezTo>
                  <a:pt x="823" y="660"/>
                  <a:pt x="819" y="663"/>
                  <a:pt x="819" y="668"/>
                </a:cubicBezTo>
                <a:cubicBezTo>
                  <a:pt x="819" y="672"/>
                  <a:pt x="823" y="676"/>
                  <a:pt x="828" y="676"/>
                </a:cubicBezTo>
                <a:cubicBezTo>
                  <a:pt x="832" y="676"/>
                  <a:pt x="836" y="672"/>
                  <a:pt x="836" y="668"/>
                </a:cubicBezTo>
                <a:cubicBezTo>
                  <a:pt x="836" y="663"/>
                  <a:pt x="832" y="660"/>
                  <a:pt x="828" y="660"/>
                </a:cubicBezTo>
                <a:close/>
                <a:moveTo>
                  <a:pt x="845" y="0"/>
                </a:moveTo>
                <a:cubicBezTo>
                  <a:pt x="841" y="0"/>
                  <a:pt x="837" y="4"/>
                  <a:pt x="837" y="8"/>
                </a:cubicBezTo>
                <a:cubicBezTo>
                  <a:pt x="837" y="13"/>
                  <a:pt x="841" y="16"/>
                  <a:pt x="845" y="16"/>
                </a:cubicBezTo>
                <a:cubicBezTo>
                  <a:pt x="850" y="16"/>
                  <a:pt x="853" y="13"/>
                  <a:pt x="853" y="8"/>
                </a:cubicBezTo>
                <a:cubicBezTo>
                  <a:pt x="853" y="4"/>
                  <a:pt x="850" y="0"/>
                  <a:pt x="845" y="0"/>
                </a:cubicBezTo>
                <a:close/>
                <a:moveTo>
                  <a:pt x="845" y="18"/>
                </a:moveTo>
                <a:cubicBezTo>
                  <a:pt x="841" y="18"/>
                  <a:pt x="837" y="22"/>
                  <a:pt x="837" y="26"/>
                </a:cubicBezTo>
                <a:cubicBezTo>
                  <a:pt x="837" y="31"/>
                  <a:pt x="841" y="34"/>
                  <a:pt x="845" y="34"/>
                </a:cubicBezTo>
                <a:cubicBezTo>
                  <a:pt x="850" y="34"/>
                  <a:pt x="853" y="31"/>
                  <a:pt x="853" y="26"/>
                </a:cubicBezTo>
                <a:cubicBezTo>
                  <a:pt x="853" y="22"/>
                  <a:pt x="850" y="18"/>
                  <a:pt x="845" y="18"/>
                </a:cubicBezTo>
                <a:close/>
                <a:moveTo>
                  <a:pt x="845" y="36"/>
                </a:moveTo>
                <a:cubicBezTo>
                  <a:pt x="841" y="36"/>
                  <a:pt x="837" y="40"/>
                  <a:pt x="837" y="44"/>
                </a:cubicBezTo>
                <a:cubicBezTo>
                  <a:pt x="837" y="49"/>
                  <a:pt x="841" y="52"/>
                  <a:pt x="845" y="52"/>
                </a:cubicBezTo>
                <a:cubicBezTo>
                  <a:pt x="850" y="52"/>
                  <a:pt x="853" y="49"/>
                  <a:pt x="853" y="44"/>
                </a:cubicBezTo>
                <a:cubicBezTo>
                  <a:pt x="853" y="40"/>
                  <a:pt x="850" y="36"/>
                  <a:pt x="845" y="36"/>
                </a:cubicBezTo>
                <a:close/>
                <a:moveTo>
                  <a:pt x="863" y="0"/>
                </a:moveTo>
                <a:cubicBezTo>
                  <a:pt x="859" y="0"/>
                  <a:pt x="855" y="4"/>
                  <a:pt x="855" y="8"/>
                </a:cubicBezTo>
                <a:cubicBezTo>
                  <a:pt x="855" y="13"/>
                  <a:pt x="859" y="16"/>
                  <a:pt x="863" y="16"/>
                </a:cubicBezTo>
                <a:cubicBezTo>
                  <a:pt x="868" y="16"/>
                  <a:pt x="871" y="13"/>
                  <a:pt x="871" y="8"/>
                </a:cubicBezTo>
                <a:cubicBezTo>
                  <a:pt x="871" y="4"/>
                  <a:pt x="868" y="0"/>
                  <a:pt x="863" y="0"/>
                </a:cubicBezTo>
                <a:close/>
                <a:moveTo>
                  <a:pt x="863" y="18"/>
                </a:moveTo>
                <a:cubicBezTo>
                  <a:pt x="859" y="18"/>
                  <a:pt x="855" y="22"/>
                  <a:pt x="855" y="26"/>
                </a:cubicBezTo>
                <a:cubicBezTo>
                  <a:pt x="855" y="31"/>
                  <a:pt x="859" y="34"/>
                  <a:pt x="863" y="34"/>
                </a:cubicBezTo>
                <a:cubicBezTo>
                  <a:pt x="868" y="34"/>
                  <a:pt x="871" y="31"/>
                  <a:pt x="871" y="26"/>
                </a:cubicBezTo>
                <a:cubicBezTo>
                  <a:pt x="871" y="22"/>
                  <a:pt x="868" y="18"/>
                  <a:pt x="863" y="18"/>
                </a:cubicBezTo>
                <a:close/>
                <a:moveTo>
                  <a:pt x="863" y="36"/>
                </a:moveTo>
                <a:cubicBezTo>
                  <a:pt x="859" y="36"/>
                  <a:pt x="855" y="40"/>
                  <a:pt x="855" y="44"/>
                </a:cubicBezTo>
                <a:cubicBezTo>
                  <a:pt x="855" y="49"/>
                  <a:pt x="859" y="52"/>
                  <a:pt x="863" y="52"/>
                </a:cubicBezTo>
                <a:cubicBezTo>
                  <a:pt x="868" y="52"/>
                  <a:pt x="871" y="49"/>
                  <a:pt x="871" y="44"/>
                </a:cubicBezTo>
                <a:cubicBezTo>
                  <a:pt x="871" y="40"/>
                  <a:pt x="868" y="36"/>
                  <a:pt x="863" y="36"/>
                </a:cubicBezTo>
                <a:close/>
                <a:moveTo>
                  <a:pt x="845" y="54"/>
                </a:moveTo>
                <a:cubicBezTo>
                  <a:pt x="841" y="54"/>
                  <a:pt x="837" y="57"/>
                  <a:pt x="837" y="62"/>
                </a:cubicBezTo>
                <a:cubicBezTo>
                  <a:pt x="837" y="66"/>
                  <a:pt x="841" y="70"/>
                  <a:pt x="845" y="70"/>
                </a:cubicBezTo>
                <a:cubicBezTo>
                  <a:pt x="850" y="70"/>
                  <a:pt x="853" y="66"/>
                  <a:pt x="853" y="62"/>
                </a:cubicBezTo>
                <a:cubicBezTo>
                  <a:pt x="853" y="57"/>
                  <a:pt x="850" y="54"/>
                  <a:pt x="845" y="54"/>
                </a:cubicBezTo>
                <a:close/>
                <a:moveTo>
                  <a:pt x="845" y="72"/>
                </a:moveTo>
                <a:cubicBezTo>
                  <a:pt x="841" y="72"/>
                  <a:pt x="837" y="75"/>
                  <a:pt x="837" y="80"/>
                </a:cubicBezTo>
                <a:cubicBezTo>
                  <a:pt x="837" y="84"/>
                  <a:pt x="841" y="88"/>
                  <a:pt x="845" y="88"/>
                </a:cubicBezTo>
                <a:cubicBezTo>
                  <a:pt x="850" y="88"/>
                  <a:pt x="853" y="84"/>
                  <a:pt x="853" y="80"/>
                </a:cubicBezTo>
                <a:cubicBezTo>
                  <a:pt x="853" y="75"/>
                  <a:pt x="850" y="72"/>
                  <a:pt x="845" y="72"/>
                </a:cubicBezTo>
                <a:close/>
                <a:moveTo>
                  <a:pt x="845" y="90"/>
                </a:moveTo>
                <a:cubicBezTo>
                  <a:pt x="841" y="90"/>
                  <a:pt x="837" y="93"/>
                  <a:pt x="837" y="98"/>
                </a:cubicBezTo>
                <a:cubicBezTo>
                  <a:pt x="837" y="102"/>
                  <a:pt x="841" y="106"/>
                  <a:pt x="845" y="106"/>
                </a:cubicBezTo>
                <a:cubicBezTo>
                  <a:pt x="850" y="106"/>
                  <a:pt x="853" y="102"/>
                  <a:pt x="853" y="98"/>
                </a:cubicBezTo>
                <a:cubicBezTo>
                  <a:pt x="853" y="93"/>
                  <a:pt x="850" y="90"/>
                  <a:pt x="845" y="90"/>
                </a:cubicBezTo>
                <a:close/>
                <a:moveTo>
                  <a:pt x="845" y="107"/>
                </a:moveTo>
                <a:cubicBezTo>
                  <a:pt x="841" y="107"/>
                  <a:pt x="837" y="111"/>
                  <a:pt x="837" y="115"/>
                </a:cubicBezTo>
                <a:cubicBezTo>
                  <a:pt x="837" y="120"/>
                  <a:pt x="841" y="123"/>
                  <a:pt x="845" y="123"/>
                </a:cubicBezTo>
                <a:cubicBezTo>
                  <a:pt x="850" y="123"/>
                  <a:pt x="853" y="120"/>
                  <a:pt x="853" y="115"/>
                </a:cubicBezTo>
                <a:cubicBezTo>
                  <a:pt x="853" y="111"/>
                  <a:pt x="850" y="107"/>
                  <a:pt x="845" y="107"/>
                </a:cubicBezTo>
                <a:close/>
                <a:moveTo>
                  <a:pt x="863" y="54"/>
                </a:moveTo>
                <a:cubicBezTo>
                  <a:pt x="859" y="54"/>
                  <a:pt x="855" y="57"/>
                  <a:pt x="855" y="62"/>
                </a:cubicBezTo>
                <a:cubicBezTo>
                  <a:pt x="855" y="66"/>
                  <a:pt x="859" y="70"/>
                  <a:pt x="863" y="70"/>
                </a:cubicBezTo>
                <a:cubicBezTo>
                  <a:pt x="868" y="70"/>
                  <a:pt x="871" y="66"/>
                  <a:pt x="871" y="62"/>
                </a:cubicBezTo>
                <a:cubicBezTo>
                  <a:pt x="871" y="57"/>
                  <a:pt x="868" y="54"/>
                  <a:pt x="863" y="54"/>
                </a:cubicBezTo>
                <a:close/>
                <a:moveTo>
                  <a:pt x="863" y="72"/>
                </a:moveTo>
                <a:cubicBezTo>
                  <a:pt x="859" y="72"/>
                  <a:pt x="855" y="75"/>
                  <a:pt x="855" y="80"/>
                </a:cubicBezTo>
                <a:cubicBezTo>
                  <a:pt x="855" y="84"/>
                  <a:pt x="859" y="88"/>
                  <a:pt x="863" y="88"/>
                </a:cubicBezTo>
                <a:cubicBezTo>
                  <a:pt x="868" y="88"/>
                  <a:pt x="871" y="84"/>
                  <a:pt x="871" y="80"/>
                </a:cubicBezTo>
                <a:cubicBezTo>
                  <a:pt x="871" y="75"/>
                  <a:pt x="868" y="72"/>
                  <a:pt x="863" y="72"/>
                </a:cubicBezTo>
                <a:close/>
                <a:moveTo>
                  <a:pt x="863" y="90"/>
                </a:moveTo>
                <a:cubicBezTo>
                  <a:pt x="859" y="90"/>
                  <a:pt x="855" y="93"/>
                  <a:pt x="855" y="98"/>
                </a:cubicBezTo>
                <a:cubicBezTo>
                  <a:pt x="855" y="102"/>
                  <a:pt x="859" y="106"/>
                  <a:pt x="863" y="106"/>
                </a:cubicBezTo>
                <a:cubicBezTo>
                  <a:pt x="868" y="106"/>
                  <a:pt x="871" y="102"/>
                  <a:pt x="871" y="98"/>
                </a:cubicBezTo>
                <a:cubicBezTo>
                  <a:pt x="871" y="93"/>
                  <a:pt x="868" y="90"/>
                  <a:pt x="863" y="90"/>
                </a:cubicBezTo>
                <a:close/>
                <a:moveTo>
                  <a:pt x="863" y="107"/>
                </a:moveTo>
                <a:cubicBezTo>
                  <a:pt x="859" y="107"/>
                  <a:pt x="855" y="111"/>
                  <a:pt x="855" y="115"/>
                </a:cubicBezTo>
                <a:cubicBezTo>
                  <a:pt x="855" y="120"/>
                  <a:pt x="859" y="123"/>
                  <a:pt x="863" y="123"/>
                </a:cubicBezTo>
                <a:cubicBezTo>
                  <a:pt x="868" y="123"/>
                  <a:pt x="871" y="120"/>
                  <a:pt x="871" y="115"/>
                </a:cubicBezTo>
                <a:cubicBezTo>
                  <a:pt x="871" y="111"/>
                  <a:pt x="868" y="107"/>
                  <a:pt x="863" y="107"/>
                </a:cubicBezTo>
                <a:close/>
                <a:moveTo>
                  <a:pt x="845" y="570"/>
                </a:moveTo>
                <a:cubicBezTo>
                  <a:pt x="841" y="570"/>
                  <a:pt x="837" y="574"/>
                  <a:pt x="837" y="578"/>
                </a:cubicBezTo>
                <a:cubicBezTo>
                  <a:pt x="837" y="583"/>
                  <a:pt x="841" y="586"/>
                  <a:pt x="845" y="586"/>
                </a:cubicBezTo>
                <a:cubicBezTo>
                  <a:pt x="850" y="586"/>
                  <a:pt x="853" y="583"/>
                  <a:pt x="853" y="578"/>
                </a:cubicBezTo>
                <a:cubicBezTo>
                  <a:pt x="853" y="574"/>
                  <a:pt x="850" y="570"/>
                  <a:pt x="845" y="570"/>
                </a:cubicBezTo>
                <a:close/>
                <a:moveTo>
                  <a:pt x="845" y="588"/>
                </a:moveTo>
                <a:cubicBezTo>
                  <a:pt x="841" y="588"/>
                  <a:pt x="837" y="592"/>
                  <a:pt x="837" y="596"/>
                </a:cubicBezTo>
                <a:cubicBezTo>
                  <a:pt x="837" y="601"/>
                  <a:pt x="841" y="604"/>
                  <a:pt x="845" y="604"/>
                </a:cubicBezTo>
                <a:cubicBezTo>
                  <a:pt x="850" y="604"/>
                  <a:pt x="853" y="601"/>
                  <a:pt x="853" y="596"/>
                </a:cubicBezTo>
                <a:cubicBezTo>
                  <a:pt x="853" y="592"/>
                  <a:pt x="850" y="588"/>
                  <a:pt x="845" y="588"/>
                </a:cubicBezTo>
                <a:close/>
                <a:moveTo>
                  <a:pt x="881" y="0"/>
                </a:moveTo>
                <a:cubicBezTo>
                  <a:pt x="877" y="0"/>
                  <a:pt x="873" y="4"/>
                  <a:pt x="873" y="8"/>
                </a:cubicBezTo>
                <a:cubicBezTo>
                  <a:pt x="873" y="13"/>
                  <a:pt x="877" y="16"/>
                  <a:pt x="881" y="16"/>
                </a:cubicBezTo>
                <a:cubicBezTo>
                  <a:pt x="885" y="16"/>
                  <a:pt x="889" y="13"/>
                  <a:pt x="889" y="8"/>
                </a:cubicBezTo>
                <a:cubicBezTo>
                  <a:pt x="889" y="4"/>
                  <a:pt x="885" y="0"/>
                  <a:pt x="881" y="0"/>
                </a:cubicBezTo>
                <a:close/>
                <a:moveTo>
                  <a:pt x="881" y="18"/>
                </a:moveTo>
                <a:cubicBezTo>
                  <a:pt x="877" y="18"/>
                  <a:pt x="873" y="22"/>
                  <a:pt x="873" y="26"/>
                </a:cubicBezTo>
                <a:cubicBezTo>
                  <a:pt x="873" y="31"/>
                  <a:pt x="877" y="34"/>
                  <a:pt x="881" y="34"/>
                </a:cubicBezTo>
                <a:cubicBezTo>
                  <a:pt x="885" y="34"/>
                  <a:pt x="889" y="31"/>
                  <a:pt x="889" y="26"/>
                </a:cubicBezTo>
                <a:cubicBezTo>
                  <a:pt x="889" y="22"/>
                  <a:pt x="885" y="18"/>
                  <a:pt x="881" y="18"/>
                </a:cubicBezTo>
                <a:close/>
                <a:moveTo>
                  <a:pt x="881" y="36"/>
                </a:moveTo>
                <a:cubicBezTo>
                  <a:pt x="877" y="36"/>
                  <a:pt x="873" y="40"/>
                  <a:pt x="873" y="44"/>
                </a:cubicBezTo>
                <a:cubicBezTo>
                  <a:pt x="873" y="49"/>
                  <a:pt x="877" y="52"/>
                  <a:pt x="881" y="52"/>
                </a:cubicBezTo>
                <a:cubicBezTo>
                  <a:pt x="885" y="52"/>
                  <a:pt x="889" y="49"/>
                  <a:pt x="889" y="44"/>
                </a:cubicBezTo>
                <a:cubicBezTo>
                  <a:pt x="889" y="40"/>
                  <a:pt x="885" y="36"/>
                  <a:pt x="881" y="36"/>
                </a:cubicBezTo>
                <a:close/>
                <a:moveTo>
                  <a:pt x="899" y="0"/>
                </a:moveTo>
                <a:cubicBezTo>
                  <a:pt x="894" y="0"/>
                  <a:pt x="891" y="4"/>
                  <a:pt x="891" y="8"/>
                </a:cubicBezTo>
                <a:cubicBezTo>
                  <a:pt x="891" y="13"/>
                  <a:pt x="894" y="16"/>
                  <a:pt x="899" y="16"/>
                </a:cubicBezTo>
                <a:cubicBezTo>
                  <a:pt x="903" y="16"/>
                  <a:pt x="907" y="13"/>
                  <a:pt x="907" y="8"/>
                </a:cubicBezTo>
                <a:cubicBezTo>
                  <a:pt x="907" y="4"/>
                  <a:pt x="903" y="0"/>
                  <a:pt x="899" y="0"/>
                </a:cubicBezTo>
                <a:close/>
                <a:moveTo>
                  <a:pt x="899" y="18"/>
                </a:moveTo>
                <a:cubicBezTo>
                  <a:pt x="894" y="18"/>
                  <a:pt x="891" y="22"/>
                  <a:pt x="891" y="26"/>
                </a:cubicBezTo>
                <a:cubicBezTo>
                  <a:pt x="891" y="31"/>
                  <a:pt x="894" y="34"/>
                  <a:pt x="899" y="34"/>
                </a:cubicBezTo>
                <a:cubicBezTo>
                  <a:pt x="903" y="34"/>
                  <a:pt x="907" y="31"/>
                  <a:pt x="907" y="26"/>
                </a:cubicBezTo>
                <a:cubicBezTo>
                  <a:pt x="907" y="22"/>
                  <a:pt x="903" y="18"/>
                  <a:pt x="899" y="18"/>
                </a:cubicBezTo>
                <a:close/>
                <a:moveTo>
                  <a:pt x="899" y="36"/>
                </a:moveTo>
                <a:cubicBezTo>
                  <a:pt x="894" y="36"/>
                  <a:pt x="891" y="40"/>
                  <a:pt x="891" y="44"/>
                </a:cubicBezTo>
                <a:cubicBezTo>
                  <a:pt x="891" y="49"/>
                  <a:pt x="894" y="52"/>
                  <a:pt x="899" y="52"/>
                </a:cubicBezTo>
                <a:cubicBezTo>
                  <a:pt x="903" y="52"/>
                  <a:pt x="907" y="49"/>
                  <a:pt x="907" y="44"/>
                </a:cubicBezTo>
                <a:cubicBezTo>
                  <a:pt x="907" y="40"/>
                  <a:pt x="903" y="36"/>
                  <a:pt x="899" y="36"/>
                </a:cubicBezTo>
                <a:close/>
                <a:moveTo>
                  <a:pt x="881" y="54"/>
                </a:moveTo>
                <a:cubicBezTo>
                  <a:pt x="877" y="54"/>
                  <a:pt x="873" y="57"/>
                  <a:pt x="873" y="62"/>
                </a:cubicBezTo>
                <a:cubicBezTo>
                  <a:pt x="873" y="66"/>
                  <a:pt x="877" y="70"/>
                  <a:pt x="881" y="70"/>
                </a:cubicBezTo>
                <a:cubicBezTo>
                  <a:pt x="885" y="70"/>
                  <a:pt x="889" y="66"/>
                  <a:pt x="889" y="62"/>
                </a:cubicBezTo>
                <a:cubicBezTo>
                  <a:pt x="889" y="57"/>
                  <a:pt x="885" y="54"/>
                  <a:pt x="881" y="54"/>
                </a:cubicBezTo>
                <a:close/>
                <a:moveTo>
                  <a:pt x="881" y="72"/>
                </a:moveTo>
                <a:cubicBezTo>
                  <a:pt x="877" y="72"/>
                  <a:pt x="873" y="75"/>
                  <a:pt x="873" y="80"/>
                </a:cubicBezTo>
                <a:cubicBezTo>
                  <a:pt x="873" y="84"/>
                  <a:pt x="877" y="88"/>
                  <a:pt x="881" y="88"/>
                </a:cubicBezTo>
                <a:cubicBezTo>
                  <a:pt x="885" y="88"/>
                  <a:pt x="889" y="84"/>
                  <a:pt x="889" y="80"/>
                </a:cubicBezTo>
                <a:cubicBezTo>
                  <a:pt x="889" y="75"/>
                  <a:pt x="885" y="72"/>
                  <a:pt x="881" y="72"/>
                </a:cubicBezTo>
                <a:close/>
                <a:moveTo>
                  <a:pt x="881" y="90"/>
                </a:moveTo>
                <a:cubicBezTo>
                  <a:pt x="877" y="90"/>
                  <a:pt x="873" y="93"/>
                  <a:pt x="873" y="98"/>
                </a:cubicBezTo>
                <a:cubicBezTo>
                  <a:pt x="873" y="102"/>
                  <a:pt x="877" y="106"/>
                  <a:pt x="881" y="106"/>
                </a:cubicBezTo>
                <a:cubicBezTo>
                  <a:pt x="885" y="106"/>
                  <a:pt x="889" y="102"/>
                  <a:pt x="889" y="98"/>
                </a:cubicBezTo>
                <a:cubicBezTo>
                  <a:pt x="889" y="93"/>
                  <a:pt x="885" y="90"/>
                  <a:pt x="881" y="90"/>
                </a:cubicBezTo>
                <a:close/>
                <a:moveTo>
                  <a:pt x="899" y="54"/>
                </a:moveTo>
                <a:cubicBezTo>
                  <a:pt x="894" y="54"/>
                  <a:pt x="891" y="57"/>
                  <a:pt x="891" y="62"/>
                </a:cubicBezTo>
                <a:cubicBezTo>
                  <a:pt x="891" y="66"/>
                  <a:pt x="894" y="70"/>
                  <a:pt x="899" y="70"/>
                </a:cubicBezTo>
                <a:cubicBezTo>
                  <a:pt x="903" y="70"/>
                  <a:pt x="907" y="66"/>
                  <a:pt x="907" y="62"/>
                </a:cubicBezTo>
                <a:cubicBezTo>
                  <a:pt x="907" y="57"/>
                  <a:pt x="903" y="54"/>
                  <a:pt x="899" y="54"/>
                </a:cubicBezTo>
                <a:close/>
                <a:moveTo>
                  <a:pt x="899" y="72"/>
                </a:moveTo>
                <a:cubicBezTo>
                  <a:pt x="894" y="72"/>
                  <a:pt x="891" y="75"/>
                  <a:pt x="891" y="80"/>
                </a:cubicBezTo>
                <a:cubicBezTo>
                  <a:pt x="891" y="84"/>
                  <a:pt x="894" y="88"/>
                  <a:pt x="899" y="88"/>
                </a:cubicBezTo>
                <a:cubicBezTo>
                  <a:pt x="903" y="88"/>
                  <a:pt x="907" y="84"/>
                  <a:pt x="907" y="80"/>
                </a:cubicBezTo>
                <a:cubicBezTo>
                  <a:pt x="907" y="75"/>
                  <a:pt x="903" y="72"/>
                  <a:pt x="899" y="72"/>
                </a:cubicBezTo>
                <a:close/>
                <a:moveTo>
                  <a:pt x="899" y="90"/>
                </a:moveTo>
                <a:cubicBezTo>
                  <a:pt x="894" y="90"/>
                  <a:pt x="891" y="93"/>
                  <a:pt x="891" y="98"/>
                </a:cubicBezTo>
                <a:cubicBezTo>
                  <a:pt x="891" y="102"/>
                  <a:pt x="894" y="106"/>
                  <a:pt x="899" y="106"/>
                </a:cubicBezTo>
                <a:cubicBezTo>
                  <a:pt x="903" y="106"/>
                  <a:pt x="907" y="102"/>
                  <a:pt x="907" y="98"/>
                </a:cubicBezTo>
                <a:cubicBezTo>
                  <a:pt x="907" y="93"/>
                  <a:pt x="903" y="90"/>
                  <a:pt x="899" y="90"/>
                </a:cubicBezTo>
                <a:close/>
                <a:moveTo>
                  <a:pt x="917" y="0"/>
                </a:moveTo>
                <a:cubicBezTo>
                  <a:pt x="912" y="0"/>
                  <a:pt x="909" y="4"/>
                  <a:pt x="909" y="8"/>
                </a:cubicBezTo>
                <a:cubicBezTo>
                  <a:pt x="909" y="13"/>
                  <a:pt x="912" y="16"/>
                  <a:pt x="917" y="16"/>
                </a:cubicBezTo>
                <a:cubicBezTo>
                  <a:pt x="921" y="16"/>
                  <a:pt x="925" y="13"/>
                  <a:pt x="925" y="8"/>
                </a:cubicBezTo>
                <a:cubicBezTo>
                  <a:pt x="925" y="4"/>
                  <a:pt x="921" y="0"/>
                  <a:pt x="917" y="0"/>
                </a:cubicBezTo>
                <a:close/>
                <a:moveTo>
                  <a:pt x="917" y="18"/>
                </a:moveTo>
                <a:cubicBezTo>
                  <a:pt x="912" y="18"/>
                  <a:pt x="909" y="22"/>
                  <a:pt x="909" y="26"/>
                </a:cubicBezTo>
                <a:cubicBezTo>
                  <a:pt x="909" y="31"/>
                  <a:pt x="912" y="34"/>
                  <a:pt x="917" y="34"/>
                </a:cubicBezTo>
                <a:cubicBezTo>
                  <a:pt x="921" y="34"/>
                  <a:pt x="925" y="31"/>
                  <a:pt x="925" y="26"/>
                </a:cubicBezTo>
                <a:cubicBezTo>
                  <a:pt x="925" y="22"/>
                  <a:pt x="921" y="18"/>
                  <a:pt x="917" y="18"/>
                </a:cubicBezTo>
                <a:close/>
                <a:moveTo>
                  <a:pt x="917" y="36"/>
                </a:moveTo>
                <a:cubicBezTo>
                  <a:pt x="912" y="36"/>
                  <a:pt x="909" y="40"/>
                  <a:pt x="909" y="44"/>
                </a:cubicBezTo>
                <a:cubicBezTo>
                  <a:pt x="909" y="49"/>
                  <a:pt x="912" y="52"/>
                  <a:pt x="917" y="52"/>
                </a:cubicBezTo>
                <a:cubicBezTo>
                  <a:pt x="921" y="52"/>
                  <a:pt x="925" y="49"/>
                  <a:pt x="925" y="44"/>
                </a:cubicBezTo>
                <a:cubicBezTo>
                  <a:pt x="925" y="40"/>
                  <a:pt x="921" y="36"/>
                  <a:pt x="917" y="36"/>
                </a:cubicBezTo>
                <a:close/>
                <a:moveTo>
                  <a:pt x="934" y="0"/>
                </a:moveTo>
                <a:cubicBezTo>
                  <a:pt x="930" y="0"/>
                  <a:pt x="926" y="4"/>
                  <a:pt x="926" y="8"/>
                </a:cubicBezTo>
                <a:cubicBezTo>
                  <a:pt x="926" y="13"/>
                  <a:pt x="930" y="16"/>
                  <a:pt x="934" y="16"/>
                </a:cubicBezTo>
                <a:cubicBezTo>
                  <a:pt x="939" y="16"/>
                  <a:pt x="942" y="13"/>
                  <a:pt x="942" y="8"/>
                </a:cubicBezTo>
                <a:cubicBezTo>
                  <a:pt x="942" y="4"/>
                  <a:pt x="939" y="0"/>
                  <a:pt x="934" y="0"/>
                </a:cubicBezTo>
                <a:close/>
                <a:moveTo>
                  <a:pt x="934" y="18"/>
                </a:moveTo>
                <a:cubicBezTo>
                  <a:pt x="930" y="18"/>
                  <a:pt x="926" y="22"/>
                  <a:pt x="926" y="26"/>
                </a:cubicBezTo>
                <a:cubicBezTo>
                  <a:pt x="926" y="31"/>
                  <a:pt x="930" y="34"/>
                  <a:pt x="934" y="34"/>
                </a:cubicBezTo>
                <a:cubicBezTo>
                  <a:pt x="939" y="34"/>
                  <a:pt x="942" y="31"/>
                  <a:pt x="942" y="26"/>
                </a:cubicBezTo>
                <a:cubicBezTo>
                  <a:pt x="942" y="22"/>
                  <a:pt x="939" y="18"/>
                  <a:pt x="934" y="18"/>
                </a:cubicBezTo>
                <a:close/>
                <a:moveTo>
                  <a:pt x="934" y="36"/>
                </a:moveTo>
                <a:cubicBezTo>
                  <a:pt x="930" y="36"/>
                  <a:pt x="926" y="40"/>
                  <a:pt x="926" y="44"/>
                </a:cubicBezTo>
                <a:cubicBezTo>
                  <a:pt x="926" y="49"/>
                  <a:pt x="930" y="52"/>
                  <a:pt x="934" y="52"/>
                </a:cubicBezTo>
                <a:cubicBezTo>
                  <a:pt x="939" y="52"/>
                  <a:pt x="942" y="49"/>
                  <a:pt x="942" y="44"/>
                </a:cubicBezTo>
                <a:cubicBezTo>
                  <a:pt x="942" y="40"/>
                  <a:pt x="939" y="36"/>
                  <a:pt x="934" y="36"/>
                </a:cubicBezTo>
                <a:close/>
                <a:moveTo>
                  <a:pt x="917" y="54"/>
                </a:moveTo>
                <a:cubicBezTo>
                  <a:pt x="912" y="54"/>
                  <a:pt x="909" y="57"/>
                  <a:pt x="909" y="62"/>
                </a:cubicBezTo>
                <a:cubicBezTo>
                  <a:pt x="909" y="66"/>
                  <a:pt x="912" y="70"/>
                  <a:pt x="917" y="70"/>
                </a:cubicBezTo>
                <a:cubicBezTo>
                  <a:pt x="921" y="70"/>
                  <a:pt x="925" y="66"/>
                  <a:pt x="925" y="62"/>
                </a:cubicBezTo>
                <a:cubicBezTo>
                  <a:pt x="925" y="57"/>
                  <a:pt x="921" y="54"/>
                  <a:pt x="917" y="54"/>
                </a:cubicBezTo>
                <a:close/>
                <a:moveTo>
                  <a:pt x="917" y="72"/>
                </a:moveTo>
                <a:cubicBezTo>
                  <a:pt x="912" y="72"/>
                  <a:pt x="909" y="75"/>
                  <a:pt x="909" y="80"/>
                </a:cubicBezTo>
                <a:cubicBezTo>
                  <a:pt x="909" y="84"/>
                  <a:pt x="912" y="88"/>
                  <a:pt x="917" y="88"/>
                </a:cubicBezTo>
                <a:cubicBezTo>
                  <a:pt x="921" y="88"/>
                  <a:pt x="925" y="84"/>
                  <a:pt x="925" y="80"/>
                </a:cubicBezTo>
                <a:cubicBezTo>
                  <a:pt x="925" y="75"/>
                  <a:pt x="921" y="72"/>
                  <a:pt x="917" y="72"/>
                </a:cubicBezTo>
                <a:close/>
                <a:moveTo>
                  <a:pt x="917" y="90"/>
                </a:moveTo>
                <a:cubicBezTo>
                  <a:pt x="912" y="90"/>
                  <a:pt x="909" y="93"/>
                  <a:pt x="909" y="98"/>
                </a:cubicBezTo>
                <a:cubicBezTo>
                  <a:pt x="909" y="102"/>
                  <a:pt x="912" y="106"/>
                  <a:pt x="917" y="106"/>
                </a:cubicBezTo>
                <a:cubicBezTo>
                  <a:pt x="921" y="106"/>
                  <a:pt x="925" y="102"/>
                  <a:pt x="925" y="98"/>
                </a:cubicBezTo>
                <a:cubicBezTo>
                  <a:pt x="925" y="93"/>
                  <a:pt x="921" y="90"/>
                  <a:pt x="917" y="90"/>
                </a:cubicBezTo>
                <a:close/>
                <a:moveTo>
                  <a:pt x="934" y="54"/>
                </a:moveTo>
                <a:cubicBezTo>
                  <a:pt x="930" y="54"/>
                  <a:pt x="926" y="57"/>
                  <a:pt x="926" y="62"/>
                </a:cubicBezTo>
                <a:cubicBezTo>
                  <a:pt x="926" y="66"/>
                  <a:pt x="930" y="70"/>
                  <a:pt x="934" y="70"/>
                </a:cubicBezTo>
                <a:cubicBezTo>
                  <a:pt x="939" y="70"/>
                  <a:pt x="942" y="66"/>
                  <a:pt x="942" y="62"/>
                </a:cubicBezTo>
                <a:cubicBezTo>
                  <a:pt x="942" y="57"/>
                  <a:pt x="939" y="54"/>
                  <a:pt x="934" y="54"/>
                </a:cubicBezTo>
                <a:close/>
                <a:moveTo>
                  <a:pt x="934" y="72"/>
                </a:moveTo>
                <a:cubicBezTo>
                  <a:pt x="930" y="72"/>
                  <a:pt x="926" y="75"/>
                  <a:pt x="926" y="80"/>
                </a:cubicBezTo>
                <a:cubicBezTo>
                  <a:pt x="926" y="84"/>
                  <a:pt x="930" y="88"/>
                  <a:pt x="934" y="88"/>
                </a:cubicBezTo>
                <a:cubicBezTo>
                  <a:pt x="939" y="88"/>
                  <a:pt x="942" y="84"/>
                  <a:pt x="942" y="80"/>
                </a:cubicBezTo>
                <a:cubicBezTo>
                  <a:pt x="942" y="75"/>
                  <a:pt x="939" y="72"/>
                  <a:pt x="934" y="72"/>
                </a:cubicBezTo>
                <a:close/>
                <a:moveTo>
                  <a:pt x="934" y="107"/>
                </a:moveTo>
                <a:cubicBezTo>
                  <a:pt x="930" y="107"/>
                  <a:pt x="926" y="111"/>
                  <a:pt x="926" y="115"/>
                </a:cubicBezTo>
                <a:cubicBezTo>
                  <a:pt x="926" y="120"/>
                  <a:pt x="930" y="123"/>
                  <a:pt x="934" y="123"/>
                </a:cubicBezTo>
                <a:cubicBezTo>
                  <a:pt x="939" y="123"/>
                  <a:pt x="942" y="120"/>
                  <a:pt x="942" y="115"/>
                </a:cubicBezTo>
                <a:cubicBezTo>
                  <a:pt x="942" y="111"/>
                  <a:pt x="939" y="107"/>
                  <a:pt x="934" y="107"/>
                </a:cubicBezTo>
                <a:close/>
                <a:moveTo>
                  <a:pt x="934" y="125"/>
                </a:moveTo>
                <a:cubicBezTo>
                  <a:pt x="930" y="125"/>
                  <a:pt x="926" y="129"/>
                  <a:pt x="926" y="133"/>
                </a:cubicBezTo>
                <a:cubicBezTo>
                  <a:pt x="926" y="138"/>
                  <a:pt x="930" y="141"/>
                  <a:pt x="934" y="141"/>
                </a:cubicBezTo>
                <a:cubicBezTo>
                  <a:pt x="939" y="141"/>
                  <a:pt x="942" y="138"/>
                  <a:pt x="942" y="133"/>
                </a:cubicBezTo>
                <a:cubicBezTo>
                  <a:pt x="942" y="129"/>
                  <a:pt x="939" y="125"/>
                  <a:pt x="934" y="125"/>
                </a:cubicBezTo>
                <a:close/>
                <a:moveTo>
                  <a:pt x="952" y="18"/>
                </a:moveTo>
                <a:cubicBezTo>
                  <a:pt x="948" y="18"/>
                  <a:pt x="944" y="22"/>
                  <a:pt x="944" y="26"/>
                </a:cubicBezTo>
                <a:cubicBezTo>
                  <a:pt x="944" y="31"/>
                  <a:pt x="948" y="34"/>
                  <a:pt x="952" y="34"/>
                </a:cubicBezTo>
                <a:cubicBezTo>
                  <a:pt x="957" y="34"/>
                  <a:pt x="960" y="31"/>
                  <a:pt x="960" y="26"/>
                </a:cubicBezTo>
                <a:cubicBezTo>
                  <a:pt x="960" y="22"/>
                  <a:pt x="957" y="18"/>
                  <a:pt x="952" y="18"/>
                </a:cubicBezTo>
                <a:close/>
                <a:moveTo>
                  <a:pt x="952" y="36"/>
                </a:moveTo>
                <a:cubicBezTo>
                  <a:pt x="948" y="36"/>
                  <a:pt x="944" y="40"/>
                  <a:pt x="944" y="44"/>
                </a:cubicBezTo>
                <a:cubicBezTo>
                  <a:pt x="944" y="49"/>
                  <a:pt x="948" y="52"/>
                  <a:pt x="952" y="52"/>
                </a:cubicBezTo>
                <a:cubicBezTo>
                  <a:pt x="957" y="52"/>
                  <a:pt x="960" y="49"/>
                  <a:pt x="960" y="44"/>
                </a:cubicBezTo>
                <a:cubicBezTo>
                  <a:pt x="960" y="40"/>
                  <a:pt x="957" y="36"/>
                  <a:pt x="952" y="36"/>
                </a:cubicBezTo>
                <a:close/>
                <a:moveTo>
                  <a:pt x="970" y="18"/>
                </a:moveTo>
                <a:cubicBezTo>
                  <a:pt x="966" y="18"/>
                  <a:pt x="962" y="22"/>
                  <a:pt x="962" y="26"/>
                </a:cubicBezTo>
                <a:cubicBezTo>
                  <a:pt x="962" y="31"/>
                  <a:pt x="966" y="34"/>
                  <a:pt x="970" y="34"/>
                </a:cubicBezTo>
                <a:cubicBezTo>
                  <a:pt x="974" y="34"/>
                  <a:pt x="978" y="31"/>
                  <a:pt x="978" y="26"/>
                </a:cubicBezTo>
                <a:cubicBezTo>
                  <a:pt x="978" y="22"/>
                  <a:pt x="974" y="18"/>
                  <a:pt x="970" y="18"/>
                </a:cubicBezTo>
                <a:close/>
                <a:moveTo>
                  <a:pt x="952" y="54"/>
                </a:moveTo>
                <a:cubicBezTo>
                  <a:pt x="948" y="54"/>
                  <a:pt x="944" y="57"/>
                  <a:pt x="944" y="62"/>
                </a:cubicBezTo>
                <a:cubicBezTo>
                  <a:pt x="944" y="66"/>
                  <a:pt x="948" y="70"/>
                  <a:pt x="952" y="70"/>
                </a:cubicBezTo>
                <a:cubicBezTo>
                  <a:pt x="957" y="70"/>
                  <a:pt x="960" y="66"/>
                  <a:pt x="960" y="62"/>
                </a:cubicBezTo>
                <a:cubicBezTo>
                  <a:pt x="960" y="57"/>
                  <a:pt x="957" y="54"/>
                  <a:pt x="952" y="54"/>
                </a:cubicBezTo>
                <a:close/>
                <a:moveTo>
                  <a:pt x="952" y="107"/>
                </a:moveTo>
                <a:cubicBezTo>
                  <a:pt x="948" y="107"/>
                  <a:pt x="944" y="111"/>
                  <a:pt x="944" y="115"/>
                </a:cubicBezTo>
                <a:cubicBezTo>
                  <a:pt x="944" y="120"/>
                  <a:pt x="948" y="123"/>
                  <a:pt x="952" y="123"/>
                </a:cubicBezTo>
                <a:cubicBezTo>
                  <a:pt x="957" y="123"/>
                  <a:pt x="960" y="120"/>
                  <a:pt x="960" y="115"/>
                </a:cubicBezTo>
                <a:cubicBezTo>
                  <a:pt x="960" y="111"/>
                  <a:pt x="957" y="107"/>
                  <a:pt x="952" y="107"/>
                </a:cubicBezTo>
                <a:close/>
                <a:moveTo>
                  <a:pt x="970" y="107"/>
                </a:moveTo>
                <a:cubicBezTo>
                  <a:pt x="966" y="107"/>
                  <a:pt x="962" y="111"/>
                  <a:pt x="962" y="115"/>
                </a:cubicBezTo>
                <a:cubicBezTo>
                  <a:pt x="962" y="120"/>
                  <a:pt x="966" y="123"/>
                  <a:pt x="970" y="123"/>
                </a:cubicBezTo>
                <a:cubicBezTo>
                  <a:pt x="974" y="123"/>
                  <a:pt x="978" y="120"/>
                  <a:pt x="978" y="115"/>
                </a:cubicBezTo>
                <a:cubicBezTo>
                  <a:pt x="978" y="111"/>
                  <a:pt x="974" y="107"/>
                  <a:pt x="970" y="107"/>
                </a:cubicBezTo>
                <a:close/>
                <a:moveTo>
                  <a:pt x="952" y="125"/>
                </a:moveTo>
                <a:cubicBezTo>
                  <a:pt x="948" y="125"/>
                  <a:pt x="944" y="129"/>
                  <a:pt x="944" y="133"/>
                </a:cubicBezTo>
                <a:cubicBezTo>
                  <a:pt x="944" y="138"/>
                  <a:pt x="948" y="141"/>
                  <a:pt x="952" y="141"/>
                </a:cubicBezTo>
                <a:cubicBezTo>
                  <a:pt x="957" y="141"/>
                  <a:pt x="960" y="138"/>
                  <a:pt x="960" y="133"/>
                </a:cubicBezTo>
                <a:cubicBezTo>
                  <a:pt x="960" y="129"/>
                  <a:pt x="957" y="125"/>
                  <a:pt x="952" y="125"/>
                </a:cubicBezTo>
                <a:close/>
                <a:moveTo>
                  <a:pt x="970" y="125"/>
                </a:moveTo>
                <a:cubicBezTo>
                  <a:pt x="966" y="125"/>
                  <a:pt x="962" y="129"/>
                  <a:pt x="962" y="133"/>
                </a:cubicBezTo>
                <a:cubicBezTo>
                  <a:pt x="962" y="138"/>
                  <a:pt x="966" y="141"/>
                  <a:pt x="970" y="141"/>
                </a:cubicBezTo>
                <a:cubicBezTo>
                  <a:pt x="974" y="141"/>
                  <a:pt x="978" y="138"/>
                  <a:pt x="978" y="133"/>
                </a:cubicBezTo>
                <a:cubicBezTo>
                  <a:pt x="978" y="129"/>
                  <a:pt x="974" y="125"/>
                  <a:pt x="970" y="125"/>
                </a:cubicBezTo>
                <a:close/>
                <a:moveTo>
                  <a:pt x="970" y="446"/>
                </a:moveTo>
                <a:cubicBezTo>
                  <a:pt x="966" y="446"/>
                  <a:pt x="962" y="449"/>
                  <a:pt x="962" y="454"/>
                </a:cubicBezTo>
                <a:cubicBezTo>
                  <a:pt x="962" y="458"/>
                  <a:pt x="966" y="462"/>
                  <a:pt x="970" y="462"/>
                </a:cubicBezTo>
                <a:cubicBezTo>
                  <a:pt x="974" y="462"/>
                  <a:pt x="978" y="458"/>
                  <a:pt x="978" y="454"/>
                </a:cubicBezTo>
                <a:cubicBezTo>
                  <a:pt x="978" y="449"/>
                  <a:pt x="974" y="446"/>
                  <a:pt x="970" y="446"/>
                </a:cubicBezTo>
                <a:close/>
                <a:moveTo>
                  <a:pt x="988" y="18"/>
                </a:moveTo>
                <a:cubicBezTo>
                  <a:pt x="983" y="18"/>
                  <a:pt x="980" y="22"/>
                  <a:pt x="980" y="26"/>
                </a:cubicBezTo>
                <a:cubicBezTo>
                  <a:pt x="980" y="31"/>
                  <a:pt x="983" y="34"/>
                  <a:pt x="988" y="34"/>
                </a:cubicBezTo>
                <a:cubicBezTo>
                  <a:pt x="992" y="34"/>
                  <a:pt x="996" y="31"/>
                  <a:pt x="996" y="26"/>
                </a:cubicBezTo>
                <a:cubicBezTo>
                  <a:pt x="996" y="22"/>
                  <a:pt x="992" y="18"/>
                  <a:pt x="988" y="18"/>
                </a:cubicBezTo>
                <a:close/>
                <a:moveTo>
                  <a:pt x="988" y="107"/>
                </a:moveTo>
                <a:cubicBezTo>
                  <a:pt x="983" y="107"/>
                  <a:pt x="980" y="111"/>
                  <a:pt x="980" y="115"/>
                </a:cubicBezTo>
                <a:cubicBezTo>
                  <a:pt x="980" y="120"/>
                  <a:pt x="983" y="123"/>
                  <a:pt x="988" y="123"/>
                </a:cubicBezTo>
                <a:cubicBezTo>
                  <a:pt x="992" y="123"/>
                  <a:pt x="996" y="120"/>
                  <a:pt x="996" y="115"/>
                </a:cubicBezTo>
                <a:cubicBezTo>
                  <a:pt x="996" y="111"/>
                  <a:pt x="992" y="107"/>
                  <a:pt x="988" y="107"/>
                </a:cubicBezTo>
                <a:close/>
                <a:moveTo>
                  <a:pt x="988" y="125"/>
                </a:moveTo>
                <a:cubicBezTo>
                  <a:pt x="983" y="125"/>
                  <a:pt x="980" y="129"/>
                  <a:pt x="980" y="133"/>
                </a:cubicBezTo>
                <a:cubicBezTo>
                  <a:pt x="980" y="138"/>
                  <a:pt x="983" y="141"/>
                  <a:pt x="988" y="141"/>
                </a:cubicBezTo>
                <a:cubicBezTo>
                  <a:pt x="992" y="141"/>
                  <a:pt x="996" y="138"/>
                  <a:pt x="996" y="133"/>
                </a:cubicBezTo>
                <a:cubicBezTo>
                  <a:pt x="996" y="129"/>
                  <a:pt x="992" y="125"/>
                  <a:pt x="988" y="125"/>
                </a:cubicBezTo>
                <a:close/>
                <a:moveTo>
                  <a:pt x="988" y="375"/>
                </a:moveTo>
                <a:cubicBezTo>
                  <a:pt x="983" y="375"/>
                  <a:pt x="980" y="378"/>
                  <a:pt x="980" y="383"/>
                </a:cubicBezTo>
                <a:cubicBezTo>
                  <a:pt x="980" y="387"/>
                  <a:pt x="983" y="391"/>
                  <a:pt x="988" y="391"/>
                </a:cubicBezTo>
                <a:cubicBezTo>
                  <a:pt x="992" y="391"/>
                  <a:pt x="996" y="387"/>
                  <a:pt x="996" y="383"/>
                </a:cubicBezTo>
                <a:cubicBezTo>
                  <a:pt x="996" y="378"/>
                  <a:pt x="992" y="375"/>
                  <a:pt x="988" y="375"/>
                </a:cubicBezTo>
                <a:close/>
                <a:moveTo>
                  <a:pt x="988" y="392"/>
                </a:moveTo>
                <a:cubicBezTo>
                  <a:pt x="983" y="392"/>
                  <a:pt x="980" y="396"/>
                  <a:pt x="980" y="400"/>
                </a:cubicBezTo>
                <a:cubicBezTo>
                  <a:pt x="980" y="405"/>
                  <a:pt x="983" y="408"/>
                  <a:pt x="988" y="408"/>
                </a:cubicBezTo>
                <a:cubicBezTo>
                  <a:pt x="992" y="408"/>
                  <a:pt x="996" y="405"/>
                  <a:pt x="996" y="400"/>
                </a:cubicBezTo>
                <a:cubicBezTo>
                  <a:pt x="996" y="396"/>
                  <a:pt x="992" y="392"/>
                  <a:pt x="988" y="392"/>
                </a:cubicBezTo>
                <a:close/>
                <a:moveTo>
                  <a:pt x="1006" y="357"/>
                </a:moveTo>
                <a:cubicBezTo>
                  <a:pt x="1001" y="357"/>
                  <a:pt x="998" y="360"/>
                  <a:pt x="998" y="365"/>
                </a:cubicBezTo>
                <a:cubicBezTo>
                  <a:pt x="998" y="369"/>
                  <a:pt x="1001" y="373"/>
                  <a:pt x="1006" y="373"/>
                </a:cubicBezTo>
                <a:cubicBezTo>
                  <a:pt x="1010" y="373"/>
                  <a:pt x="1014" y="369"/>
                  <a:pt x="1014" y="365"/>
                </a:cubicBezTo>
                <a:cubicBezTo>
                  <a:pt x="1014" y="360"/>
                  <a:pt x="1010" y="357"/>
                  <a:pt x="1006" y="357"/>
                </a:cubicBezTo>
                <a:close/>
                <a:moveTo>
                  <a:pt x="1006" y="375"/>
                </a:moveTo>
                <a:cubicBezTo>
                  <a:pt x="1001" y="375"/>
                  <a:pt x="998" y="378"/>
                  <a:pt x="998" y="383"/>
                </a:cubicBezTo>
                <a:cubicBezTo>
                  <a:pt x="998" y="387"/>
                  <a:pt x="1001" y="391"/>
                  <a:pt x="1006" y="391"/>
                </a:cubicBezTo>
                <a:cubicBezTo>
                  <a:pt x="1010" y="391"/>
                  <a:pt x="1014" y="387"/>
                  <a:pt x="1014" y="383"/>
                </a:cubicBezTo>
                <a:cubicBezTo>
                  <a:pt x="1014" y="378"/>
                  <a:pt x="1010" y="375"/>
                  <a:pt x="1006" y="375"/>
                </a:cubicBezTo>
                <a:close/>
                <a:moveTo>
                  <a:pt x="1006" y="392"/>
                </a:moveTo>
                <a:cubicBezTo>
                  <a:pt x="1001" y="392"/>
                  <a:pt x="998" y="396"/>
                  <a:pt x="998" y="400"/>
                </a:cubicBezTo>
                <a:cubicBezTo>
                  <a:pt x="998" y="405"/>
                  <a:pt x="1001" y="408"/>
                  <a:pt x="1006" y="408"/>
                </a:cubicBezTo>
                <a:cubicBezTo>
                  <a:pt x="1010" y="408"/>
                  <a:pt x="1014" y="405"/>
                  <a:pt x="1014" y="400"/>
                </a:cubicBezTo>
                <a:cubicBezTo>
                  <a:pt x="1014" y="396"/>
                  <a:pt x="1010" y="392"/>
                  <a:pt x="1006" y="392"/>
                </a:cubicBezTo>
                <a:close/>
                <a:moveTo>
                  <a:pt x="988" y="410"/>
                </a:moveTo>
                <a:cubicBezTo>
                  <a:pt x="983" y="410"/>
                  <a:pt x="980" y="414"/>
                  <a:pt x="980" y="418"/>
                </a:cubicBezTo>
                <a:cubicBezTo>
                  <a:pt x="980" y="423"/>
                  <a:pt x="983" y="426"/>
                  <a:pt x="988" y="426"/>
                </a:cubicBezTo>
                <a:cubicBezTo>
                  <a:pt x="992" y="426"/>
                  <a:pt x="996" y="423"/>
                  <a:pt x="996" y="418"/>
                </a:cubicBezTo>
                <a:cubicBezTo>
                  <a:pt x="996" y="414"/>
                  <a:pt x="992" y="410"/>
                  <a:pt x="988" y="410"/>
                </a:cubicBezTo>
                <a:close/>
                <a:moveTo>
                  <a:pt x="988" y="428"/>
                </a:moveTo>
                <a:cubicBezTo>
                  <a:pt x="983" y="428"/>
                  <a:pt x="980" y="432"/>
                  <a:pt x="980" y="436"/>
                </a:cubicBezTo>
                <a:cubicBezTo>
                  <a:pt x="980" y="440"/>
                  <a:pt x="983" y="444"/>
                  <a:pt x="988" y="444"/>
                </a:cubicBezTo>
                <a:cubicBezTo>
                  <a:pt x="992" y="444"/>
                  <a:pt x="996" y="440"/>
                  <a:pt x="996" y="436"/>
                </a:cubicBezTo>
                <a:cubicBezTo>
                  <a:pt x="996" y="432"/>
                  <a:pt x="992" y="428"/>
                  <a:pt x="988" y="428"/>
                </a:cubicBezTo>
                <a:close/>
                <a:moveTo>
                  <a:pt x="988" y="446"/>
                </a:moveTo>
                <a:cubicBezTo>
                  <a:pt x="983" y="446"/>
                  <a:pt x="980" y="449"/>
                  <a:pt x="980" y="454"/>
                </a:cubicBezTo>
                <a:cubicBezTo>
                  <a:pt x="980" y="458"/>
                  <a:pt x="983" y="462"/>
                  <a:pt x="988" y="462"/>
                </a:cubicBezTo>
                <a:cubicBezTo>
                  <a:pt x="992" y="462"/>
                  <a:pt x="996" y="458"/>
                  <a:pt x="996" y="454"/>
                </a:cubicBezTo>
                <a:cubicBezTo>
                  <a:pt x="996" y="449"/>
                  <a:pt x="992" y="446"/>
                  <a:pt x="988" y="446"/>
                </a:cubicBezTo>
                <a:close/>
                <a:moveTo>
                  <a:pt x="988" y="464"/>
                </a:moveTo>
                <a:cubicBezTo>
                  <a:pt x="983" y="464"/>
                  <a:pt x="980" y="467"/>
                  <a:pt x="980" y="472"/>
                </a:cubicBezTo>
                <a:cubicBezTo>
                  <a:pt x="980" y="476"/>
                  <a:pt x="983" y="480"/>
                  <a:pt x="988" y="480"/>
                </a:cubicBezTo>
                <a:cubicBezTo>
                  <a:pt x="992" y="480"/>
                  <a:pt x="996" y="476"/>
                  <a:pt x="996" y="472"/>
                </a:cubicBezTo>
                <a:cubicBezTo>
                  <a:pt x="996" y="467"/>
                  <a:pt x="992" y="464"/>
                  <a:pt x="988" y="464"/>
                </a:cubicBezTo>
                <a:close/>
                <a:moveTo>
                  <a:pt x="1006" y="410"/>
                </a:moveTo>
                <a:cubicBezTo>
                  <a:pt x="1001" y="410"/>
                  <a:pt x="998" y="414"/>
                  <a:pt x="998" y="418"/>
                </a:cubicBezTo>
                <a:cubicBezTo>
                  <a:pt x="998" y="423"/>
                  <a:pt x="1001" y="426"/>
                  <a:pt x="1006" y="426"/>
                </a:cubicBezTo>
                <a:cubicBezTo>
                  <a:pt x="1010" y="426"/>
                  <a:pt x="1014" y="423"/>
                  <a:pt x="1014" y="418"/>
                </a:cubicBezTo>
                <a:cubicBezTo>
                  <a:pt x="1014" y="414"/>
                  <a:pt x="1010" y="410"/>
                  <a:pt x="1006" y="410"/>
                </a:cubicBezTo>
                <a:close/>
                <a:moveTo>
                  <a:pt x="1006" y="428"/>
                </a:moveTo>
                <a:cubicBezTo>
                  <a:pt x="1001" y="428"/>
                  <a:pt x="998" y="432"/>
                  <a:pt x="998" y="436"/>
                </a:cubicBezTo>
                <a:cubicBezTo>
                  <a:pt x="998" y="440"/>
                  <a:pt x="1001" y="444"/>
                  <a:pt x="1006" y="444"/>
                </a:cubicBezTo>
                <a:cubicBezTo>
                  <a:pt x="1010" y="444"/>
                  <a:pt x="1014" y="440"/>
                  <a:pt x="1014" y="436"/>
                </a:cubicBezTo>
                <a:cubicBezTo>
                  <a:pt x="1014" y="432"/>
                  <a:pt x="1010" y="428"/>
                  <a:pt x="1006" y="428"/>
                </a:cubicBezTo>
                <a:close/>
                <a:moveTo>
                  <a:pt x="1006" y="446"/>
                </a:moveTo>
                <a:cubicBezTo>
                  <a:pt x="1001" y="446"/>
                  <a:pt x="998" y="449"/>
                  <a:pt x="998" y="454"/>
                </a:cubicBezTo>
                <a:cubicBezTo>
                  <a:pt x="998" y="458"/>
                  <a:pt x="1001" y="462"/>
                  <a:pt x="1006" y="462"/>
                </a:cubicBezTo>
                <a:cubicBezTo>
                  <a:pt x="1010" y="462"/>
                  <a:pt x="1014" y="458"/>
                  <a:pt x="1014" y="454"/>
                </a:cubicBezTo>
                <a:cubicBezTo>
                  <a:pt x="1014" y="449"/>
                  <a:pt x="1010" y="446"/>
                  <a:pt x="1006" y="446"/>
                </a:cubicBezTo>
                <a:close/>
                <a:moveTo>
                  <a:pt x="1006" y="464"/>
                </a:moveTo>
                <a:cubicBezTo>
                  <a:pt x="1001" y="464"/>
                  <a:pt x="998" y="467"/>
                  <a:pt x="998" y="472"/>
                </a:cubicBezTo>
                <a:cubicBezTo>
                  <a:pt x="998" y="476"/>
                  <a:pt x="1001" y="480"/>
                  <a:pt x="1006" y="480"/>
                </a:cubicBezTo>
                <a:cubicBezTo>
                  <a:pt x="1010" y="480"/>
                  <a:pt x="1014" y="476"/>
                  <a:pt x="1014" y="472"/>
                </a:cubicBezTo>
                <a:cubicBezTo>
                  <a:pt x="1014" y="467"/>
                  <a:pt x="1010" y="464"/>
                  <a:pt x="1006" y="464"/>
                </a:cubicBezTo>
                <a:close/>
                <a:moveTo>
                  <a:pt x="1006" y="481"/>
                </a:moveTo>
                <a:cubicBezTo>
                  <a:pt x="1001" y="481"/>
                  <a:pt x="998" y="485"/>
                  <a:pt x="998" y="489"/>
                </a:cubicBezTo>
                <a:cubicBezTo>
                  <a:pt x="998" y="494"/>
                  <a:pt x="1001" y="497"/>
                  <a:pt x="1006" y="497"/>
                </a:cubicBezTo>
                <a:cubicBezTo>
                  <a:pt x="1010" y="497"/>
                  <a:pt x="1014" y="494"/>
                  <a:pt x="1014" y="489"/>
                </a:cubicBezTo>
                <a:cubicBezTo>
                  <a:pt x="1014" y="485"/>
                  <a:pt x="1010" y="481"/>
                  <a:pt x="1006" y="481"/>
                </a:cubicBezTo>
                <a:close/>
                <a:moveTo>
                  <a:pt x="1041" y="161"/>
                </a:moveTo>
                <a:cubicBezTo>
                  <a:pt x="1037" y="161"/>
                  <a:pt x="1033" y="164"/>
                  <a:pt x="1033" y="169"/>
                </a:cubicBezTo>
                <a:cubicBezTo>
                  <a:pt x="1033" y="173"/>
                  <a:pt x="1037" y="177"/>
                  <a:pt x="1041" y="177"/>
                </a:cubicBezTo>
                <a:cubicBezTo>
                  <a:pt x="1046" y="177"/>
                  <a:pt x="1049" y="173"/>
                  <a:pt x="1049" y="169"/>
                </a:cubicBezTo>
                <a:cubicBezTo>
                  <a:pt x="1049" y="164"/>
                  <a:pt x="1046" y="161"/>
                  <a:pt x="1041" y="161"/>
                </a:cubicBezTo>
                <a:close/>
                <a:moveTo>
                  <a:pt x="1041" y="179"/>
                </a:moveTo>
                <a:cubicBezTo>
                  <a:pt x="1037" y="179"/>
                  <a:pt x="1033" y="182"/>
                  <a:pt x="1033" y="187"/>
                </a:cubicBezTo>
                <a:cubicBezTo>
                  <a:pt x="1033" y="191"/>
                  <a:pt x="1037" y="195"/>
                  <a:pt x="1041" y="195"/>
                </a:cubicBezTo>
                <a:cubicBezTo>
                  <a:pt x="1046" y="195"/>
                  <a:pt x="1049" y="191"/>
                  <a:pt x="1049" y="187"/>
                </a:cubicBezTo>
                <a:cubicBezTo>
                  <a:pt x="1049" y="182"/>
                  <a:pt x="1046" y="179"/>
                  <a:pt x="1041" y="179"/>
                </a:cubicBezTo>
                <a:close/>
                <a:moveTo>
                  <a:pt x="1023" y="196"/>
                </a:moveTo>
                <a:cubicBezTo>
                  <a:pt x="1019" y="196"/>
                  <a:pt x="1015" y="200"/>
                  <a:pt x="1015" y="204"/>
                </a:cubicBezTo>
                <a:cubicBezTo>
                  <a:pt x="1015" y="209"/>
                  <a:pt x="1019" y="212"/>
                  <a:pt x="1023" y="212"/>
                </a:cubicBezTo>
                <a:cubicBezTo>
                  <a:pt x="1028" y="212"/>
                  <a:pt x="1031" y="209"/>
                  <a:pt x="1031" y="204"/>
                </a:cubicBezTo>
                <a:cubicBezTo>
                  <a:pt x="1031" y="200"/>
                  <a:pt x="1028" y="196"/>
                  <a:pt x="1023" y="196"/>
                </a:cubicBezTo>
                <a:close/>
                <a:moveTo>
                  <a:pt x="1041" y="196"/>
                </a:moveTo>
                <a:cubicBezTo>
                  <a:pt x="1037" y="196"/>
                  <a:pt x="1033" y="200"/>
                  <a:pt x="1033" y="204"/>
                </a:cubicBezTo>
                <a:cubicBezTo>
                  <a:pt x="1033" y="209"/>
                  <a:pt x="1037" y="212"/>
                  <a:pt x="1041" y="212"/>
                </a:cubicBezTo>
                <a:cubicBezTo>
                  <a:pt x="1046" y="212"/>
                  <a:pt x="1049" y="209"/>
                  <a:pt x="1049" y="204"/>
                </a:cubicBezTo>
                <a:cubicBezTo>
                  <a:pt x="1049" y="200"/>
                  <a:pt x="1046" y="196"/>
                  <a:pt x="1041" y="196"/>
                </a:cubicBezTo>
                <a:close/>
                <a:moveTo>
                  <a:pt x="1023" y="268"/>
                </a:moveTo>
                <a:cubicBezTo>
                  <a:pt x="1019" y="268"/>
                  <a:pt x="1015" y="271"/>
                  <a:pt x="1015" y="276"/>
                </a:cubicBezTo>
                <a:cubicBezTo>
                  <a:pt x="1015" y="280"/>
                  <a:pt x="1019" y="284"/>
                  <a:pt x="1023" y="284"/>
                </a:cubicBezTo>
                <a:cubicBezTo>
                  <a:pt x="1028" y="284"/>
                  <a:pt x="1031" y="280"/>
                  <a:pt x="1031" y="276"/>
                </a:cubicBezTo>
                <a:cubicBezTo>
                  <a:pt x="1031" y="271"/>
                  <a:pt x="1028" y="268"/>
                  <a:pt x="1023" y="268"/>
                </a:cubicBezTo>
                <a:close/>
                <a:moveTo>
                  <a:pt x="1023" y="285"/>
                </a:moveTo>
                <a:cubicBezTo>
                  <a:pt x="1019" y="285"/>
                  <a:pt x="1015" y="289"/>
                  <a:pt x="1015" y="293"/>
                </a:cubicBezTo>
                <a:cubicBezTo>
                  <a:pt x="1015" y="298"/>
                  <a:pt x="1019" y="301"/>
                  <a:pt x="1023" y="301"/>
                </a:cubicBezTo>
                <a:cubicBezTo>
                  <a:pt x="1028" y="301"/>
                  <a:pt x="1031" y="298"/>
                  <a:pt x="1031" y="293"/>
                </a:cubicBezTo>
                <a:cubicBezTo>
                  <a:pt x="1031" y="289"/>
                  <a:pt x="1028" y="285"/>
                  <a:pt x="1023" y="285"/>
                </a:cubicBezTo>
                <a:close/>
                <a:moveTo>
                  <a:pt x="1023" y="321"/>
                </a:moveTo>
                <a:cubicBezTo>
                  <a:pt x="1019" y="321"/>
                  <a:pt x="1015" y="325"/>
                  <a:pt x="1015" y="329"/>
                </a:cubicBezTo>
                <a:cubicBezTo>
                  <a:pt x="1015" y="334"/>
                  <a:pt x="1019" y="337"/>
                  <a:pt x="1023" y="337"/>
                </a:cubicBezTo>
                <a:cubicBezTo>
                  <a:pt x="1028" y="337"/>
                  <a:pt x="1031" y="334"/>
                  <a:pt x="1031" y="329"/>
                </a:cubicBezTo>
                <a:cubicBezTo>
                  <a:pt x="1031" y="325"/>
                  <a:pt x="1028" y="321"/>
                  <a:pt x="1023" y="321"/>
                </a:cubicBezTo>
                <a:close/>
                <a:moveTo>
                  <a:pt x="1041" y="268"/>
                </a:moveTo>
                <a:cubicBezTo>
                  <a:pt x="1037" y="268"/>
                  <a:pt x="1033" y="271"/>
                  <a:pt x="1033" y="276"/>
                </a:cubicBezTo>
                <a:cubicBezTo>
                  <a:pt x="1033" y="280"/>
                  <a:pt x="1037" y="284"/>
                  <a:pt x="1041" y="284"/>
                </a:cubicBezTo>
                <a:cubicBezTo>
                  <a:pt x="1046" y="284"/>
                  <a:pt x="1049" y="280"/>
                  <a:pt x="1049" y="276"/>
                </a:cubicBezTo>
                <a:cubicBezTo>
                  <a:pt x="1049" y="271"/>
                  <a:pt x="1046" y="268"/>
                  <a:pt x="1041" y="268"/>
                </a:cubicBezTo>
                <a:close/>
                <a:moveTo>
                  <a:pt x="1041" y="285"/>
                </a:moveTo>
                <a:cubicBezTo>
                  <a:pt x="1037" y="285"/>
                  <a:pt x="1033" y="289"/>
                  <a:pt x="1033" y="293"/>
                </a:cubicBezTo>
                <a:cubicBezTo>
                  <a:pt x="1033" y="298"/>
                  <a:pt x="1037" y="301"/>
                  <a:pt x="1041" y="301"/>
                </a:cubicBezTo>
                <a:cubicBezTo>
                  <a:pt x="1046" y="301"/>
                  <a:pt x="1049" y="298"/>
                  <a:pt x="1049" y="293"/>
                </a:cubicBezTo>
                <a:cubicBezTo>
                  <a:pt x="1049" y="289"/>
                  <a:pt x="1046" y="285"/>
                  <a:pt x="1041" y="285"/>
                </a:cubicBezTo>
                <a:close/>
                <a:moveTo>
                  <a:pt x="1041" y="303"/>
                </a:moveTo>
                <a:cubicBezTo>
                  <a:pt x="1037" y="303"/>
                  <a:pt x="1033" y="307"/>
                  <a:pt x="1033" y="311"/>
                </a:cubicBezTo>
                <a:cubicBezTo>
                  <a:pt x="1033" y="316"/>
                  <a:pt x="1037" y="319"/>
                  <a:pt x="1041" y="319"/>
                </a:cubicBezTo>
                <a:cubicBezTo>
                  <a:pt x="1046" y="319"/>
                  <a:pt x="1049" y="316"/>
                  <a:pt x="1049" y="311"/>
                </a:cubicBezTo>
                <a:cubicBezTo>
                  <a:pt x="1049" y="307"/>
                  <a:pt x="1046" y="303"/>
                  <a:pt x="1041" y="303"/>
                </a:cubicBezTo>
                <a:close/>
                <a:moveTo>
                  <a:pt x="1041" y="321"/>
                </a:moveTo>
                <a:cubicBezTo>
                  <a:pt x="1037" y="321"/>
                  <a:pt x="1033" y="325"/>
                  <a:pt x="1033" y="329"/>
                </a:cubicBezTo>
                <a:cubicBezTo>
                  <a:pt x="1033" y="334"/>
                  <a:pt x="1037" y="337"/>
                  <a:pt x="1041" y="337"/>
                </a:cubicBezTo>
                <a:cubicBezTo>
                  <a:pt x="1046" y="337"/>
                  <a:pt x="1049" y="334"/>
                  <a:pt x="1049" y="329"/>
                </a:cubicBezTo>
                <a:cubicBezTo>
                  <a:pt x="1049" y="325"/>
                  <a:pt x="1046" y="321"/>
                  <a:pt x="1041" y="321"/>
                </a:cubicBezTo>
                <a:close/>
                <a:moveTo>
                  <a:pt x="1023" y="339"/>
                </a:moveTo>
                <a:cubicBezTo>
                  <a:pt x="1019" y="339"/>
                  <a:pt x="1015" y="342"/>
                  <a:pt x="1015" y="347"/>
                </a:cubicBezTo>
                <a:cubicBezTo>
                  <a:pt x="1015" y="351"/>
                  <a:pt x="1019" y="355"/>
                  <a:pt x="1023" y="355"/>
                </a:cubicBezTo>
                <a:cubicBezTo>
                  <a:pt x="1028" y="355"/>
                  <a:pt x="1031" y="351"/>
                  <a:pt x="1031" y="347"/>
                </a:cubicBezTo>
                <a:cubicBezTo>
                  <a:pt x="1031" y="342"/>
                  <a:pt x="1028" y="339"/>
                  <a:pt x="1023" y="339"/>
                </a:cubicBezTo>
                <a:close/>
                <a:moveTo>
                  <a:pt x="1023" y="357"/>
                </a:moveTo>
                <a:cubicBezTo>
                  <a:pt x="1019" y="357"/>
                  <a:pt x="1015" y="360"/>
                  <a:pt x="1015" y="365"/>
                </a:cubicBezTo>
                <a:cubicBezTo>
                  <a:pt x="1015" y="369"/>
                  <a:pt x="1019" y="373"/>
                  <a:pt x="1023" y="373"/>
                </a:cubicBezTo>
                <a:cubicBezTo>
                  <a:pt x="1028" y="373"/>
                  <a:pt x="1031" y="369"/>
                  <a:pt x="1031" y="365"/>
                </a:cubicBezTo>
                <a:cubicBezTo>
                  <a:pt x="1031" y="360"/>
                  <a:pt x="1028" y="357"/>
                  <a:pt x="1023" y="357"/>
                </a:cubicBezTo>
                <a:close/>
                <a:moveTo>
                  <a:pt x="1023" y="375"/>
                </a:moveTo>
                <a:cubicBezTo>
                  <a:pt x="1019" y="375"/>
                  <a:pt x="1015" y="378"/>
                  <a:pt x="1015" y="383"/>
                </a:cubicBezTo>
                <a:cubicBezTo>
                  <a:pt x="1015" y="387"/>
                  <a:pt x="1019" y="391"/>
                  <a:pt x="1023" y="391"/>
                </a:cubicBezTo>
                <a:cubicBezTo>
                  <a:pt x="1028" y="391"/>
                  <a:pt x="1031" y="387"/>
                  <a:pt x="1031" y="383"/>
                </a:cubicBezTo>
                <a:cubicBezTo>
                  <a:pt x="1031" y="378"/>
                  <a:pt x="1028" y="375"/>
                  <a:pt x="1023" y="375"/>
                </a:cubicBezTo>
                <a:close/>
                <a:moveTo>
                  <a:pt x="1023" y="392"/>
                </a:moveTo>
                <a:cubicBezTo>
                  <a:pt x="1019" y="392"/>
                  <a:pt x="1015" y="396"/>
                  <a:pt x="1015" y="400"/>
                </a:cubicBezTo>
                <a:cubicBezTo>
                  <a:pt x="1015" y="405"/>
                  <a:pt x="1019" y="408"/>
                  <a:pt x="1023" y="408"/>
                </a:cubicBezTo>
                <a:cubicBezTo>
                  <a:pt x="1028" y="408"/>
                  <a:pt x="1031" y="405"/>
                  <a:pt x="1031" y="400"/>
                </a:cubicBezTo>
                <a:cubicBezTo>
                  <a:pt x="1031" y="396"/>
                  <a:pt x="1028" y="392"/>
                  <a:pt x="1023" y="392"/>
                </a:cubicBezTo>
                <a:close/>
                <a:moveTo>
                  <a:pt x="1041" y="339"/>
                </a:moveTo>
                <a:cubicBezTo>
                  <a:pt x="1037" y="339"/>
                  <a:pt x="1033" y="342"/>
                  <a:pt x="1033" y="347"/>
                </a:cubicBezTo>
                <a:cubicBezTo>
                  <a:pt x="1033" y="351"/>
                  <a:pt x="1037" y="355"/>
                  <a:pt x="1041" y="355"/>
                </a:cubicBezTo>
                <a:cubicBezTo>
                  <a:pt x="1046" y="355"/>
                  <a:pt x="1049" y="351"/>
                  <a:pt x="1049" y="347"/>
                </a:cubicBezTo>
                <a:cubicBezTo>
                  <a:pt x="1049" y="342"/>
                  <a:pt x="1046" y="339"/>
                  <a:pt x="1041" y="339"/>
                </a:cubicBezTo>
                <a:close/>
                <a:moveTo>
                  <a:pt x="1041" y="357"/>
                </a:moveTo>
                <a:cubicBezTo>
                  <a:pt x="1037" y="357"/>
                  <a:pt x="1033" y="360"/>
                  <a:pt x="1033" y="365"/>
                </a:cubicBezTo>
                <a:cubicBezTo>
                  <a:pt x="1033" y="369"/>
                  <a:pt x="1037" y="373"/>
                  <a:pt x="1041" y="373"/>
                </a:cubicBezTo>
                <a:cubicBezTo>
                  <a:pt x="1046" y="373"/>
                  <a:pt x="1049" y="369"/>
                  <a:pt x="1049" y="365"/>
                </a:cubicBezTo>
                <a:cubicBezTo>
                  <a:pt x="1049" y="360"/>
                  <a:pt x="1046" y="357"/>
                  <a:pt x="1041" y="357"/>
                </a:cubicBezTo>
                <a:close/>
                <a:moveTo>
                  <a:pt x="1041" y="375"/>
                </a:moveTo>
                <a:cubicBezTo>
                  <a:pt x="1037" y="375"/>
                  <a:pt x="1033" y="378"/>
                  <a:pt x="1033" y="383"/>
                </a:cubicBezTo>
                <a:cubicBezTo>
                  <a:pt x="1033" y="387"/>
                  <a:pt x="1037" y="391"/>
                  <a:pt x="1041" y="391"/>
                </a:cubicBezTo>
                <a:cubicBezTo>
                  <a:pt x="1046" y="391"/>
                  <a:pt x="1049" y="387"/>
                  <a:pt x="1049" y="383"/>
                </a:cubicBezTo>
                <a:cubicBezTo>
                  <a:pt x="1049" y="378"/>
                  <a:pt x="1046" y="375"/>
                  <a:pt x="1041" y="375"/>
                </a:cubicBezTo>
                <a:close/>
                <a:moveTo>
                  <a:pt x="1041" y="392"/>
                </a:moveTo>
                <a:cubicBezTo>
                  <a:pt x="1037" y="392"/>
                  <a:pt x="1033" y="396"/>
                  <a:pt x="1033" y="400"/>
                </a:cubicBezTo>
                <a:cubicBezTo>
                  <a:pt x="1033" y="405"/>
                  <a:pt x="1037" y="408"/>
                  <a:pt x="1041" y="408"/>
                </a:cubicBezTo>
                <a:cubicBezTo>
                  <a:pt x="1046" y="408"/>
                  <a:pt x="1049" y="405"/>
                  <a:pt x="1049" y="400"/>
                </a:cubicBezTo>
                <a:cubicBezTo>
                  <a:pt x="1049" y="396"/>
                  <a:pt x="1046" y="392"/>
                  <a:pt x="1041" y="392"/>
                </a:cubicBezTo>
                <a:close/>
                <a:moveTo>
                  <a:pt x="1023" y="410"/>
                </a:moveTo>
                <a:cubicBezTo>
                  <a:pt x="1019" y="410"/>
                  <a:pt x="1015" y="414"/>
                  <a:pt x="1015" y="418"/>
                </a:cubicBezTo>
                <a:cubicBezTo>
                  <a:pt x="1015" y="423"/>
                  <a:pt x="1019" y="426"/>
                  <a:pt x="1023" y="426"/>
                </a:cubicBezTo>
                <a:cubicBezTo>
                  <a:pt x="1028" y="426"/>
                  <a:pt x="1031" y="423"/>
                  <a:pt x="1031" y="418"/>
                </a:cubicBezTo>
                <a:cubicBezTo>
                  <a:pt x="1031" y="414"/>
                  <a:pt x="1028" y="410"/>
                  <a:pt x="1023" y="410"/>
                </a:cubicBezTo>
                <a:close/>
                <a:moveTo>
                  <a:pt x="1023" y="428"/>
                </a:moveTo>
                <a:cubicBezTo>
                  <a:pt x="1019" y="428"/>
                  <a:pt x="1015" y="432"/>
                  <a:pt x="1015" y="436"/>
                </a:cubicBezTo>
                <a:cubicBezTo>
                  <a:pt x="1015" y="440"/>
                  <a:pt x="1019" y="444"/>
                  <a:pt x="1023" y="444"/>
                </a:cubicBezTo>
                <a:cubicBezTo>
                  <a:pt x="1028" y="444"/>
                  <a:pt x="1031" y="440"/>
                  <a:pt x="1031" y="436"/>
                </a:cubicBezTo>
                <a:cubicBezTo>
                  <a:pt x="1031" y="432"/>
                  <a:pt x="1028" y="428"/>
                  <a:pt x="1023" y="428"/>
                </a:cubicBezTo>
                <a:close/>
                <a:moveTo>
                  <a:pt x="1023" y="446"/>
                </a:moveTo>
                <a:cubicBezTo>
                  <a:pt x="1019" y="446"/>
                  <a:pt x="1015" y="449"/>
                  <a:pt x="1015" y="454"/>
                </a:cubicBezTo>
                <a:cubicBezTo>
                  <a:pt x="1015" y="458"/>
                  <a:pt x="1019" y="462"/>
                  <a:pt x="1023" y="462"/>
                </a:cubicBezTo>
                <a:cubicBezTo>
                  <a:pt x="1028" y="462"/>
                  <a:pt x="1031" y="458"/>
                  <a:pt x="1031" y="454"/>
                </a:cubicBezTo>
                <a:cubicBezTo>
                  <a:pt x="1031" y="449"/>
                  <a:pt x="1028" y="446"/>
                  <a:pt x="1023" y="446"/>
                </a:cubicBezTo>
                <a:close/>
                <a:moveTo>
                  <a:pt x="1023" y="464"/>
                </a:moveTo>
                <a:cubicBezTo>
                  <a:pt x="1019" y="464"/>
                  <a:pt x="1015" y="467"/>
                  <a:pt x="1015" y="472"/>
                </a:cubicBezTo>
                <a:cubicBezTo>
                  <a:pt x="1015" y="476"/>
                  <a:pt x="1019" y="480"/>
                  <a:pt x="1023" y="480"/>
                </a:cubicBezTo>
                <a:cubicBezTo>
                  <a:pt x="1028" y="480"/>
                  <a:pt x="1031" y="476"/>
                  <a:pt x="1031" y="472"/>
                </a:cubicBezTo>
                <a:cubicBezTo>
                  <a:pt x="1031" y="467"/>
                  <a:pt x="1028" y="464"/>
                  <a:pt x="1023" y="464"/>
                </a:cubicBezTo>
                <a:close/>
                <a:moveTo>
                  <a:pt x="1041" y="410"/>
                </a:moveTo>
                <a:cubicBezTo>
                  <a:pt x="1037" y="410"/>
                  <a:pt x="1033" y="414"/>
                  <a:pt x="1033" y="418"/>
                </a:cubicBezTo>
                <a:cubicBezTo>
                  <a:pt x="1033" y="423"/>
                  <a:pt x="1037" y="426"/>
                  <a:pt x="1041" y="426"/>
                </a:cubicBezTo>
                <a:cubicBezTo>
                  <a:pt x="1046" y="426"/>
                  <a:pt x="1049" y="423"/>
                  <a:pt x="1049" y="418"/>
                </a:cubicBezTo>
                <a:cubicBezTo>
                  <a:pt x="1049" y="414"/>
                  <a:pt x="1046" y="410"/>
                  <a:pt x="1041" y="410"/>
                </a:cubicBezTo>
                <a:close/>
                <a:moveTo>
                  <a:pt x="1041" y="428"/>
                </a:moveTo>
                <a:cubicBezTo>
                  <a:pt x="1037" y="428"/>
                  <a:pt x="1033" y="432"/>
                  <a:pt x="1033" y="436"/>
                </a:cubicBezTo>
                <a:cubicBezTo>
                  <a:pt x="1033" y="440"/>
                  <a:pt x="1037" y="444"/>
                  <a:pt x="1041" y="444"/>
                </a:cubicBezTo>
                <a:cubicBezTo>
                  <a:pt x="1046" y="444"/>
                  <a:pt x="1049" y="440"/>
                  <a:pt x="1049" y="436"/>
                </a:cubicBezTo>
                <a:cubicBezTo>
                  <a:pt x="1049" y="432"/>
                  <a:pt x="1046" y="428"/>
                  <a:pt x="1041" y="428"/>
                </a:cubicBezTo>
                <a:close/>
                <a:moveTo>
                  <a:pt x="1041" y="446"/>
                </a:moveTo>
                <a:cubicBezTo>
                  <a:pt x="1037" y="446"/>
                  <a:pt x="1033" y="449"/>
                  <a:pt x="1033" y="454"/>
                </a:cubicBezTo>
                <a:cubicBezTo>
                  <a:pt x="1033" y="458"/>
                  <a:pt x="1037" y="462"/>
                  <a:pt x="1041" y="462"/>
                </a:cubicBezTo>
                <a:cubicBezTo>
                  <a:pt x="1046" y="462"/>
                  <a:pt x="1049" y="458"/>
                  <a:pt x="1049" y="454"/>
                </a:cubicBezTo>
                <a:cubicBezTo>
                  <a:pt x="1049" y="449"/>
                  <a:pt x="1046" y="446"/>
                  <a:pt x="1041" y="446"/>
                </a:cubicBezTo>
                <a:close/>
                <a:moveTo>
                  <a:pt x="1041" y="464"/>
                </a:moveTo>
                <a:cubicBezTo>
                  <a:pt x="1037" y="464"/>
                  <a:pt x="1033" y="467"/>
                  <a:pt x="1033" y="472"/>
                </a:cubicBezTo>
                <a:cubicBezTo>
                  <a:pt x="1033" y="476"/>
                  <a:pt x="1037" y="480"/>
                  <a:pt x="1041" y="480"/>
                </a:cubicBezTo>
                <a:cubicBezTo>
                  <a:pt x="1046" y="480"/>
                  <a:pt x="1049" y="476"/>
                  <a:pt x="1049" y="472"/>
                </a:cubicBezTo>
                <a:cubicBezTo>
                  <a:pt x="1049" y="467"/>
                  <a:pt x="1046" y="464"/>
                  <a:pt x="1041" y="464"/>
                </a:cubicBezTo>
                <a:close/>
                <a:moveTo>
                  <a:pt x="1023" y="481"/>
                </a:moveTo>
                <a:cubicBezTo>
                  <a:pt x="1019" y="481"/>
                  <a:pt x="1015" y="485"/>
                  <a:pt x="1015" y="489"/>
                </a:cubicBezTo>
                <a:cubicBezTo>
                  <a:pt x="1015" y="494"/>
                  <a:pt x="1019" y="497"/>
                  <a:pt x="1023" y="497"/>
                </a:cubicBezTo>
                <a:cubicBezTo>
                  <a:pt x="1028" y="497"/>
                  <a:pt x="1031" y="494"/>
                  <a:pt x="1031" y="489"/>
                </a:cubicBezTo>
                <a:cubicBezTo>
                  <a:pt x="1031" y="485"/>
                  <a:pt x="1028" y="481"/>
                  <a:pt x="1023" y="481"/>
                </a:cubicBezTo>
                <a:close/>
                <a:moveTo>
                  <a:pt x="1023" y="499"/>
                </a:moveTo>
                <a:cubicBezTo>
                  <a:pt x="1019" y="499"/>
                  <a:pt x="1015" y="503"/>
                  <a:pt x="1015" y="507"/>
                </a:cubicBezTo>
                <a:cubicBezTo>
                  <a:pt x="1015" y="512"/>
                  <a:pt x="1019" y="515"/>
                  <a:pt x="1023" y="515"/>
                </a:cubicBezTo>
                <a:cubicBezTo>
                  <a:pt x="1028" y="515"/>
                  <a:pt x="1031" y="512"/>
                  <a:pt x="1031" y="507"/>
                </a:cubicBezTo>
                <a:cubicBezTo>
                  <a:pt x="1031" y="503"/>
                  <a:pt x="1028" y="499"/>
                  <a:pt x="1023" y="499"/>
                </a:cubicBezTo>
                <a:close/>
                <a:moveTo>
                  <a:pt x="1041" y="481"/>
                </a:moveTo>
                <a:cubicBezTo>
                  <a:pt x="1037" y="481"/>
                  <a:pt x="1033" y="485"/>
                  <a:pt x="1033" y="489"/>
                </a:cubicBezTo>
                <a:cubicBezTo>
                  <a:pt x="1033" y="494"/>
                  <a:pt x="1037" y="497"/>
                  <a:pt x="1041" y="497"/>
                </a:cubicBezTo>
                <a:cubicBezTo>
                  <a:pt x="1046" y="497"/>
                  <a:pt x="1049" y="494"/>
                  <a:pt x="1049" y="489"/>
                </a:cubicBezTo>
                <a:cubicBezTo>
                  <a:pt x="1049" y="485"/>
                  <a:pt x="1046" y="481"/>
                  <a:pt x="1041" y="481"/>
                </a:cubicBezTo>
                <a:close/>
                <a:moveTo>
                  <a:pt x="1041" y="499"/>
                </a:moveTo>
                <a:cubicBezTo>
                  <a:pt x="1037" y="499"/>
                  <a:pt x="1033" y="503"/>
                  <a:pt x="1033" y="507"/>
                </a:cubicBezTo>
                <a:cubicBezTo>
                  <a:pt x="1033" y="512"/>
                  <a:pt x="1037" y="515"/>
                  <a:pt x="1041" y="515"/>
                </a:cubicBezTo>
                <a:cubicBezTo>
                  <a:pt x="1046" y="515"/>
                  <a:pt x="1049" y="512"/>
                  <a:pt x="1049" y="507"/>
                </a:cubicBezTo>
                <a:cubicBezTo>
                  <a:pt x="1049" y="503"/>
                  <a:pt x="1046" y="499"/>
                  <a:pt x="1041" y="499"/>
                </a:cubicBezTo>
                <a:close/>
                <a:moveTo>
                  <a:pt x="1059" y="161"/>
                </a:moveTo>
                <a:cubicBezTo>
                  <a:pt x="1055" y="161"/>
                  <a:pt x="1051" y="164"/>
                  <a:pt x="1051" y="169"/>
                </a:cubicBezTo>
                <a:cubicBezTo>
                  <a:pt x="1051" y="173"/>
                  <a:pt x="1055" y="177"/>
                  <a:pt x="1059" y="177"/>
                </a:cubicBezTo>
                <a:cubicBezTo>
                  <a:pt x="1064" y="177"/>
                  <a:pt x="1067" y="173"/>
                  <a:pt x="1067" y="169"/>
                </a:cubicBezTo>
                <a:cubicBezTo>
                  <a:pt x="1067" y="164"/>
                  <a:pt x="1064" y="161"/>
                  <a:pt x="1059" y="161"/>
                </a:cubicBezTo>
                <a:close/>
                <a:moveTo>
                  <a:pt x="1059" y="179"/>
                </a:moveTo>
                <a:cubicBezTo>
                  <a:pt x="1055" y="179"/>
                  <a:pt x="1051" y="182"/>
                  <a:pt x="1051" y="187"/>
                </a:cubicBezTo>
                <a:cubicBezTo>
                  <a:pt x="1051" y="191"/>
                  <a:pt x="1055" y="195"/>
                  <a:pt x="1059" y="195"/>
                </a:cubicBezTo>
                <a:cubicBezTo>
                  <a:pt x="1064" y="195"/>
                  <a:pt x="1067" y="191"/>
                  <a:pt x="1067" y="187"/>
                </a:cubicBezTo>
                <a:cubicBezTo>
                  <a:pt x="1067" y="182"/>
                  <a:pt x="1064" y="179"/>
                  <a:pt x="1059" y="179"/>
                </a:cubicBezTo>
                <a:close/>
                <a:moveTo>
                  <a:pt x="1077" y="179"/>
                </a:moveTo>
                <a:cubicBezTo>
                  <a:pt x="1072" y="179"/>
                  <a:pt x="1069" y="182"/>
                  <a:pt x="1069" y="187"/>
                </a:cubicBezTo>
                <a:cubicBezTo>
                  <a:pt x="1069" y="191"/>
                  <a:pt x="1072" y="195"/>
                  <a:pt x="1077" y="195"/>
                </a:cubicBezTo>
                <a:cubicBezTo>
                  <a:pt x="1081" y="195"/>
                  <a:pt x="1085" y="191"/>
                  <a:pt x="1085" y="187"/>
                </a:cubicBezTo>
                <a:cubicBezTo>
                  <a:pt x="1085" y="182"/>
                  <a:pt x="1081" y="179"/>
                  <a:pt x="1077" y="179"/>
                </a:cubicBezTo>
                <a:close/>
                <a:moveTo>
                  <a:pt x="1059" y="196"/>
                </a:moveTo>
                <a:cubicBezTo>
                  <a:pt x="1055" y="196"/>
                  <a:pt x="1051" y="200"/>
                  <a:pt x="1051" y="204"/>
                </a:cubicBezTo>
                <a:cubicBezTo>
                  <a:pt x="1051" y="209"/>
                  <a:pt x="1055" y="212"/>
                  <a:pt x="1059" y="212"/>
                </a:cubicBezTo>
                <a:cubicBezTo>
                  <a:pt x="1064" y="212"/>
                  <a:pt x="1067" y="209"/>
                  <a:pt x="1067" y="204"/>
                </a:cubicBezTo>
                <a:cubicBezTo>
                  <a:pt x="1067" y="200"/>
                  <a:pt x="1064" y="196"/>
                  <a:pt x="1059" y="196"/>
                </a:cubicBezTo>
                <a:close/>
                <a:moveTo>
                  <a:pt x="1059" y="214"/>
                </a:moveTo>
                <a:cubicBezTo>
                  <a:pt x="1055" y="214"/>
                  <a:pt x="1051" y="218"/>
                  <a:pt x="1051" y="222"/>
                </a:cubicBezTo>
                <a:cubicBezTo>
                  <a:pt x="1051" y="227"/>
                  <a:pt x="1055" y="230"/>
                  <a:pt x="1059" y="230"/>
                </a:cubicBezTo>
                <a:cubicBezTo>
                  <a:pt x="1064" y="230"/>
                  <a:pt x="1067" y="227"/>
                  <a:pt x="1067" y="222"/>
                </a:cubicBezTo>
                <a:cubicBezTo>
                  <a:pt x="1067" y="218"/>
                  <a:pt x="1064" y="214"/>
                  <a:pt x="1059" y="214"/>
                </a:cubicBezTo>
                <a:close/>
                <a:moveTo>
                  <a:pt x="1059" y="232"/>
                </a:moveTo>
                <a:cubicBezTo>
                  <a:pt x="1055" y="232"/>
                  <a:pt x="1051" y="236"/>
                  <a:pt x="1051" y="240"/>
                </a:cubicBezTo>
                <a:cubicBezTo>
                  <a:pt x="1051" y="244"/>
                  <a:pt x="1055" y="248"/>
                  <a:pt x="1059" y="248"/>
                </a:cubicBezTo>
                <a:cubicBezTo>
                  <a:pt x="1064" y="248"/>
                  <a:pt x="1067" y="244"/>
                  <a:pt x="1067" y="240"/>
                </a:cubicBezTo>
                <a:cubicBezTo>
                  <a:pt x="1067" y="236"/>
                  <a:pt x="1064" y="232"/>
                  <a:pt x="1059" y="232"/>
                </a:cubicBezTo>
                <a:close/>
                <a:moveTo>
                  <a:pt x="1077" y="196"/>
                </a:moveTo>
                <a:cubicBezTo>
                  <a:pt x="1072" y="196"/>
                  <a:pt x="1069" y="200"/>
                  <a:pt x="1069" y="204"/>
                </a:cubicBezTo>
                <a:cubicBezTo>
                  <a:pt x="1069" y="209"/>
                  <a:pt x="1072" y="212"/>
                  <a:pt x="1077" y="212"/>
                </a:cubicBezTo>
                <a:cubicBezTo>
                  <a:pt x="1081" y="212"/>
                  <a:pt x="1085" y="209"/>
                  <a:pt x="1085" y="204"/>
                </a:cubicBezTo>
                <a:cubicBezTo>
                  <a:pt x="1085" y="200"/>
                  <a:pt x="1081" y="196"/>
                  <a:pt x="1077" y="196"/>
                </a:cubicBezTo>
                <a:close/>
                <a:moveTo>
                  <a:pt x="1077" y="214"/>
                </a:moveTo>
                <a:cubicBezTo>
                  <a:pt x="1072" y="214"/>
                  <a:pt x="1069" y="218"/>
                  <a:pt x="1069" y="222"/>
                </a:cubicBezTo>
                <a:cubicBezTo>
                  <a:pt x="1069" y="227"/>
                  <a:pt x="1072" y="230"/>
                  <a:pt x="1077" y="230"/>
                </a:cubicBezTo>
                <a:cubicBezTo>
                  <a:pt x="1081" y="230"/>
                  <a:pt x="1085" y="227"/>
                  <a:pt x="1085" y="222"/>
                </a:cubicBezTo>
                <a:cubicBezTo>
                  <a:pt x="1085" y="218"/>
                  <a:pt x="1081" y="214"/>
                  <a:pt x="1077" y="214"/>
                </a:cubicBezTo>
                <a:close/>
                <a:moveTo>
                  <a:pt x="1077" y="232"/>
                </a:moveTo>
                <a:cubicBezTo>
                  <a:pt x="1072" y="232"/>
                  <a:pt x="1069" y="236"/>
                  <a:pt x="1069" y="240"/>
                </a:cubicBezTo>
                <a:cubicBezTo>
                  <a:pt x="1069" y="244"/>
                  <a:pt x="1072" y="248"/>
                  <a:pt x="1077" y="248"/>
                </a:cubicBezTo>
                <a:cubicBezTo>
                  <a:pt x="1081" y="248"/>
                  <a:pt x="1085" y="244"/>
                  <a:pt x="1085" y="240"/>
                </a:cubicBezTo>
                <a:cubicBezTo>
                  <a:pt x="1085" y="236"/>
                  <a:pt x="1081" y="232"/>
                  <a:pt x="1077" y="232"/>
                </a:cubicBezTo>
                <a:close/>
                <a:moveTo>
                  <a:pt x="1077" y="250"/>
                </a:moveTo>
                <a:cubicBezTo>
                  <a:pt x="1072" y="250"/>
                  <a:pt x="1069" y="253"/>
                  <a:pt x="1069" y="258"/>
                </a:cubicBezTo>
                <a:cubicBezTo>
                  <a:pt x="1069" y="262"/>
                  <a:pt x="1072" y="266"/>
                  <a:pt x="1077" y="266"/>
                </a:cubicBezTo>
                <a:cubicBezTo>
                  <a:pt x="1081" y="266"/>
                  <a:pt x="1085" y="262"/>
                  <a:pt x="1085" y="258"/>
                </a:cubicBezTo>
                <a:cubicBezTo>
                  <a:pt x="1085" y="253"/>
                  <a:pt x="1081" y="250"/>
                  <a:pt x="1077" y="250"/>
                </a:cubicBezTo>
                <a:close/>
                <a:moveTo>
                  <a:pt x="1059" y="268"/>
                </a:moveTo>
                <a:cubicBezTo>
                  <a:pt x="1055" y="268"/>
                  <a:pt x="1051" y="271"/>
                  <a:pt x="1051" y="276"/>
                </a:cubicBezTo>
                <a:cubicBezTo>
                  <a:pt x="1051" y="280"/>
                  <a:pt x="1055" y="284"/>
                  <a:pt x="1059" y="284"/>
                </a:cubicBezTo>
                <a:cubicBezTo>
                  <a:pt x="1064" y="284"/>
                  <a:pt x="1067" y="280"/>
                  <a:pt x="1067" y="276"/>
                </a:cubicBezTo>
                <a:cubicBezTo>
                  <a:pt x="1067" y="271"/>
                  <a:pt x="1064" y="268"/>
                  <a:pt x="1059" y="268"/>
                </a:cubicBezTo>
                <a:close/>
                <a:moveTo>
                  <a:pt x="1059" y="285"/>
                </a:moveTo>
                <a:cubicBezTo>
                  <a:pt x="1055" y="285"/>
                  <a:pt x="1051" y="289"/>
                  <a:pt x="1051" y="293"/>
                </a:cubicBezTo>
                <a:cubicBezTo>
                  <a:pt x="1051" y="298"/>
                  <a:pt x="1055" y="301"/>
                  <a:pt x="1059" y="301"/>
                </a:cubicBezTo>
                <a:cubicBezTo>
                  <a:pt x="1064" y="301"/>
                  <a:pt x="1067" y="298"/>
                  <a:pt x="1067" y="293"/>
                </a:cubicBezTo>
                <a:cubicBezTo>
                  <a:pt x="1067" y="289"/>
                  <a:pt x="1064" y="285"/>
                  <a:pt x="1059" y="285"/>
                </a:cubicBezTo>
                <a:close/>
                <a:moveTo>
                  <a:pt x="1059" y="321"/>
                </a:moveTo>
                <a:cubicBezTo>
                  <a:pt x="1055" y="321"/>
                  <a:pt x="1051" y="325"/>
                  <a:pt x="1051" y="329"/>
                </a:cubicBezTo>
                <a:cubicBezTo>
                  <a:pt x="1051" y="334"/>
                  <a:pt x="1055" y="337"/>
                  <a:pt x="1059" y="337"/>
                </a:cubicBezTo>
                <a:cubicBezTo>
                  <a:pt x="1064" y="337"/>
                  <a:pt x="1067" y="334"/>
                  <a:pt x="1067" y="329"/>
                </a:cubicBezTo>
                <a:cubicBezTo>
                  <a:pt x="1067" y="325"/>
                  <a:pt x="1064" y="321"/>
                  <a:pt x="1059" y="321"/>
                </a:cubicBezTo>
                <a:close/>
                <a:moveTo>
                  <a:pt x="1077" y="268"/>
                </a:moveTo>
                <a:cubicBezTo>
                  <a:pt x="1072" y="268"/>
                  <a:pt x="1069" y="271"/>
                  <a:pt x="1069" y="276"/>
                </a:cubicBezTo>
                <a:cubicBezTo>
                  <a:pt x="1069" y="280"/>
                  <a:pt x="1072" y="284"/>
                  <a:pt x="1077" y="284"/>
                </a:cubicBezTo>
                <a:cubicBezTo>
                  <a:pt x="1081" y="284"/>
                  <a:pt x="1085" y="280"/>
                  <a:pt x="1085" y="276"/>
                </a:cubicBezTo>
                <a:cubicBezTo>
                  <a:pt x="1085" y="271"/>
                  <a:pt x="1081" y="268"/>
                  <a:pt x="1077" y="268"/>
                </a:cubicBezTo>
                <a:close/>
                <a:moveTo>
                  <a:pt x="1077" y="285"/>
                </a:moveTo>
                <a:cubicBezTo>
                  <a:pt x="1072" y="285"/>
                  <a:pt x="1069" y="289"/>
                  <a:pt x="1069" y="293"/>
                </a:cubicBezTo>
                <a:cubicBezTo>
                  <a:pt x="1069" y="298"/>
                  <a:pt x="1072" y="301"/>
                  <a:pt x="1077" y="301"/>
                </a:cubicBezTo>
                <a:cubicBezTo>
                  <a:pt x="1081" y="301"/>
                  <a:pt x="1085" y="298"/>
                  <a:pt x="1085" y="293"/>
                </a:cubicBezTo>
                <a:cubicBezTo>
                  <a:pt x="1085" y="289"/>
                  <a:pt x="1081" y="285"/>
                  <a:pt x="1077" y="285"/>
                </a:cubicBezTo>
                <a:close/>
                <a:moveTo>
                  <a:pt x="1077" y="303"/>
                </a:moveTo>
                <a:cubicBezTo>
                  <a:pt x="1072" y="303"/>
                  <a:pt x="1069" y="307"/>
                  <a:pt x="1069" y="311"/>
                </a:cubicBezTo>
                <a:cubicBezTo>
                  <a:pt x="1069" y="316"/>
                  <a:pt x="1072" y="319"/>
                  <a:pt x="1077" y="319"/>
                </a:cubicBezTo>
                <a:cubicBezTo>
                  <a:pt x="1081" y="319"/>
                  <a:pt x="1085" y="316"/>
                  <a:pt x="1085" y="311"/>
                </a:cubicBezTo>
                <a:cubicBezTo>
                  <a:pt x="1085" y="307"/>
                  <a:pt x="1081" y="303"/>
                  <a:pt x="1077" y="303"/>
                </a:cubicBezTo>
                <a:close/>
                <a:moveTo>
                  <a:pt x="1077" y="321"/>
                </a:moveTo>
                <a:cubicBezTo>
                  <a:pt x="1072" y="321"/>
                  <a:pt x="1069" y="325"/>
                  <a:pt x="1069" y="329"/>
                </a:cubicBezTo>
                <a:cubicBezTo>
                  <a:pt x="1069" y="334"/>
                  <a:pt x="1072" y="337"/>
                  <a:pt x="1077" y="337"/>
                </a:cubicBezTo>
                <a:cubicBezTo>
                  <a:pt x="1081" y="337"/>
                  <a:pt x="1085" y="334"/>
                  <a:pt x="1085" y="329"/>
                </a:cubicBezTo>
                <a:cubicBezTo>
                  <a:pt x="1085" y="325"/>
                  <a:pt x="1081" y="321"/>
                  <a:pt x="1077" y="321"/>
                </a:cubicBezTo>
                <a:close/>
                <a:moveTo>
                  <a:pt x="1059" y="339"/>
                </a:moveTo>
                <a:cubicBezTo>
                  <a:pt x="1055" y="339"/>
                  <a:pt x="1051" y="342"/>
                  <a:pt x="1051" y="347"/>
                </a:cubicBezTo>
                <a:cubicBezTo>
                  <a:pt x="1051" y="351"/>
                  <a:pt x="1055" y="355"/>
                  <a:pt x="1059" y="355"/>
                </a:cubicBezTo>
                <a:cubicBezTo>
                  <a:pt x="1064" y="355"/>
                  <a:pt x="1067" y="351"/>
                  <a:pt x="1067" y="347"/>
                </a:cubicBezTo>
                <a:cubicBezTo>
                  <a:pt x="1067" y="342"/>
                  <a:pt x="1064" y="339"/>
                  <a:pt x="1059" y="339"/>
                </a:cubicBezTo>
                <a:close/>
                <a:moveTo>
                  <a:pt x="1059" y="357"/>
                </a:moveTo>
                <a:cubicBezTo>
                  <a:pt x="1055" y="357"/>
                  <a:pt x="1051" y="360"/>
                  <a:pt x="1051" y="365"/>
                </a:cubicBezTo>
                <a:cubicBezTo>
                  <a:pt x="1051" y="369"/>
                  <a:pt x="1055" y="373"/>
                  <a:pt x="1059" y="373"/>
                </a:cubicBezTo>
                <a:cubicBezTo>
                  <a:pt x="1064" y="373"/>
                  <a:pt x="1067" y="369"/>
                  <a:pt x="1067" y="365"/>
                </a:cubicBezTo>
                <a:cubicBezTo>
                  <a:pt x="1067" y="360"/>
                  <a:pt x="1064" y="357"/>
                  <a:pt x="1059" y="357"/>
                </a:cubicBezTo>
                <a:close/>
                <a:moveTo>
                  <a:pt x="1059" y="375"/>
                </a:moveTo>
                <a:cubicBezTo>
                  <a:pt x="1055" y="375"/>
                  <a:pt x="1051" y="378"/>
                  <a:pt x="1051" y="383"/>
                </a:cubicBezTo>
                <a:cubicBezTo>
                  <a:pt x="1051" y="387"/>
                  <a:pt x="1055" y="391"/>
                  <a:pt x="1059" y="391"/>
                </a:cubicBezTo>
                <a:cubicBezTo>
                  <a:pt x="1064" y="391"/>
                  <a:pt x="1067" y="387"/>
                  <a:pt x="1067" y="383"/>
                </a:cubicBezTo>
                <a:cubicBezTo>
                  <a:pt x="1067" y="378"/>
                  <a:pt x="1064" y="375"/>
                  <a:pt x="1059" y="375"/>
                </a:cubicBezTo>
                <a:close/>
                <a:moveTo>
                  <a:pt x="1059" y="392"/>
                </a:moveTo>
                <a:cubicBezTo>
                  <a:pt x="1055" y="392"/>
                  <a:pt x="1051" y="396"/>
                  <a:pt x="1051" y="400"/>
                </a:cubicBezTo>
                <a:cubicBezTo>
                  <a:pt x="1051" y="405"/>
                  <a:pt x="1055" y="408"/>
                  <a:pt x="1059" y="408"/>
                </a:cubicBezTo>
                <a:cubicBezTo>
                  <a:pt x="1064" y="408"/>
                  <a:pt x="1067" y="405"/>
                  <a:pt x="1067" y="400"/>
                </a:cubicBezTo>
                <a:cubicBezTo>
                  <a:pt x="1067" y="396"/>
                  <a:pt x="1064" y="392"/>
                  <a:pt x="1059" y="392"/>
                </a:cubicBezTo>
                <a:close/>
                <a:moveTo>
                  <a:pt x="1077" y="339"/>
                </a:moveTo>
                <a:cubicBezTo>
                  <a:pt x="1072" y="339"/>
                  <a:pt x="1069" y="342"/>
                  <a:pt x="1069" y="347"/>
                </a:cubicBezTo>
                <a:cubicBezTo>
                  <a:pt x="1069" y="351"/>
                  <a:pt x="1072" y="355"/>
                  <a:pt x="1077" y="355"/>
                </a:cubicBezTo>
                <a:cubicBezTo>
                  <a:pt x="1081" y="355"/>
                  <a:pt x="1085" y="351"/>
                  <a:pt x="1085" y="347"/>
                </a:cubicBezTo>
                <a:cubicBezTo>
                  <a:pt x="1085" y="342"/>
                  <a:pt x="1081" y="339"/>
                  <a:pt x="1077" y="339"/>
                </a:cubicBezTo>
                <a:close/>
                <a:moveTo>
                  <a:pt x="1077" y="357"/>
                </a:moveTo>
                <a:cubicBezTo>
                  <a:pt x="1072" y="357"/>
                  <a:pt x="1069" y="360"/>
                  <a:pt x="1069" y="365"/>
                </a:cubicBezTo>
                <a:cubicBezTo>
                  <a:pt x="1069" y="369"/>
                  <a:pt x="1072" y="373"/>
                  <a:pt x="1077" y="373"/>
                </a:cubicBezTo>
                <a:cubicBezTo>
                  <a:pt x="1081" y="373"/>
                  <a:pt x="1085" y="369"/>
                  <a:pt x="1085" y="365"/>
                </a:cubicBezTo>
                <a:cubicBezTo>
                  <a:pt x="1085" y="360"/>
                  <a:pt x="1081" y="357"/>
                  <a:pt x="1077" y="357"/>
                </a:cubicBezTo>
                <a:close/>
                <a:moveTo>
                  <a:pt x="1077" y="375"/>
                </a:moveTo>
                <a:cubicBezTo>
                  <a:pt x="1072" y="375"/>
                  <a:pt x="1069" y="378"/>
                  <a:pt x="1069" y="383"/>
                </a:cubicBezTo>
                <a:cubicBezTo>
                  <a:pt x="1069" y="387"/>
                  <a:pt x="1072" y="391"/>
                  <a:pt x="1077" y="391"/>
                </a:cubicBezTo>
                <a:cubicBezTo>
                  <a:pt x="1081" y="391"/>
                  <a:pt x="1085" y="387"/>
                  <a:pt x="1085" y="383"/>
                </a:cubicBezTo>
                <a:cubicBezTo>
                  <a:pt x="1085" y="378"/>
                  <a:pt x="1081" y="375"/>
                  <a:pt x="1077" y="375"/>
                </a:cubicBezTo>
                <a:close/>
                <a:moveTo>
                  <a:pt x="1077" y="392"/>
                </a:moveTo>
                <a:cubicBezTo>
                  <a:pt x="1072" y="392"/>
                  <a:pt x="1069" y="396"/>
                  <a:pt x="1069" y="400"/>
                </a:cubicBezTo>
                <a:cubicBezTo>
                  <a:pt x="1069" y="405"/>
                  <a:pt x="1072" y="408"/>
                  <a:pt x="1077" y="408"/>
                </a:cubicBezTo>
                <a:cubicBezTo>
                  <a:pt x="1081" y="408"/>
                  <a:pt x="1085" y="405"/>
                  <a:pt x="1085" y="400"/>
                </a:cubicBezTo>
                <a:cubicBezTo>
                  <a:pt x="1085" y="396"/>
                  <a:pt x="1081" y="392"/>
                  <a:pt x="1077" y="392"/>
                </a:cubicBezTo>
                <a:close/>
                <a:moveTo>
                  <a:pt x="1059" y="410"/>
                </a:moveTo>
                <a:cubicBezTo>
                  <a:pt x="1055" y="410"/>
                  <a:pt x="1051" y="414"/>
                  <a:pt x="1051" y="418"/>
                </a:cubicBezTo>
                <a:cubicBezTo>
                  <a:pt x="1051" y="423"/>
                  <a:pt x="1055" y="426"/>
                  <a:pt x="1059" y="426"/>
                </a:cubicBezTo>
                <a:cubicBezTo>
                  <a:pt x="1064" y="426"/>
                  <a:pt x="1067" y="423"/>
                  <a:pt x="1067" y="418"/>
                </a:cubicBezTo>
                <a:cubicBezTo>
                  <a:pt x="1067" y="414"/>
                  <a:pt x="1064" y="410"/>
                  <a:pt x="1059" y="410"/>
                </a:cubicBezTo>
                <a:close/>
                <a:moveTo>
                  <a:pt x="1059" y="428"/>
                </a:moveTo>
                <a:cubicBezTo>
                  <a:pt x="1055" y="428"/>
                  <a:pt x="1051" y="432"/>
                  <a:pt x="1051" y="436"/>
                </a:cubicBezTo>
                <a:cubicBezTo>
                  <a:pt x="1051" y="440"/>
                  <a:pt x="1055" y="444"/>
                  <a:pt x="1059" y="444"/>
                </a:cubicBezTo>
                <a:cubicBezTo>
                  <a:pt x="1064" y="444"/>
                  <a:pt x="1067" y="440"/>
                  <a:pt x="1067" y="436"/>
                </a:cubicBezTo>
                <a:cubicBezTo>
                  <a:pt x="1067" y="432"/>
                  <a:pt x="1064" y="428"/>
                  <a:pt x="1059" y="428"/>
                </a:cubicBezTo>
                <a:close/>
                <a:moveTo>
                  <a:pt x="1059" y="446"/>
                </a:moveTo>
                <a:cubicBezTo>
                  <a:pt x="1055" y="446"/>
                  <a:pt x="1051" y="449"/>
                  <a:pt x="1051" y="454"/>
                </a:cubicBezTo>
                <a:cubicBezTo>
                  <a:pt x="1051" y="458"/>
                  <a:pt x="1055" y="462"/>
                  <a:pt x="1059" y="462"/>
                </a:cubicBezTo>
                <a:cubicBezTo>
                  <a:pt x="1064" y="462"/>
                  <a:pt x="1067" y="458"/>
                  <a:pt x="1067" y="454"/>
                </a:cubicBezTo>
                <a:cubicBezTo>
                  <a:pt x="1067" y="449"/>
                  <a:pt x="1064" y="446"/>
                  <a:pt x="1059" y="446"/>
                </a:cubicBezTo>
                <a:close/>
                <a:moveTo>
                  <a:pt x="1059" y="464"/>
                </a:moveTo>
                <a:cubicBezTo>
                  <a:pt x="1055" y="464"/>
                  <a:pt x="1051" y="467"/>
                  <a:pt x="1051" y="472"/>
                </a:cubicBezTo>
                <a:cubicBezTo>
                  <a:pt x="1051" y="476"/>
                  <a:pt x="1055" y="480"/>
                  <a:pt x="1059" y="480"/>
                </a:cubicBezTo>
                <a:cubicBezTo>
                  <a:pt x="1064" y="480"/>
                  <a:pt x="1067" y="476"/>
                  <a:pt x="1067" y="472"/>
                </a:cubicBezTo>
                <a:cubicBezTo>
                  <a:pt x="1067" y="467"/>
                  <a:pt x="1064" y="464"/>
                  <a:pt x="1059" y="464"/>
                </a:cubicBezTo>
                <a:close/>
                <a:moveTo>
                  <a:pt x="1077" y="410"/>
                </a:moveTo>
                <a:cubicBezTo>
                  <a:pt x="1072" y="410"/>
                  <a:pt x="1069" y="414"/>
                  <a:pt x="1069" y="418"/>
                </a:cubicBezTo>
                <a:cubicBezTo>
                  <a:pt x="1069" y="423"/>
                  <a:pt x="1072" y="426"/>
                  <a:pt x="1077" y="426"/>
                </a:cubicBezTo>
                <a:cubicBezTo>
                  <a:pt x="1081" y="426"/>
                  <a:pt x="1085" y="423"/>
                  <a:pt x="1085" y="418"/>
                </a:cubicBezTo>
                <a:cubicBezTo>
                  <a:pt x="1085" y="414"/>
                  <a:pt x="1081" y="410"/>
                  <a:pt x="1077" y="410"/>
                </a:cubicBezTo>
                <a:close/>
                <a:moveTo>
                  <a:pt x="1077" y="428"/>
                </a:moveTo>
                <a:cubicBezTo>
                  <a:pt x="1072" y="428"/>
                  <a:pt x="1069" y="432"/>
                  <a:pt x="1069" y="436"/>
                </a:cubicBezTo>
                <a:cubicBezTo>
                  <a:pt x="1069" y="440"/>
                  <a:pt x="1072" y="444"/>
                  <a:pt x="1077" y="444"/>
                </a:cubicBezTo>
                <a:cubicBezTo>
                  <a:pt x="1081" y="444"/>
                  <a:pt x="1085" y="440"/>
                  <a:pt x="1085" y="436"/>
                </a:cubicBezTo>
                <a:cubicBezTo>
                  <a:pt x="1085" y="432"/>
                  <a:pt x="1081" y="428"/>
                  <a:pt x="1077" y="428"/>
                </a:cubicBezTo>
                <a:close/>
                <a:moveTo>
                  <a:pt x="1077" y="446"/>
                </a:moveTo>
                <a:cubicBezTo>
                  <a:pt x="1072" y="446"/>
                  <a:pt x="1069" y="449"/>
                  <a:pt x="1069" y="454"/>
                </a:cubicBezTo>
                <a:cubicBezTo>
                  <a:pt x="1069" y="458"/>
                  <a:pt x="1072" y="462"/>
                  <a:pt x="1077" y="462"/>
                </a:cubicBezTo>
                <a:cubicBezTo>
                  <a:pt x="1081" y="462"/>
                  <a:pt x="1085" y="458"/>
                  <a:pt x="1085" y="454"/>
                </a:cubicBezTo>
                <a:cubicBezTo>
                  <a:pt x="1085" y="449"/>
                  <a:pt x="1081" y="446"/>
                  <a:pt x="1077" y="446"/>
                </a:cubicBezTo>
                <a:close/>
                <a:moveTo>
                  <a:pt x="1077" y="464"/>
                </a:moveTo>
                <a:cubicBezTo>
                  <a:pt x="1072" y="464"/>
                  <a:pt x="1069" y="467"/>
                  <a:pt x="1069" y="472"/>
                </a:cubicBezTo>
                <a:cubicBezTo>
                  <a:pt x="1069" y="476"/>
                  <a:pt x="1072" y="480"/>
                  <a:pt x="1077" y="480"/>
                </a:cubicBezTo>
                <a:cubicBezTo>
                  <a:pt x="1081" y="480"/>
                  <a:pt x="1085" y="476"/>
                  <a:pt x="1085" y="472"/>
                </a:cubicBezTo>
                <a:cubicBezTo>
                  <a:pt x="1085" y="467"/>
                  <a:pt x="1081" y="464"/>
                  <a:pt x="1077" y="464"/>
                </a:cubicBezTo>
                <a:close/>
                <a:moveTo>
                  <a:pt x="1059" y="481"/>
                </a:moveTo>
                <a:cubicBezTo>
                  <a:pt x="1055" y="481"/>
                  <a:pt x="1051" y="485"/>
                  <a:pt x="1051" y="489"/>
                </a:cubicBezTo>
                <a:cubicBezTo>
                  <a:pt x="1051" y="494"/>
                  <a:pt x="1055" y="497"/>
                  <a:pt x="1059" y="497"/>
                </a:cubicBezTo>
                <a:cubicBezTo>
                  <a:pt x="1064" y="497"/>
                  <a:pt x="1067" y="494"/>
                  <a:pt x="1067" y="489"/>
                </a:cubicBezTo>
                <a:cubicBezTo>
                  <a:pt x="1067" y="485"/>
                  <a:pt x="1064" y="481"/>
                  <a:pt x="1059" y="481"/>
                </a:cubicBezTo>
                <a:close/>
                <a:moveTo>
                  <a:pt x="1059" y="499"/>
                </a:moveTo>
                <a:cubicBezTo>
                  <a:pt x="1055" y="499"/>
                  <a:pt x="1051" y="503"/>
                  <a:pt x="1051" y="507"/>
                </a:cubicBezTo>
                <a:cubicBezTo>
                  <a:pt x="1051" y="512"/>
                  <a:pt x="1055" y="515"/>
                  <a:pt x="1059" y="515"/>
                </a:cubicBezTo>
                <a:cubicBezTo>
                  <a:pt x="1064" y="515"/>
                  <a:pt x="1067" y="512"/>
                  <a:pt x="1067" y="507"/>
                </a:cubicBezTo>
                <a:cubicBezTo>
                  <a:pt x="1067" y="503"/>
                  <a:pt x="1064" y="499"/>
                  <a:pt x="1059" y="499"/>
                </a:cubicBezTo>
                <a:close/>
                <a:moveTo>
                  <a:pt x="1077" y="481"/>
                </a:moveTo>
                <a:cubicBezTo>
                  <a:pt x="1072" y="481"/>
                  <a:pt x="1069" y="485"/>
                  <a:pt x="1069" y="489"/>
                </a:cubicBezTo>
                <a:cubicBezTo>
                  <a:pt x="1069" y="494"/>
                  <a:pt x="1072" y="497"/>
                  <a:pt x="1077" y="497"/>
                </a:cubicBezTo>
                <a:cubicBezTo>
                  <a:pt x="1081" y="497"/>
                  <a:pt x="1085" y="494"/>
                  <a:pt x="1085" y="489"/>
                </a:cubicBezTo>
                <a:cubicBezTo>
                  <a:pt x="1085" y="485"/>
                  <a:pt x="1081" y="481"/>
                  <a:pt x="1077" y="481"/>
                </a:cubicBezTo>
                <a:close/>
                <a:moveTo>
                  <a:pt x="1077" y="499"/>
                </a:moveTo>
                <a:cubicBezTo>
                  <a:pt x="1072" y="499"/>
                  <a:pt x="1069" y="503"/>
                  <a:pt x="1069" y="507"/>
                </a:cubicBezTo>
                <a:cubicBezTo>
                  <a:pt x="1069" y="512"/>
                  <a:pt x="1072" y="515"/>
                  <a:pt x="1077" y="515"/>
                </a:cubicBezTo>
                <a:cubicBezTo>
                  <a:pt x="1081" y="515"/>
                  <a:pt x="1085" y="512"/>
                  <a:pt x="1085" y="507"/>
                </a:cubicBezTo>
                <a:cubicBezTo>
                  <a:pt x="1085" y="503"/>
                  <a:pt x="1081" y="499"/>
                  <a:pt x="1077" y="499"/>
                </a:cubicBezTo>
                <a:close/>
                <a:moveTo>
                  <a:pt x="1095" y="214"/>
                </a:moveTo>
                <a:cubicBezTo>
                  <a:pt x="1090" y="214"/>
                  <a:pt x="1087" y="218"/>
                  <a:pt x="1087" y="222"/>
                </a:cubicBezTo>
                <a:cubicBezTo>
                  <a:pt x="1087" y="227"/>
                  <a:pt x="1090" y="230"/>
                  <a:pt x="1095" y="230"/>
                </a:cubicBezTo>
                <a:cubicBezTo>
                  <a:pt x="1099" y="230"/>
                  <a:pt x="1103" y="227"/>
                  <a:pt x="1103" y="222"/>
                </a:cubicBezTo>
                <a:cubicBezTo>
                  <a:pt x="1103" y="218"/>
                  <a:pt x="1099" y="214"/>
                  <a:pt x="1095" y="214"/>
                </a:cubicBezTo>
                <a:close/>
                <a:moveTo>
                  <a:pt x="1095" y="232"/>
                </a:moveTo>
                <a:cubicBezTo>
                  <a:pt x="1090" y="232"/>
                  <a:pt x="1087" y="236"/>
                  <a:pt x="1087" y="240"/>
                </a:cubicBezTo>
                <a:cubicBezTo>
                  <a:pt x="1087" y="244"/>
                  <a:pt x="1090" y="248"/>
                  <a:pt x="1095" y="248"/>
                </a:cubicBezTo>
                <a:cubicBezTo>
                  <a:pt x="1099" y="248"/>
                  <a:pt x="1103" y="244"/>
                  <a:pt x="1103" y="240"/>
                </a:cubicBezTo>
                <a:cubicBezTo>
                  <a:pt x="1103" y="236"/>
                  <a:pt x="1099" y="232"/>
                  <a:pt x="1095" y="232"/>
                </a:cubicBezTo>
                <a:close/>
                <a:moveTo>
                  <a:pt x="1095" y="250"/>
                </a:moveTo>
                <a:cubicBezTo>
                  <a:pt x="1090" y="250"/>
                  <a:pt x="1087" y="253"/>
                  <a:pt x="1087" y="258"/>
                </a:cubicBezTo>
                <a:cubicBezTo>
                  <a:pt x="1087" y="262"/>
                  <a:pt x="1090" y="266"/>
                  <a:pt x="1095" y="266"/>
                </a:cubicBezTo>
                <a:cubicBezTo>
                  <a:pt x="1099" y="266"/>
                  <a:pt x="1103" y="262"/>
                  <a:pt x="1103" y="258"/>
                </a:cubicBezTo>
                <a:cubicBezTo>
                  <a:pt x="1103" y="253"/>
                  <a:pt x="1099" y="250"/>
                  <a:pt x="1095" y="250"/>
                </a:cubicBezTo>
                <a:close/>
                <a:moveTo>
                  <a:pt x="1113" y="196"/>
                </a:moveTo>
                <a:cubicBezTo>
                  <a:pt x="1108" y="196"/>
                  <a:pt x="1104" y="200"/>
                  <a:pt x="1104" y="204"/>
                </a:cubicBezTo>
                <a:cubicBezTo>
                  <a:pt x="1104" y="209"/>
                  <a:pt x="1108" y="212"/>
                  <a:pt x="1113" y="212"/>
                </a:cubicBezTo>
                <a:cubicBezTo>
                  <a:pt x="1117" y="212"/>
                  <a:pt x="1121" y="209"/>
                  <a:pt x="1121" y="204"/>
                </a:cubicBezTo>
                <a:cubicBezTo>
                  <a:pt x="1121" y="200"/>
                  <a:pt x="1117" y="196"/>
                  <a:pt x="1113" y="196"/>
                </a:cubicBezTo>
                <a:close/>
                <a:moveTo>
                  <a:pt x="1113" y="214"/>
                </a:moveTo>
                <a:cubicBezTo>
                  <a:pt x="1108" y="214"/>
                  <a:pt x="1104" y="218"/>
                  <a:pt x="1104" y="222"/>
                </a:cubicBezTo>
                <a:cubicBezTo>
                  <a:pt x="1104" y="227"/>
                  <a:pt x="1108" y="230"/>
                  <a:pt x="1113" y="230"/>
                </a:cubicBezTo>
                <a:cubicBezTo>
                  <a:pt x="1117" y="230"/>
                  <a:pt x="1121" y="227"/>
                  <a:pt x="1121" y="222"/>
                </a:cubicBezTo>
                <a:cubicBezTo>
                  <a:pt x="1121" y="218"/>
                  <a:pt x="1117" y="214"/>
                  <a:pt x="1113" y="214"/>
                </a:cubicBezTo>
                <a:close/>
                <a:moveTo>
                  <a:pt x="1113" y="232"/>
                </a:moveTo>
                <a:cubicBezTo>
                  <a:pt x="1108" y="232"/>
                  <a:pt x="1104" y="236"/>
                  <a:pt x="1104" y="240"/>
                </a:cubicBezTo>
                <a:cubicBezTo>
                  <a:pt x="1104" y="244"/>
                  <a:pt x="1108" y="248"/>
                  <a:pt x="1113" y="248"/>
                </a:cubicBezTo>
                <a:cubicBezTo>
                  <a:pt x="1117" y="248"/>
                  <a:pt x="1121" y="244"/>
                  <a:pt x="1121" y="240"/>
                </a:cubicBezTo>
                <a:cubicBezTo>
                  <a:pt x="1121" y="236"/>
                  <a:pt x="1117" y="232"/>
                  <a:pt x="1113" y="232"/>
                </a:cubicBezTo>
                <a:close/>
                <a:moveTo>
                  <a:pt x="1113" y="250"/>
                </a:moveTo>
                <a:cubicBezTo>
                  <a:pt x="1108" y="250"/>
                  <a:pt x="1104" y="253"/>
                  <a:pt x="1104" y="258"/>
                </a:cubicBezTo>
                <a:cubicBezTo>
                  <a:pt x="1104" y="262"/>
                  <a:pt x="1108" y="266"/>
                  <a:pt x="1113" y="266"/>
                </a:cubicBezTo>
                <a:cubicBezTo>
                  <a:pt x="1117" y="266"/>
                  <a:pt x="1121" y="262"/>
                  <a:pt x="1121" y="258"/>
                </a:cubicBezTo>
                <a:cubicBezTo>
                  <a:pt x="1121" y="253"/>
                  <a:pt x="1117" y="250"/>
                  <a:pt x="1113" y="250"/>
                </a:cubicBezTo>
                <a:close/>
                <a:moveTo>
                  <a:pt x="1095" y="268"/>
                </a:moveTo>
                <a:cubicBezTo>
                  <a:pt x="1090" y="268"/>
                  <a:pt x="1087" y="271"/>
                  <a:pt x="1087" y="276"/>
                </a:cubicBezTo>
                <a:cubicBezTo>
                  <a:pt x="1087" y="280"/>
                  <a:pt x="1090" y="284"/>
                  <a:pt x="1095" y="284"/>
                </a:cubicBezTo>
                <a:cubicBezTo>
                  <a:pt x="1099" y="284"/>
                  <a:pt x="1103" y="280"/>
                  <a:pt x="1103" y="276"/>
                </a:cubicBezTo>
                <a:cubicBezTo>
                  <a:pt x="1103" y="271"/>
                  <a:pt x="1099" y="268"/>
                  <a:pt x="1095" y="268"/>
                </a:cubicBezTo>
                <a:close/>
                <a:moveTo>
                  <a:pt x="1095" y="303"/>
                </a:moveTo>
                <a:cubicBezTo>
                  <a:pt x="1090" y="303"/>
                  <a:pt x="1087" y="307"/>
                  <a:pt x="1087" y="311"/>
                </a:cubicBezTo>
                <a:cubicBezTo>
                  <a:pt x="1087" y="316"/>
                  <a:pt x="1090" y="319"/>
                  <a:pt x="1095" y="319"/>
                </a:cubicBezTo>
                <a:cubicBezTo>
                  <a:pt x="1099" y="319"/>
                  <a:pt x="1103" y="316"/>
                  <a:pt x="1103" y="311"/>
                </a:cubicBezTo>
                <a:cubicBezTo>
                  <a:pt x="1103" y="307"/>
                  <a:pt x="1099" y="303"/>
                  <a:pt x="1095" y="303"/>
                </a:cubicBezTo>
                <a:close/>
                <a:moveTo>
                  <a:pt x="1095" y="321"/>
                </a:moveTo>
                <a:cubicBezTo>
                  <a:pt x="1090" y="321"/>
                  <a:pt x="1087" y="325"/>
                  <a:pt x="1087" y="329"/>
                </a:cubicBezTo>
                <a:cubicBezTo>
                  <a:pt x="1087" y="334"/>
                  <a:pt x="1090" y="337"/>
                  <a:pt x="1095" y="337"/>
                </a:cubicBezTo>
                <a:cubicBezTo>
                  <a:pt x="1099" y="337"/>
                  <a:pt x="1103" y="334"/>
                  <a:pt x="1103" y="329"/>
                </a:cubicBezTo>
                <a:cubicBezTo>
                  <a:pt x="1103" y="325"/>
                  <a:pt x="1099" y="321"/>
                  <a:pt x="1095" y="321"/>
                </a:cubicBezTo>
                <a:close/>
                <a:moveTo>
                  <a:pt x="1113" y="303"/>
                </a:moveTo>
                <a:cubicBezTo>
                  <a:pt x="1108" y="303"/>
                  <a:pt x="1104" y="307"/>
                  <a:pt x="1104" y="311"/>
                </a:cubicBezTo>
                <a:cubicBezTo>
                  <a:pt x="1104" y="316"/>
                  <a:pt x="1108" y="319"/>
                  <a:pt x="1113" y="319"/>
                </a:cubicBezTo>
                <a:cubicBezTo>
                  <a:pt x="1117" y="319"/>
                  <a:pt x="1121" y="316"/>
                  <a:pt x="1121" y="311"/>
                </a:cubicBezTo>
                <a:cubicBezTo>
                  <a:pt x="1121" y="307"/>
                  <a:pt x="1117" y="303"/>
                  <a:pt x="1113" y="303"/>
                </a:cubicBezTo>
                <a:close/>
                <a:moveTo>
                  <a:pt x="1113" y="321"/>
                </a:moveTo>
                <a:cubicBezTo>
                  <a:pt x="1108" y="321"/>
                  <a:pt x="1104" y="325"/>
                  <a:pt x="1104" y="329"/>
                </a:cubicBezTo>
                <a:cubicBezTo>
                  <a:pt x="1104" y="334"/>
                  <a:pt x="1108" y="337"/>
                  <a:pt x="1113" y="337"/>
                </a:cubicBezTo>
                <a:cubicBezTo>
                  <a:pt x="1117" y="337"/>
                  <a:pt x="1121" y="334"/>
                  <a:pt x="1121" y="329"/>
                </a:cubicBezTo>
                <a:cubicBezTo>
                  <a:pt x="1121" y="325"/>
                  <a:pt x="1117" y="321"/>
                  <a:pt x="1113" y="321"/>
                </a:cubicBezTo>
                <a:close/>
                <a:moveTo>
                  <a:pt x="1095" y="339"/>
                </a:moveTo>
                <a:cubicBezTo>
                  <a:pt x="1090" y="339"/>
                  <a:pt x="1087" y="342"/>
                  <a:pt x="1087" y="347"/>
                </a:cubicBezTo>
                <a:cubicBezTo>
                  <a:pt x="1087" y="351"/>
                  <a:pt x="1090" y="355"/>
                  <a:pt x="1095" y="355"/>
                </a:cubicBezTo>
                <a:cubicBezTo>
                  <a:pt x="1099" y="355"/>
                  <a:pt x="1103" y="351"/>
                  <a:pt x="1103" y="347"/>
                </a:cubicBezTo>
                <a:cubicBezTo>
                  <a:pt x="1103" y="342"/>
                  <a:pt x="1099" y="339"/>
                  <a:pt x="1095" y="339"/>
                </a:cubicBezTo>
                <a:close/>
                <a:moveTo>
                  <a:pt x="1095" y="357"/>
                </a:moveTo>
                <a:cubicBezTo>
                  <a:pt x="1090" y="357"/>
                  <a:pt x="1087" y="360"/>
                  <a:pt x="1087" y="365"/>
                </a:cubicBezTo>
                <a:cubicBezTo>
                  <a:pt x="1087" y="369"/>
                  <a:pt x="1090" y="373"/>
                  <a:pt x="1095" y="373"/>
                </a:cubicBezTo>
                <a:cubicBezTo>
                  <a:pt x="1099" y="373"/>
                  <a:pt x="1103" y="369"/>
                  <a:pt x="1103" y="365"/>
                </a:cubicBezTo>
                <a:cubicBezTo>
                  <a:pt x="1103" y="360"/>
                  <a:pt x="1099" y="357"/>
                  <a:pt x="1095" y="357"/>
                </a:cubicBezTo>
                <a:close/>
                <a:moveTo>
                  <a:pt x="1095" y="375"/>
                </a:moveTo>
                <a:cubicBezTo>
                  <a:pt x="1090" y="375"/>
                  <a:pt x="1087" y="378"/>
                  <a:pt x="1087" y="383"/>
                </a:cubicBezTo>
                <a:cubicBezTo>
                  <a:pt x="1087" y="387"/>
                  <a:pt x="1090" y="391"/>
                  <a:pt x="1095" y="391"/>
                </a:cubicBezTo>
                <a:cubicBezTo>
                  <a:pt x="1099" y="391"/>
                  <a:pt x="1103" y="387"/>
                  <a:pt x="1103" y="383"/>
                </a:cubicBezTo>
                <a:cubicBezTo>
                  <a:pt x="1103" y="378"/>
                  <a:pt x="1099" y="375"/>
                  <a:pt x="1095" y="375"/>
                </a:cubicBezTo>
                <a:close/>
                <a:moveTo>
                  <a:pt x="1095" y="392"/>
                </a:moveTo>
                <a:cubicBezTo>
                  <a:pt x="1090" y="392"/>
                  <a:pt x="1087" y="396"/>
                  <a:pt x="1087" y="400"/>
                </a:cubicBezTo>
                <a:cubicBezTo>
                  <a:pt x="1087" y="405"/>
                  <a:pt x="1090" y="408"/>
                  <a:pt x="1095" y="408"/>
                </a:cubicBezTo>
                <a:cubicBezTo>
                  <a:pt x="1099" y="408"/>
                  <a:pt x="1103" y="405"/>
                  <a:pt x="1103" y="400"/>
                </a:cubicBezTo>
                <a:cubicBezTo>
                  <a:pt x="1103" y="396"/>
                  <a:pt x="1099" y="392"/>
                  <a:pt x="1095" y="392"/>
                </a:cubicBezTo>
                <a:close/>
                <a:moveTo>
                  <a:pt x="1113" y="339"/>
                </a:moveTo>
                <a:cubicBezTo>
                  <a:pt x="1108" y="339"/>
                  <a:pt x="1104" y="342"/>
                  <a:pt x="1104" y="347"/>
                </a:cubicBezTo>
                <a:cubicBezTo>
                  <a:pt x="1104" y="351"/>
                  <a:pt x="1108" y="355"/>
                  <a:pt x="1113" y="355"/>
                </a:cubicBezTo>
                <a:cubicBezTo>
                  <a:pt x="1117" y="355"/>
                  <a:pt x="1121" y="351"/>
                  <a:pt x="1121" y="347"/>
                </a:cubicBezTo>
                <a:cubicBezTo>
                  <a:pt x="1121" y="342"/>
                  <a:pt x="1117" y="339"/>
                  <a:pt x="1113" y="339"/>
                </a:cubicBezTo>
                <a:close/>
                <a:moveTo>
                  <a:pt x="1113" y="357"/>
                </a:moveTo>
                <a:cubicBezTo>
                  <a:pt x="1108" y="357"/>
                  <a:pt x="1104" y="360"/>
                  <a:pt x="1104" y="365"/>
                </a:cubicBezTo>
                <a:cubicBezTo>
                  <a:pt x="1104" y="369"/>
                  <a:pt x="1108" y="373"/>
                  <a:pt x="1113" y="373"/>
                </a:cubicBezTo>
                <a:cubicBezTo>
                  <a:pt x="1117" y="373"/>
                  <a:pt x="1121" y="369"/>
                  <a:pt x="1121" y="365"/>
                </a:cubicBezTo>
                <a:cubicBezTo>
                  <a:pt x="1121" y="360"/>
                  <a:pt x="1117" y="357"/>
                  <a:pt x="1113" y="357"/>
                </a:cubicBezTo>
                <a:close/>
                <a:moveTo>
                  <a:pt x="1113" y="375"/>
                </a:moveTo>
                <a:cubicBezTo>
                  <a:pt x="1108" y="375"/>
                  <a:pt x="1104" y="378"/>
                  <a:pt x="1104" y="383"/>
                </a:cubicBezTo>
                <a:cubicBezTo>
                  <a:pt x="1104" y="387"/>
                  <a:pt x="1108" y="391"/>
                  <a:pt x="1113" y="391"/>
                </a:cubicBezTo>
                <a:cubicBezTo>
                  <a:pt x="1117" y="391"/>
                  <a:pt x="1121" y="387"/>
                  <a:pt x="1121" y="383"/>
                </a:cubicBezTo>
                <a:cubicBezTo>
                  <a:pt x="1121" y="378"/>
                  <a:pt x="1117" y="375"/>
                  <a:pt x="1113" y="375"/>
                </a:cubicBezTo>
                <a:close/>
                <a:moveTo>
                  <a:pt x="1113" y="392"/>
                </a:moveTo>
                <a:cubicBezTo>
                  <a:pt x="1108" y="392"/>
                  <a:pt x="1104" y="396"/>
                  <a:pt x="1104" y="400"/>
                </a:cubicBezTo>
                <a:cubicBezTo>
                  <a:pt x="1104" y="405"/>
                  <a:pt x="1108" y="408"/>
                  <a:pt x="1113" y="408"/>
                </a:cubicBezTo>
                <a:cubicBezTo>
                  <a:pt x="1117" y="408"/>
                  <a:pt x="1121" y="405"/>
                  <a:pt x="1121" y="400"/>
                </a:cubicBezTo>
                <a:cubicBezTo>
                  <a:pt x="1121" y="396"/>
                  <a:pt x="1117" y="392"/>
                  <a:pt x="1113" y="392"/>
                </a:cubicBezTo>
                <a:close/>
                <a:moveTo>
                  <a:pt x="1095" y="410"/>
                </a:moveTo>
                <a:cubicBezTo>
                  <a:pt x="1090" y="410"/>
                  <a:pt x="1087" y="414"/>
                  <a:pt x="1087" y="418"/>
                </a:cubicBezTo>
                <a:cubicBezTo>
                  <a:pt x="1087" y="423"/>
                  <a:pt x="1090" y="426"/>
                  <a:pt x="1095" y="426"/>
                </a:cubicBezTo>
                <a:cubicBezTo>
                  <a:pt x="1099" y="426"/>
                  <a:pt x="1103" y="423"/>
                  <a:pt x="1103" y="418"/>
                </a:cubicBezTo>
                <a:cubicBezTo>
                  <a:pt x="1103" y="414"/>
                  <a:pt x="1099" y="410"/>
                  <a:pt x="1095" y="410"/>
                </a:cubicBezTo>
                <a:close/>
                <a:moveTo>
                  <a:pt x="1095" y="428"/>
                </a:moveTo>
                <a:cubicBezTo>
                  <a:pt x="1090" y="428"/>
                  <a:pt x="1087" y="432"/>
                  <a:pt x="1087" y="436"/>
                </a:cubicBezTo>
                <a:cubicBezTo>
                  <a:pt x="1087" y="440"/>
                  <a:pt x="1090" y="444"/>
                  <a:pt x="1095" y="444"/>
                </a:cubicBezTo>
                <a:cubicBezTo>
                  <a:pt x="1099" y="444"/>
                  <a:pt x="1103" y="440"/>
                  <a:pt x="1103" y="436"/>
                </a:cubicBezTo>
                <a:cubicBezTo>
                  <a:pt x="1103" y="432"/>
                  <a:pt x="1099" y="428"/>
                  <a:pt x="1095" y="428"/>
                </a:cubicBezTo>
                <a:close/>
                <a:moveTo>
                  <a:pt x="1095" y="446"/>
                </a:moveTo>
                <a:cubicBezTo>
                  <a:pt x="1090" y="446"/>
                  <a:pt x="1087" y="449"/>
                  <a:pt x="1087" y="454"/>
                </a:cubicBezTo>
                <a:cubicBezTo>
                  <a:pt x="1087" y="458"/>
                  <a:pt x="1090" y="462"/>
                  <a:pt x="1095" y="462"/>
                </a:cubicBezTo>
                <a:cubicBezTo>
                  <a:pt x="1099" y="462"/>
                  <a:pt x="1103" y="458"/>
                  <a:pt x="1103" y="454"/>
                </a:cubicBezTo>
                <a:cubicBezTo>
                  <a:pt x="1103" y="449"/>
                  <a:pt x="1099" y="446"/>
                  <a:pt x="1095" y="446"/>
                </a:cubicBezTo>
                <a:close/>
                <a:moveTo>
                  <a:pt x="1095" y="464"/>
                </a:moveTo>
                <a:cubicBezTo>
                  <a:pt x="1090" y="464"/>
                  <a:pt x="1087" y="467"/>
                  <a:pt x="1087" y="472"/>
                </a:cubicBezTo>
                <a:cubicBezTo>
                  <a:pt x="1087" y="476"/>
                  <a:pt x="1090" y="480"/>
                  <a:pt x="1095" y="480"/>
                </a:cubicBezTo>
                <a:cubicBezTo>
                  <a:pt x="1099" y="480"/>
                  <a:pt x="1103" y="476"/>
                  <a:pt x="1103" y="472"/>
                </a:cubicBezTo>
                <a:cubicBezTo>
                  <a:pt x="1103" y="467"/>
                  <a:pt x="1099" y="464"/>
                  <a:pt x="1095" y="464"/>
                </a:cubicBezTo>
                <a:close/>
                <a:moveTo>
                  <a:pt x="1113" y="410"/>
                </a:moveTo>
                <a:cubicBezTo>
                  <a:pt x="1108" y="410"/>
                  <a:pt x="1104" y="414"/>
                  <a:pt x="1104" y="418"/>
                </a:cubicBezTo>
                <a:cubicBezTo>
                  <a:pt x="1104" y="423"/>
                  <a:pt x="1108" y="426"/>
                  <a:pt x="1113" y="426"/>
                </a:cubicBezTo>
                <a:cubicBezTo>
                  <a:pt x="1117" y="426"/>
                  <a:pt x="1121" y="423"/>
                  <a:pt x="1121" y="418"/>
                </a:cubicBezTo>
                <a:cubicBezTo>
                  <a:pt x="1121" y="414"/>
                  <a:pt x="1117" y="410"/>
                  <a:pt x="1113" y="410"/>
                </a:cubicBezTo>
                <a:close/>
                <a:moveTo>
                  <a:pt x="1113" y="428"/>
                </a:moveTo>
                <a:cubicBezTo>
                  <a:pt x="1108" y="428"/>
                  <a:pt x="1104" y="432"/>
                  <a:pt x="1104" y="436"/>
                </a:cubicBezTo>
                <a:cubicBezTo>
                  <a:pt x="1104" y="440"/>
                  <a:pt x="1108" y="444"/>
                  <a:pt x="1113" y="444"/>
                </a:cubicBezTo>
                <a:cubicBezTo>
                  <a:pt x="1117" y="444"/>
                  <a:pt x="1121" y="440"/>
                  <a:pt x="1121" y="436"/>
                </a:cubicBezTo>
                <a:cubicBezTo>
                  <a:pt x="1121" y="432"/>
                  <a:pt x="1117" y="428"/>
                  <a:pt x="1113" y="428"/>
                </a:cubicBezTo>
                <a:close/>
                <a:moveTo>
                  <a:pt x="1113" y="446"/>
                </a:moveTo>
                <a:cubicBezTo>
                  <a:pt x="1108" y="446"/>
                  <a:pt x="1104" y="449"/>
                  <a:pt x="1104" y="454"/>
                </a:cubicBezTo>
                <a:cubicBezTo>
                  <a:pt x="1104" y="458"/>
                  <a:pt x="1108" y="462"/>
                  <a:pt x="1113" y="462"/>
                </a:cubicBezTo>
                <a:cubicBezTo>
                  <a:pt x="1117" y="462"/>
                  <a:pt x="1121" y="458"/>
                  <a:pt x="1121" y="454"/>
                </a:cubicBezTo>
                <a:cubicBezTo>
                  <a:pt x="1121" y="449"/>
                  <a:pt x="1117" y="446"/>
                  <a:pt x="1113" y="446"/>
                </a:cubicBezTo>
                <a:close/>
                <a:moveTo>
                  <a:pt x="1113" y="464"/>
                </a:moveTo>
                <a:cubicBezTo>
                  <a:pt x="1108" y="464"/>
                  <a:pt x="1104" y="467"/>
                  <a:pt x="1104" y="472"/>
                </a:cubicBezTo>
                <a:cubicBezTo>
                  <a:pt x="1104" y="476"/>
                  <a:pt x="1108" y="480"/>
                  <a:pt x="1113" y="480"/>
                </a:cubicBezTo>
                <a:cubicBezTo>
                  <a:pt x="1117" y="480"/>
                  <a:pt x="1121" y="476"/>
                  <a:pt x="1121" y="472"/>
                </a:cubicBezTo>
                <a:cubicBezTo>
                  <a:pt x="1121" y="467"/>
                  <a:pt x="1117" y="464"/>
                  <a:pt x="1113" y="464"/>
                </a:cubicBezTo>
                <a:close/>
                <a:moveTo>
                  <a:pt x="1095" y="481"/>
                </a:moveTo>
                <a:cubicBezTo>
                  <a:pt x="1090" y="481"/>
                  <a:pt x="1087" y="485"/>
                  <a:pt x="1087" y="489"/>
                </a:cubicBezTo>
                <a:cubicBezTo>
                  <a:pt x="1087" y="494"/>
                  <a:pt x="1090" y="497"/>
                  <a:pt x="1095" y="497"/>
                </a:cubicBezTo>
                <a:cubicBezTo>
                  <a:pt x="1099" y="497"/>
                  <a:pt x="1103" y="494"/>
                  <a:pt x="1103" y="489"/>
                </a:cubicBezTo>
                <a:cubicBezTo>
                  <a:pt x="1103" y="485"/>
                  <a:pt x="1099" y="481"/>
                  <a:pt x="1095" y="481"/>
                </a:cubicBezTo>
                <a:close/>
                <a:moveTo>
                  <a:pt x="1113" y="481"/>
                </a:moveTo>
                <a:cubicBezTo>
                  <a:pt x="1108" y="481"/>
                  <a:pt x="1104" y="485"/>
                  <a:pt x="1104" y="489"/>
                </a:cubicBezTo>
                <a:cubicBezTo>
                  <a:pt x="1104" y="494"/>
                  <a:pt x="1108" y="497"/>
                  <a:pt x="1113" y="497"/>
                </a:cubicBezTo>
                <a:cubicBezTo>
                  <a:pt x="1117" y="497"/>
                  <a:pt x="1121" y="494"/>
                  <a:pt x="1121" y="489"/>
                </a:cubicBezTo>
                <a:cubicBezTo>
                  <a:pt x="1121" y="485"/>
                  <a:pt x="1117" y="481"/>
                  <a:pt x="1113" y="481"/>
                </a:cubicBezTo>
                <a:close/>
                <a:moveTo>
                  <a:pt x="1113" y="499"/>
                </a:moveTo>
                <a:cubicBezTo>
                  <a:pt x="1108" y="499"/>
                  <a:pt x="1104" y="503"/>
                  <a:pt x="1104" y="507"/>
                </a:cubicBezTo>
                <a:cubicBezTo>
                  <a:pt x="1104" y="512"/>
                  <a:pt x="1108" y="515"/>
                  <a:pt x="1113" y="515"/>
                </a:cubicBezTo>
                <a:cubicBezTo>
                  <a:pt x="1117" y="515"/>
                  <a:pt x="1121" y="512"/>
                  <a:pt x="1121" y="507"/>
                </a:cubicBezTo>
                <a:cubicBezTo>
                  <a:pt x="1121" y="503"/>
                  <a:pt x="1117" y="499"/>
                  <a:pt x="1113" y="499"/>
                </a:cubicBezTo>
                <a:close/>
                <a:moveTo>
                  <a:pt x="1148" y="18"/>
                </a:moveTo>
                <a:cubicBezTo>
                  <a:pt x="1143" y="18"/>
                  <a:pt x="1140" y="22"/>
                  <a:pt x="1140" y="26"/>
                </a:cubicBezTo>
                <a:cubicBezTo>
                  <a:pt x="1140" y="31"/>
                  <a:pt x="1143" y="34"/>
                  <a:pt x="1148" y="34"/>
                </a:cubicBezTo>
                <a:cubicBezTo>
                  <a:pt x="1152" y="34"/>
                  <a:pt x="1156" y="31"/>
                  <a:pt x="1156" y="26"/>
                </a:cubicBezTo>
                <a:cubicBezTo>
                  <a:pt x="1156" y="22"/>
                  <a:pt x="1152" y="18"/>
                  <a:pt x="1148" y="18"/>
                </a:cubicBezTo>
                <a:close/>
                <a:moveTo>
                  <a:pt x="1130" y="125"/>
                </a:moveTo>
                <a:cubicBezTo>
                  <a:pt x="1125" y="125"/>
                  <a:pt x="1122" y="129"/>
                  <a:pt x="1122" y="133"/>
                </a:cubicBezTo>
                <a:cubicBezTo>
                  <a:pt x="1122" y="138"/>
                  <a:pt x="1125" y="141"/>
                  <a:pt x="1130" y="141"/>
                </a:cubicBezTo>
                <a:cubicBezTo>
                  <a:pt x="1134" y="141"/>
                  <a:pt x="1138" y="138"/>
                  <a:pt x="1138" y="133"/>
                </a:cubicBezTo>
                <a:cubicBezTo>
                  <a:pt x="1138" y="129"/>
                  <a:pt x="1134" y="125"/>
                  <a:pt x="1130" y="125"/>
                </a:cubicBezTo>
                <a:close/>
                <a:moveTo>
                  <a:pt x="1130" y="143"/>
                </a:moveTo>
                <a:cubicBezTo>
                  <a:pt x="1125" y="143"/>
                  <a:pt x="1122" y="147"/>
                  <a:pt x="1122" y="151"/>
                </a:cubicBezTo>
                <a:cubicBezTo>
                  <a:pt x="1122" y="155"/>
                  <a:pt x="1125" y="159"/>
                  <a:pt x="1130" y="159"/>
                </a:cubicBezTo>
                <a:cubicBezTo>
                  <a:pt x="1134" y="159"/>
                  <a:pt x="1138" y="155"/>
                  <a:pt x="1138" y="151"/>
                </a:cubicBezTo>
                <a:cubicBezTo>
                  <a:pt x="1138" y="147"/>
                  <a:pt x="1134" y="143"/>
                  <a:pt x="1130" y="143"/>
                </a:cubicBezTo>
                <a:close/>
                <a:moveTo>
                  <a:pt x="1130" y="161"/>
                </a:moveTo>
                <a:cubicBezTo>
                  <a:pt x="1125" y="161"/>
                  <a:pt x="1122" y="164"/>
                  <a:pt x="1122" y="169"/>
                </a:cubicBezTo>
                <a:cubicBezTo>
                  <a:pt x="1122" y="173"/>
                  <a:pt x="1125" y="177"/>
                  <a:pt x="1130" y="177"/>
                </a:cubicBezTo>
                <a:cubicBezTo>
                  <a:pt x="1134" y="177"/>
                  <a:pt x="1138" y="173"/>
                  <a:pt x="1138" y="169"/>
                </a:cubicBezTo>
                <a:cubicBezTo>
                  <a:pt x="1138" y="164"/>
                  <a:pt x="1134" y="161"/>
                  <a:pt x="1130" y="161"/>
                </a:cubicBezTo>
                <a:close/>
                <a:moveTo>
                  <a:pt x="1148" y="125"/>
                </a:moveTo>
                <a:cubicBezTo>
                  <a:pt x="1143" y="125"/>
                  <a:pt x="1140" y="129"/>
                  <a:pt x="1140" y="133"/>
                </a:cubicBezTo>
                <a:cubicBezTo>
                  <a:pt x="1140" y="138"/>
                  <a:pt x="1143" y="141"/>
                  <a:pt x="1148" y="141"/>
                </a:cubicBezTo>
                <a:cubicBezTo>
                  <a:pt x="1152" y="141"/>
                  <a:pt x="1156" y="138"/>
                  <a:pt x="1156" y="133"/>
                </a:cubicBezTo>
                <a:cubicBezTo>
                  <a:pt x="1156" y="129"/>
                  <a:pt x="1152" y="125"/>
                  <a:pt x="1148" y="125"/>
                </a:cubicBezTo>
                <a:close/>
                <a:moveTo>
                  <a:pt x="1148" y="143"/>
                </a:moveTo>
                <a:cubicBezTo>
                  <a:pt x="1143" y="143"/>
                  <a:pt x="1140" y="147"/>
                  <a:pt x="1140" y="151"/>
                </a:cubicBezTo>
                <a:cubicBezTo>
                  <a:pt x="1140" y="155"/>
                  <a:pt x="1143" y="159"/>
                  <a:pt x="1148" y="159"/>
                </a:cubicBezTo>
                <a:cubicBezTo>
                  <a:pt x="1152" y="159"/>
                  <a:pt x="1156" y="155"/>
                  <a:pt x="1156" y="151"/>
                </a:cubicBezTo>
                <a:cubicBezTo>
                  <a:pt x="1156" y="147"/>
                  <a:pt x="1152" y="143"/>
                  <a:pt x="1148" y="143"/>
                </a:cubicBezTo>
                <a:close/>
                <a:moveTo>
                  <a:pt x="1148" y="161"/>
                </a:moveTo>
                <a:cubicBezTo>
                  <a:pt x="1143" y="161"/>
                  <a:pt x="1140" y="164"/>
                  <a:pt x="1140" y="169"/>
                </a:cubicBezTo>
                <a:cubicBezTo>
                  <a:pt x="1140" y="173"/>
                  <a:pt x="1143" y="177"/>
                  <a:pt x="1148" y="177"/>
                </a:cubicBezTo>
                <a:cubicBezTo>
                  <a:pt x="1152" y="177"/>
                  <a:pt x="1156" y="173"/>
                  <a:pt x="1156" y="169"/>
                </a:cubicBezTo>
                <a:cubicBezTo>
                  <a:pt x="1156" y="164"/>
                  <a:pt x="1152" y="161"/>
                  <a:pt x="1148" y="161"/>
                </a:cubicBezTo>
                <a:close/>
                <a:moveTo>
                  <a:pt x="1148" y="179"/>
                </a:moveTo>
                <a:cubicBezTo>
                  <a:pt x="1143" y="179"/>
                  <a:pt x="1140" y="182"/>
                  <a:pt x="1140" y="187"/>
                </a:cubicBezTo>
                <a:cubicBezTo>
                  <a:pt x="1140" y="191"/>
                  <a:pt x="1143" y="195"/>
                  <a:pt x="1148" y="195"/>
                </a:cubicBezTo>
                <a:cubicBezTo>
                  <a:pt x="1152" y="195"/>
                  <a:pt x="1156" y="191"/>
                  <a:pt x="1156" y="187"/>
                </a:cubicBezTo>
                <a:cubicBezTo>
                  <a:pt x="1156" y="182"/>
                  <a:pt x="1152" y="179"/>
                  <a:pt x="1148" y="179"/>
                </a:cubicBezTo>
                <a:close/>
                <a:moveTo>
                  <a:pt x="1130" y="196"/>
                </a:moveTo>
                <a:cubicBezTo>
                  <a:pt x="1125" y="196"/>
                  <a:pt x="1122" y="200"/>
                  <a:pt x="1122" y="204"/>
                </a:cubicBezTo>
                <a:cubicBezTo>
                  <a:pt x="1122" y="209"/>
                  <a:pt x="1125" y="212"/>
                  <a:pt x="1130" y="212"/>
                </a:cubicBezTo>
                <a:cubicBezTo>
                  <a:pt x="1134" y="212"/>
                  <a:pt x="1138" y="209"/>
                  <a:pt x="1138" y="204"/>
                </a:cubicBezTo>
                <a:cubicBezTo>
                  <a:pt x="1138" y="200"/>
                  <a:pt x="1134" y="196"/>
                  <a:pt x="1130" y="196"/>
                </a:cubicBezTo>
                <a:close/>
                <a:moveTo>
                  <a:pt x="1130" y="214"/>
                </a:moveTo>
                <a:cubicBezTo>
                  <a:pt x="1125" y="214"/>
                  <a:pt x="1122" y="218"/>
                  <a:pt x="1122" y="222"/>
                </a:cubicBezTo>
                <a:cubicBezTo>
                  <a:pt x="1122" y="227"/>
                  <a:pt x="1125" y="230"/>
                  <a:pt x="1130" y="230"/>
                </a:cubicBezTo>
                <a:cubicBezTo>
                  <a:pt x="1134" y="230"/>
                  <a:pt x="1138" y="227"/>
                  <a:pt x="1138" y="222"/>
                </a:cubicBezTo>
                <a:cubicBezTo>
                  <a:pt x="1138" y="218"/>
                  <a:pt x="1134" y="214"/>
                  <a:pt x="1130" y="214"/>
                </a:cubicBezTo>
                <a:close/>
                <a:moveTo>
                  <a:pt x="1130" y="232"/>
                </a:moveTo>
                <a:cubicBezTo>
                  <a:pt x="1125" y="232"/>
                  <a:pt x="1122" y="236"/>
                  <a:pt x="1122" y="240"/>
                </a:cubicBezTo>
                <a:cubicBezTo>
                  <a:pt x="1122" y="244"/>
                  <a:pt x="1125" y="248"/>
                  <a:pt x="1130" y="248"/>
                </a:cubicBezTo>
                <a:cubicBezTo>
                  <a:pt x="1134" y="248"/>
                  <a:pt x="1138" y="244"/>
                  <a:pt x="1138" y="240"/>
                </a:cubicBezTo>
                <a:cubicBezTo>
                  <a:pt x="1138" y="236"/>
                  <a:pt x="1134" y="232"/>
                  <a:pt x="1130" y="232"/>
                </a:cubicBezTo>
                <a:close/>
                <a:moveTo>
                  <a:pt x="1130" y="250"/>
                </a:moveTo>
                <a:cubicBezTo>
                  <a:pt x="1125" y="250"/>
                  <a:pt x="1122" y="253"/>
                  <a:pt x="1122" y="258"/>
                </a:cubicBezTo>
                <a:cubicBezTo>
                  <a:pt x="1122" y="262"/>
                  <a:pt x="1125" y="266"/>
                  <a:pt x="1130" y="266"/>
                </a:cubicBezTo>
                <a:cubicBezTo>
                  <a:pt x="1134" y="266"/>
                  <a:pt x="1138" y="262"/>
                  <a:pt x="1138" y="258"/>
                </a:cubicBezTo>
                <a:cubicBezTo>
                  <a:pt x="1138" y="253"/>
                  <a:pt x="1134" y="250"/>
                  <a:pt x="1130" y="250"/>
                </a:cubicBezTo>
                <a:close/>
                <a:moveTo>
                  <a:pt x="1148" y="196"/>
                </a:moveTo>
                <a:cubicBezTo>
                  <a:pt x="1143" y="196"/>
                  <a:pt x="1140" y="200"/>
                  <a:pt x="1140" y="204"/>
                </a:cubicBezTo>
                <a:cubicBezTo>
                  <a:pt x="1140" y="209"/>
                  <a:pt x="1143" y="212"/>
                  <a:pt x="1148" y="212"/>
                </a:cubicBezTo>
                <a:cubicBezTo>
                  <a:pt x="1152" y="212"/>
                  <a:pt x="1156" y="209"/>
                  <a:pt x="1156" y="204"/>
                </a:cubicBezTo>
                <a:cubicBezTo>
                  <a:pt x="1156" y="200"/>
                  <a:pt x="1152" y="196"/>
                  <a:pt x="1148" y="196"/>
                </a:cubicBezTo>
                <a:close/>
                <a:moveTo>
                  <a:pt x="1148" y="214"/>
                </a:moveTo>
                <a:cubicBezTo>
                  <a:pt x="1143" y="214"/>
                  <a:pt x="1140" y="218"/>
                  <a:pt x="1140" y="222"/>
                </a:cubicBezTo>
                <a:cubicBezTo>
                  <a:pt x="1140" y="227"/>
                  <a:pt x="1143" y="230"/>
                  <a:pt x="1148" y="230"/>
                </a:cubicBezTo>
                <a:cubicBezTo>
                  <a:pt x="1152" y="230"/>
                  <a:pt x="1156" y="227"/>
                  <a:pt x="1156" y="222"/>
                </a:cubicBezTo>
                <a:cubicBezTo>
                  <a:pt x="1156" y="218"/>
                  <a:pt x="1152" y="214"/>
                  <a:pt x="1148" y="214"/>
                </a:cubicBezTo>
                <a:close/>
                <a:moveTo>
                  <a:pt x="1148" y="232"/>
                </a:moveTo>
                <a:cubicBezTo>
                  <a:pt x="1143" y="232"/>
                  <a:pt x="1140" y="236"/>
                  <a:pt x="1140" y="240"/>
                </a:cubicBezTo>
                <a:cubicBezTo>
                  <a:pt x="1140" y="244"/>
                  <a:pt x="1143" y="248"/>
                  <a:pt x="1148" y="248"/>
                </a:cubicBezTo>
                <a:cubicBezTo>
                  <a:pt x="1152" y="248"/>
                  <a:pt x="1156" y="244"/>
                  <a:pt x="1156" y="240"/>
                </a:cubicBezTo>
                <a:cubicBezTo>
                  <a:pt x="1156" y="236"/>
                  <a:pt x="1152" y="232"/>
                  <a:pt x="1148" y="232"/>
                </a:cubicBezTo>
                <a:close/>
                <a:moveTo>
                  <a:pt x="1148" y="250"/>
                </a:moveTo>
                <a:cubicBezTo>
                  <a:pt x="1143" y="250"/>
                  <a:pt x="1140" y="253"/>
                  <a:pt x="1140" y="258"/>
                </a:cubicBezTo>
                <a:cubicBezTo>
                  <a:pt x="1140" y="262"/>
                  <a:pt x="1143" y="266"/>
                  <a:pt x="1148" y="266"/>
                </a:cubicBezTo>
                <a:cubicBezTo>
                  <a:pt x="1152" y="266"/>
                  <a:pt x="1156" y="262"/>
                  <a:pt x="1156" y="258"/>
                </a:cubicBezTo>
                <a:cubicBezTo>
                  <a:pt x="1156" y="253"/>
                  <a:pt x="1152" y="250"/>
                  <a:pt x="1148" y="250"/>
                </a:cubicBezTo>
                <a:close/>
                <a:moveTo>
                  <a:pt x="1130" y="268"/>
                </a:moveTo>
                <a:cubicBezTo>
                  <a:pt x="1125" y="268"/>
                  <a:pt x="1122" y="271"/>
                  <a:pt x="1122" y="276"/>
                </a:cubicBezTo>
                <a:cubicBezTo>
                  <a:pt x="1122" y="280"/>
                  <a:pt x="1125" y="284"/>
                  <a:pt x="1130" y="284"/>
                </a:cubicBezTo>
                <a:cubicBezTo>
                  <a:pt x="1134" y="284"/>
                  <a:pt x="1138" y="280"/>
                  <a:pt x="1138" y="276"/>
                </a:cubicBezTo>
                <a:cubicBezTo>
                  <a:pt x="1138" y="271"/>
                  <a:pt x="1134" y="268"/>
                  <a:pt x="1130" y="268"/>
                </a:cubicBezTo>
                <a:close/>
                <a:moveTo>
                  <a:pt x="1130" y="303"/>
                </a:moveTo>
                <a:cubicBezTo>
                  <a:pt x="1125" y="303"/>
                  <a:pt x="1122" y="307"/>
                  <a:pt x="1122" y="311"/>
                </a:cubicBezTo>
                <a:cubicBezTo>
                  <a:pt x="1122" y="316"/>
                  <a:pt x="1125" y="319"/>
                  <a:pt x="1130" y="319"/>
                </a:cubicBezTo>
                <a:cubicBezTo>
                  <a:pt x="1134" y="319"/>
                  <a:pt x="1138" y="316"/>
                  <a:pt x="1138" y="311"/>
                </a:cubicBezTo>
                <a:cubicBezTo>
                  <a:pt x="1138" y="307"/>
                  <a:pt x="1134" y="303"/>
                  <a:pt x="1130" y="303"/>
                </a:cubicBezTo>
                <a:close/>
                <a:moveTo>
                  <a:pt x="1130" y="321"/>
                </a:moveTo>
                <a:cubicBezTo>
                  <a:pt x="1125" y="321"/>
                  <a:pt x="1122" y="325"/>
                  <a:pt x="1122" y="329"/>
                </a:cubicBezTo>
                <a:cubicBezTo>
                  <a:pt x="1122" y="334"/>
                  <a:pt x="1125" y="337"/>
                  <a:pt x="1130" y="337"/>
                </a:cubicBezTo>
                <a:cubicBezTo>
                  <a:pt x="1134" y="337"/>
                  <a:pt x="1138" y="334"/>
                  <a:pt x="1138" y="329"/>
                </a:cubicBezTo>
                <a:cubicBezTo>
                  <a:pt x="1138" y="325"/>
                  <a:pt x="1134" y="321"/>
                  <a:pt x="1130" y="321"/>
                </a:cubicBezTo>
                <a:close/>
                <a:moveTo>
                  <a:pt x="1148" y="268"/>
                </a:moveTo>
                <a:cubicBezTo>
                  <a:pt x="1143" y="268"/>
                  <a:pt x="1140" y="271"/>
                  <a:pt x="1140" y="276"/>
                </a:cubicBezTo>
                <a:cubicBezTo>
                  <a:pt x="1140" y="280"/>
                  <a:pt x="1143" y="284"/>
                  <a:pt x="1148" y="284"/>
                </a:cubicBezTo>
                <a:cubicBezTo>
                  <a:pt x="1152" y="284"/>
                  <a:pt x="1156" y="280"/>
                  <a:pt x="1156" y="276"/>
                </a:cubicBezTo>
                <a:cubicBezTo>
                  <a:pt x="1156" y="271"/>
                  <a:pt x="1152" y="268"/>
                  <a:pt x="1148" y="268"/>
                </a:cubicBezTo>
                <a:close/>
                <a:moveTo>
                  <a:pt x="1148" y="303"/>
                </a:moveTo>
                <a:cubicBezTo>
                  <a:pt x="1143" y="303"/>
                  <a:pt x="1140" y="307"/>
                  <a:pt x="1140" y="311"/>
                </a:cubicBezTo>
                <a:cubicBezTo>
                  <a:pt x="1140" y="316"/>
                  <a:pt x="1143" y="319"/>
                  <a:pt x="1148" y="319"/>
                </a:cubicBezTo>
                <a:cubicBezTo>
                  <a:pt x="1152" y="319"/>
                  <a:pt x="1156" y="316"/>
                  <a:pt x="1156" y="311"/>
                </a:cubicBezTo>
                <a:cubicBezTo>
                  <a:pt x="1156" y="307"/>
                  <a:pt x="1152" y="303"/>
                  <a:pt x="1148" y="303"/>
                </a:cubicBezTo>
                <a:close/>
                <a:moveTo>
                  <a:pt x="1148" y="321"/>
                </a:moveTo>
                <a:cubicBezTo>
                  <a:pt x="1143" y="321"/>
                  <a:pt x="1140" y="325"/>
                  <a:pt x="1140" y="329"/>
                </a:cubicBezTo>
                <a:cubicBezTo>
                  <a:pt x="1140" y="334"/>
                  <a:pt x="1143" y="337"/>
                  <a:pt x="1148" y="337"/>
                </a:cubicBezTo>
                <a:cubicBezTo>
                  <a:pt x="1152" y="337"/>
                  <a:pt x="1156" y="334"/>
                  <a:pt x="1156" y="329"/>
                </a:cubicBezTo>
                <a:cubicBezTo>
                  <a:pt x="1156" y="325"/>
                  <a:pt x="1152" y="321"/>
                  <a:pt x="1148" y="321"/>
                </a:cubicBezTo>
                <a:close/>
                <a:moveTo>
                  <a:pt x="1130" y="339"/>
                </a:moveTo>
                <a:cubicBezTo>
                  <a:pt x="1125" y="339"/>
                  <a:pt x="1122" y="342"/>
                  <a:pt x="1122" y="347"/>
                </a:cubicBezTo>
                <a:cubicBezTo>
                  <a:pt x="1122" y="351"/>
                  <a:pt x="1125" y="355"/>
                  <a:pt x="1130" y="355"/>
                </a:cubicBezTo>
                <a:cubicBezTo>
                  <a:pt x="1134" y="355"/>
                  <a:pt x="1138" y="351"/>
                  <a:pt x="1138" y="347"/>
                </a:cubicBezTo>
                <a:cubicBezTo>
                  <a:pt x="1138" y="342"/>
                  <a:pt x="1134" y="339"/>
                  <a:pt x="1130" y="339"/>
                </a:cubicBezTo>
                <a:close/>
                <a:moveTo>
                  <a:pt x="1130" y="357"/>
                </a:moveTo>
                <a:cubicBezTo>
                  <a:pt x="1125" y="357"/>
                  <a:pt x="1122" y="360"/>
                  <a:pt x="1122" y="365"/>
                </a:cubicBezTo>
                <a:cubicBezTo>
                  <a:pt x="1122" y="369"/>
                  <a:pt x="1125" y="373"/>
                  <a:pt x="1130" y="373"/>
                </a:cubicBezTo>
                <a:cubicBezTo>
                  <a:pt x="1134" y="373"/>
                  <a:pt x="1138" y="369"/>
                  <a:pt x="1138" y="365"/>
                </a:cubicBezTo>
                <a:cubicBezTo>
                  <a:pt x="1138" y="360"/>
                  <a:pt x="1134" y="357"/>
                  <a:pt x="1130" y="357"/>
                </a:cubicBezTo>
                <a:close/>
                <a:moveTo>
                  <a:pt x="1130" y="375"/>
                </a:moveTo>
                <a:cubicBezTo>
                  <a:pt x="1125" y="375"/>
                  <a:pt x="1122" y="378"/>
                  <a:pt x="1122" y="383"/>
                </a:cubicBezTo>
                <a:cubicBezTo>
                  <a:pt x="1122" y="387"/>
                  <a:pt x="1125" y="391"/>
                  <a:pt x="1130" y="391"/>
                </a:cubicBezTo>
                <a:cubicBezTo>
                  <a:pt x="1134" y="391"/>
                  <a:pt x="1138" y="387"/>
                  <a:pt x="1138" y="383"/>
                </a:cubicBezTo>
                <a:cubicBezTo>
                  <a:pt x="1138" y="378"/>
                  <a:pt x="1134" y="375"/>
                  <a:pt x="1130" y="375"/>
                </a:cubicBezTo>
                <a:close/>
                <a:moveTo>
                  <a:pt x="1130" y="392"/>
                </a:moveTo>
                <a:cubicBezTo>
                  <a:pt x="1125" y="392"/>
                  <a:pt x="1122" y="396"/>
                  <a:pt x="1122" y="400"/>
                </a:cubicBezTo>
                <a:cubicBezTo>
                  <a:pt x="1122" y="405"/>
                  <a:pt x="1125" y="408"/>
                  <a:pt x="1130" y="408"/>
                </a:cubicBezTo>
                <a:cubicBezTo>
                  <a:pt x="1134" y="408"/>
                  <a:pt x="1138" y="405"/>
                  <a:pt x="1138" y="400"/>
                </a:cubicBezTo>
                <a:cubicBezTo>
                  <a:pt x="1138" y="396"/>
                  <a:pt x="1134" y="392"/>
                  <a:pt x="1130" y="392"/>
                </a:cubicBezTo>
                <a:close/>
                <a:moveTo>
                  <a:pt x="1148" y="339"/>
                </a:moveTo>
                <a:cubicBezTo>
                  <a:pt x="1143" y="339"/>
                  <a:pt x="1140" y="342"/>
                  <a:pt x="1140" y="347"/>
                </a:cubicBezTo>
                <a:cubicBezTo>
                  <a:pt x="1140" y="351"/>
                  <a:pt x="1143" y="355"/>
                  <a:pt x="1148" y="355"/>
                </a:cubicBezTo>
                <a:cubicBezTo>
                  <a:pt x="1152" y="355"/>
                  <a:pt x="1156" y="351"/>
                  <a:pt x="1156" y="347"/>
                </a:cubicBezTo>
                <a:cubicBezTo>
                  <a:pt x="1156" y="342"/>
                  <a:pt x="1152" y="339"/>
                  <a:pt x="1148" y="339"/>
                </a:cubicBezTo>
                <a:close/>
                <a:moveTo>
                  <a:pt x="1148" y="357"/>
                </a:moveTo>
                <a:cubicBezTo>
                  <a:pt x="1143" y="357"/>
                  <a:pt x="1140" y="360"/>
                  <a:pt x="1140" y="365"/>
                </a:cubicBezTo>
                <a:cubicBezTo>
                  <a:pt x="1140" y="369"/>
                  <a:pt x="1143" y="373"/>
                  <a:pt x="1148" y="373"/>
                </a:cubicBezTo>
                <a:cubicBezTo>
                  <a:pt x="1152" y="373"/>
                  <a:pt x="1156" y="369"/>
                  <a:pt x="1156" y="365"/>
                </a:cubicBezTo>
                <a:cubicBezTo>
                  <a:pt x="1156" y="360"/>
                  <a:pt x="1152" y="357"/>
                  <a:pt x="1148" y="357"/>
                </a:cubicBezTo>
                <a:close/>
                <a:moveTo>
                  <a:pt x="1148" y="375"/>
                </a:moveTo>
                <a:cubicBezTo>
                  <a:pt x="1143" y="375"/>
                  <a:pt x="1140" y="378"/>
                  <a:pt x="1140" y="383"/>
                </a:cubicBezTo>
                <a:cubicBezTo>
                  <a:pt x="1140" y="387"/>
                  <a:pt x="1143" y="391"/>
                  <a:pt x="1148" y="391"/>
                </a:cubicBezTo>
                <a:cubicBezTo>
                  <a:pt x="1152" y="391"/>
                  <a:pt x="1156" y="387"/>
                  <a:pt x="1156" y="383"/>
                </a:cubicBezTo>
                <a:cubicBezTo>
                  <a:pt x="1156" y="378"/>
                  <a:pt x="1152" y="375"/>
                  <a:pt x="1148" y="375"/>
                </a:cubicBezTo>
                <a:close/>
                <a:moveTo>
                  <a:pt x="1148" y="392"/>
                </a:moveTo>
                <a:cubicBezTo>
                  <a:pt x="1143" y="392"/>
                  <a:pt x="1140" y="396"/>
                  <a:pt x="1140" y="400"/>
                </a:cubicBezTo>
                <a:cubicBezTo>
                  <a:pt x="1140" y="405"/>
                  <a:pt x="1143" y="408"/>
                  <a:pt x="1148" y="408"/>
                </a:cubicBezTo>
                <a:cubicBezTo>
                  <a:pt x="1152" y="408"/>
                  <a:pt x="1156" y="405"/>
                  <a:pt x="1156" y="400"/>
                </a:cubicBezTo>
                <a:cubicBezTo>
                  <a:pt x="1156" y="396"/>
                  <a:pt x="1152" y="392"/>
                  <a:pt x="1148" y="392"/>
                </a:cubicBezTo>
                <a:close/>
                <a:moveTo>
                  <a:pt x="1130" y="410"/>
                </a:moveTo>
                <a:cubicBezTo>
                  <a:pt x="1125" y="410"/>
                  <a:pt x="1122" y="414"/>
                  <a:pt x="1122" y="418"/>
                </a:cubicBezTo>
                <a:cubicBezTo>
                  <a:pt x="1122" y="423"/>
                  <a:pt x="1125" y="426"/>
                  <a:pt x="1130" y="426"/>
                </a:cubicBezTo>
                <a:cubicBezTo>
                  <a:pt x="1134" y="426"/>
                  <a:pt x="1138" y="423"/>
                  <a:pt x="1138" y="418"/>
                </a:cubicBezTo>
                <a:cubicBezTo>
                  <a:pt x="1138" y="414"/>
                  <a:pt x="1134" y="410"/>
                  <a:pt x="1130" y="410"/>
                </a:cubicBezTo>
                <a:close/>
                <a:moveTo>
                  <a:pt x="1130" y="428"/>
                </a:moveTo>
                <a:cubicBezTo>
                  <a:pt x="1125" y="428"/>
                  <a:pt x="1122" y="432"/>
                  <a:pt x="1122" y="436"/>
                </a:cubicBezTo>
                <a:cubicBezTo>
                  <a:pt x="1122" y="440"/>
                  <a:pt x="1125" y="444"/>
                  <a:pt x="1130" y="444"/>
                </a:cubicBezTo>
                <a:cubicBezTo>
                  <a:pt x="1134" y="444"/>
                  <a:pt x="1138" y="440"/>
                  <a:pt x="1138" y="436"/>
                </a:cubicBezTo>
                <a:cubicBezTo>
                  <a:pt x="1138" y="432"/>
                  <a:pt x="1134" y="428"/>
                  <a:pt x="1130" y="428"/>
                </a:cubicBezTo>
                <a:close/>
                <a:moveTo>
                  <a:pt x="1130" y="446"/>
                </a:moveTo>
                <a:cubicBezTo>
                  <a:pt x="1125" y="446"/>
                  <a:pt x="1122" y="449"/>
                  <a:pt x="1122" y="454"/>
                </a:cubicBezTo>
                <a:cubicBezTo>
                  <a:pt x="1122" y="458"/>
                  <a:pt x="1125" y="462"/>
                  <a:pt x="1130" y="462"/>
                </a:cubicBezTo>
                <a:cubicBezTo>
                  <a:pt x="1134" y="462"/>
                  <a:pt x="1138" y="458"/>
                  <a:pt x="1138" y="454"/>
                </a:cubicBezTo>
                <a:cubicBezTo>
                  <a:pt x="1138" y="449"/>
                  <a:pt x="1134" y="446"/>
                  <a:pt x="1130" y="446"/>
                </a:cubicBezTo>
                <a:close/>
                <a:moveTo>
                  <a:pt x="1130" y="464"/>
                </a:moveTo>
                <a:cubicBezTo>
                  <a:pt x="1125" y="464"/>
                  <a:pt x="1122" y="467"/>
                  <a:pt x="1122" y="472"/>
                </a:cubicBezTo>
                <a:cubicBezTo>
                  <a:pt x="1122" y="476"/>
                  <a:pt x="1125" y="480"/>
                  <a:pt x="1130" y="480"/>
                </a:cubicBezTo>
                <a:cubicBezTo>
                  <a:pt x="1134" y="480"/>
                  <a:pt x="1138" y="476"/>
                  <a:pt x="1138" y="472"/>
                </a:cubicBezTo>
                <a:cubicBezTo>
                  <a:pt x="1138" y="467"/>
                  <a:pt x="1134" y="464"/>
                  <a:pt x="1130" y="464"/>
                </a:cubicBezTo>
                <a:close/>
                <a:moveTo>
                  <a:pt x="1148" y="410"/>
                </a:moveTo>
                <a:cubicBezTo>
                  <a:pt x="1143" y="410"/>
                  <a:pt x="1140" y="414"/>
                  <a:pt x="1140" y="418"/>
                </a:cubicBezTo>
                <a:cubicBezTo>
                  <a:pt x="1140" y="423"/>
                  <a:pt x="1143" y="426"/>
                  <a:pt x="1148" y="426"/>
                </a:cubicBezTo>
                <a:cubicBezTo>
                  <a:pt x="1152" y="426"/>
                  <a:pt x="1156" y="423"/>
                  <a:pt x="1156" y="418"/>
                </a:cubicBezTo>
                <a:cubicBezTo>
                  <a:pt x="1156" y="414"/>
                  <a:pt x="1152" y="410"/>
                  <a:pt x="1148" y="410"/>
                </a:cubicBezTo>
                <a:close/>
                <a:moveTo>
                  <a:pt x="1148" y="428"/>
                </a:moveTo>
                <a:cubicBezTo>
                  <a:pt x="1143" y="428"/>
                  <a:pt x="1140" y="432"/>
                  <a:pt x="1140" y="436"/>
                </a:cubicBezTo>
                <a:cubicBezTo>
                  <a:pt x="1140" y="440"/>
                  <a:pt x="1143" y="444"/>
                  <a:pt x="1148" y="444"/>
                </a:cubicBezTo>
                <a:cubicBezTo>
                  <a:pt x="1152" y="444"/>
                  <a:pt x="1156" y="440"/>
                  <a:pt x="1156" y="436"/>
                </a:cubicBezTo>
                <a:cubicBezTo>
                  <a:pt x="1156" y="432"/>
                  <a:pt x="1152" y="428"/>
                  <a:pt x="1148" y="428"/>
                </a:cubicBezTo>
                <a:close/>
                <a:moveTo>
                  <a:pt x="1148" y="446"/>
                </a:moveTo>
                <a:cubicBezTo>
                  <a:pt x="1143" y="446"/>
                  <a:pt x="1140" y="449"/>
                  <a:pt x="1140" y="454"/>
                </a:cubicBezTo>
                <a:cubicBezTo>
                  <a:pt x="1140" y="458"/>
                  <a:pt x="1143" y="462"/>
                  <a:pt x="1148" y="462"/>
                </a:cubicBezTo>
                <a:cubicBezTo>
                  <a:pt x="1152" y="462"/>
                  <a:pt x="1156" y="458"/>
                  <a:pt x="1156" y="454"/>
                </a:cubicBezTo>
                <a:cubicBezTo>
                  <a:pt x="1156" y="449"/>
                  <a:pt x="1152" y="446"/>
                  <a:pt x="1148" y="446"/>
                </a:cubicBezTo>
                <a:close/>
                <a:moveTo>
                  <a:pt x="1148" y="464"/>
                </a:moveTo>
                <a:cubicBezTo>
                  <a:pt x="1143" y="464"/>
                  <a:pt x="1140" y="467"/>
                  <a:pt x="1140" y="472"/>
                </a:cubicBezTo>
                <a:cubicBezTo>
                  <a:pt x="1140" y="476"/>
                  <a:pt x="1143" y="480"/>
                  <a:pt x="1148" y="480"/>
                </a:cubicBezTo>
                <a:cubicBezTo>
                  <a:pt x="1152" y="480"/>
                  <a:pt x="1156" y="476"/>
                  <a:pt x="1156" y="472"/>
                </a:cubicBezTo>
                <a:cubicBezTo>
                  <a:pt x="1156" y="467"/>
                  <a:pt x="1152" y="464"/>
                  <a:pt x="1148" y="464"/>
                </a:cubicBezTo>
                <a:close/>
                <a:moveTo>
                  <a:pt x="1130" y="481"/>
                </a:moveTo>
                <a:cubicBezTo>
                  <a:pt x="1125" y="481"/>
                  <a:pt x="1122" y="485"/>
                  <a:pt x="1122" y="489"/>
                </a:cubicBezTo>
                <a:cubicBezTo>
                  <a:pt x="1122" y="494"/>
                  <a:pt x="1125" y="497"/>
                  <a:pt x="1130" y="497"/>
                </a:cubicBezTo>
                <a:cubicBezTo>
                  <a:pt x="1134" y="497"/>
                  <a:pt x="1138" y="494"/>
                  <a:pt x="1138" y="489"/>
                </a:cubicBezTo>
                <a:cubicBezTo>
                  <a:pt x="1138" y="485"/>
                  <a:pt x="1134" y="481"/>
                  <a:pt x="1130" y="481"/>
                </a:cubicBezTo>
                <a:close/>
                <a:moveTo>
                  <a:pt x="1130" y="499"/>
                </a:moveTo>
                <a:cubicBezTo>
                  <a:pt x="1125" y="499"/>
                  <a:pt x="1122" y="503"/>
                  <a:pt x="1122" y="507"/>
                </a:cubicBezTo>
                <a:cubicBezTo>
                  <a:pt x="1122" y="512"/>
                  <a:pt x="1125" y="515"/>
                  <a:pt x="1130" y="515"/>
                </a:cubicBezTo>
                <a:cubicBezTo>
                  <a:pt x="1134" y="515"/>
                  <a:pt x="1138" y="512"/>
                  <a:pt x="1138" y="507"/>
                </a:cubicBezTo>
                <a:cubicBezTo>
                  <a:pt x="1138" y="503"/>
                  <a:pt x="1134" y="499"/>
                  <a:pt x="1130" y="499"/>
                </a:cubicBezTo>
                <a:close/>
                <a:moveTo>
                  <a:pt x="1130" y="535"/>
                </a:moveTo>
                <a:cubicBezTo>
                  <a:pt x="1125" y="535"/>
                  <a:pt x="1122" y="538"/>
                  <a:pt x="1122" y="543"/>
                </a:cubicBezTo>
                <a:cubicBezTo>
                  <a:pt x="1122" y="547"/>
                  <a:pt x="1125" y="551"/>
                  <a:pt x="1130" y="551"/>
                </a:cubicBezTo>
                <a:cubicBezTo>
                  <a:pt x="1134" y="551"/>
                  <a:pt x="1138" y="547"/>
                  <a:pt x="1138" y="543"/>
                </a:cubicBezTo>
                <a:cubicBezTo>
                  <a:pt x="1138" y="538"/>
                  <a:pt x="1134" y="535"/>
                  <a:pt x="1130" y="535"/>
                </a:cubicBezTo>
                <a:close/>
                <a:moveTo>
                  <a:pt x="1148" y="481"/>
                </a:moveTo>
                <a:cubicBezTo>
                  <a:pt x="1143" y="481"/>
                  <a:pt x="1140" y="485"/>
                  <a:pt x="1140" y="489"/>
                </a:cubicBezTo>
                <a:cubicBezTo>
                  <a:pt x="1140" y="494"/>
                  <a:pt x="1143" y="497"/>
                  <a:pt x="1148" y="497"/>
                </a:cubicBezTo>
                <a:cubicBezTo>
                  <a:pt x="1152" y="497"/>
                  <a:pt x="1156" y="494"/>
                  <a:pt x="1156" y="489"/>
                </a:cubicBezTo>
                <a:cubicBezTo>
                  <a:pt x="1156" y="485"/>
                  <a:pt x="1152" y="481"/>
                  <a:pt x="1148" y="481"/>
                </a:cubicBezTo>
                <a:close/>
                <a:moveTo>
                  <a:pt x="1148" y="499"/>
                </a:moveTo>
                <a:cubicBezTo>
                  <a:pt x="1143" y="499"/>
                  <a:pt x="1140" y="503"/>
                  <a:pt x="1140" y="507"/>
                </a:cubicBezTo>
                <a:cubicBezTo>
                  <a:pt x="1140" y="512"/>
                  <a:pt x="1143" y="515"/>
                  <a:pt x="1148" y="515"/>
                </a:cubicBezTo>
                <a:cubicBezTo>
                  <a:pt x="1152" y="515"/>
                  <a:pt x="1156" y="512"/>
                  <a:pt x="1156" y="507"/>
                </a:cubicBezTo>
                <a:cubicBezTo>
                  <a:pt x="1156" y="503"/>
                  <a:pt x="1152" y="499"/>
                  <a:pt x="1148" y="499"/>
                </a:cubicBezTo>
                <a:close/>
                <a:moveTo>
                  <a:pt x="1148" y="517"/>
                </a:moveTo>
                <a:cubicBezTo>
                  <a:pt x="1143" y="517"/>
                  <a:pt x="1140" y="521"/>
                  <a:pt x="1140" y="525"/>
                </a:cubicBezTo>
                <a:cubicBezTo>
                  <a:pt x="1140" y="529"/>
                  <a:pt x="1143" y="533"/>
                  <a:pt x="1148" y="533"/>
                </a:cubicBezTo>
                <a:cubicBezTo>
                  <a:pt x="1152" y="533"/>
                  <a:pt x="1156" y="529"/>
                  <a:pt x="1156" y="525"/>
                </a:cubicBezTo>
                <a:cubicBezTo>
                  <a:pt x="1156" y="521"/>
                  <a:pt x="1152" y="517"/>
                  <a:pt x="1148" y="517"/>
                </a:cubicBezTo>
                <a:close/>
                <a:moveTo>
                  <a:pt x="1148" y="535"/>
                </a:moveTo>
                <a:cubicBezTo>
                  <a:pt x="1143" y="535"/>
                  <a:pt x="1140" y="538"/>
                  <a:pt x="1140" y="543"/>
                </a:cubicBezTo>
                <a:cubicBezTo>
                  <a:pt x="1140" y="547"/>
                  <a:pt x="1143" y="551"/>
                  <a:pt x="1148" y="551"/>
                </a:cubicBezTo>
                <a:cubicBezTo>
                  <a:pt x="1152" y="551"/>
                  <a:pt x="1156" y="547"/>
                  <a:pt x="1156" y="543"/>
                </a:cubicBezTo>
                <a:cubicBezTo>
                  <a:pt x="1156" y="538"/>
                  <a:pt x="1152" y="535"/>
                  <a:pt x="1148" y="535"/>
                </a:cubicBezTo>
                <a:close/>
                <a:moveTo>
                  <a:pt x="1148" y="553"/>
                </a:moveTo>
                <a:cubicBezTo>
                  <a:pt x="1143" y="553"/>
                  <a:pt x="1140" y="556"/>
                  <a:pt x="1140" y="561"/>
                </a:cubicBezTo>
                <a:cubicBezTo>
                  <a:pt x="1140" y="565"/>
                  <a:pt x="1143" y="569"/>
                  <a:pt x="1148" y="569"/>
                </a:cubicBezTo>
                <a:cubicBezTo>
                  <a:pt x="1152" y="569"/>
                  <a:pt x="1156" y="565"/>
                  <a:pt x="1156" y="561"/>
                </a:cubicBezTo>
                <a:cubicBezTo>
                  <a:pt x="1156" y="556"/>
                  <a:pt x="1152" y="553"/>
                  <a:pt x="1148" y="553"/>
                </a:cubicBezTo>
                <a:close/>
                <a:moveTo>
                  <a:pt x="1166" y="18"/>
                </a:moveTo>
                <a:cubicBezTo>
                  <a:pt x="1161" y="18"/>
                  <a:pt x="1157" y="22"/>
                  <a:pt x="1157" y="26"/>
                </a:cubicBezTo>
                <a:cubicBezTo>
                  <a:pt x="1157" y="31"/>
                  <a:pt x="1161" y="34"/>
                  <a:pt x="1166" y="34"/>
                </a:cubicBezTo>
                <a:cubicBezTo>
                  <a:pt x="1170" y="34"/>
                  <a:pt x="1174" y="31"/>
                  <a:pt x="1174" y="26"/>
                </a:cubicBezTo>
                <a:cubicBezTo>
                  <a:pt x="1174" y="22"/>
                  <a:pt x="1170" y="18"/>
                  <a:pt x="1166" y="18"/>
                </a:cubicBezTo>
                <a:close/>
                <a:moveTo>
                  <a:pt x="1166" y="36"/>
                </a:moveTo>
                <a:cubicBezTo>
                  <a:pt x="1161" y="36"/>
                  <a:pt x="1157" y="40"/>
                  <a:pt x="1157" y="44"/>
                </a:cubicBezTo>
                <a:cubicBezTo>
                  <a:pt x="1157" y="49"/>
                  <a:pt x="1161" y="52"/>
                  <a:pt x="1166" y="52"/>
                </a:cubicBezTo>
                <a:cubicBezTo>
                  <a:pt x="1170" y="52"/>
                  <a:pt x="1174" y="49"/>
                  <a:pt x="1174" y="44"/>
                </a:cubicBezTo>
                <a:cubicBezTo>
                  <a:pt x="1174" y="40"/>
                  <a:pt x="1170" y="36"/>
                  <a:pt x="1166" y="36"/>
                </a:cubicBezTo>
                <a:close/>
                <a:moveTo>
                  <a:pt x="1183" y="18"/>
                </a:moveTo>
                <a:cubicBezTo>
                  <a:pt x="1179" y="18"/>
                  <a:pt x="1175" y="22"/>
                  <a:pt x="1175" y="26"/>
                </a:cubicBezTo>
                <a:cubicBezTo>
                  <a:pt x="1175" y="31"/>
                  <a:pt x="1179" y="34"/>
                  <a:pt x="1183" y="34"/>
                </a:cubicBezTo>
                <a:cubicBezTo>
                  <a:pt x="1188" y="34"/>
                  <a:pt x="1191" y="31"/>
                  <a:pt x="1191" y="26"/>
                </a:cubicBezTo>
                <a:cubicBezTo>
                  <a:pt x="1191" y="22"/>
                  <a:pt x="1188" y="18"/>
                  <a:pt x="1183" y="18"/>
                </a:cubicBezTo>
                <a:close/>
                <a:moveTo>
                  <a:pt x="1183" y="36"/>
                </a:moveTo>
                <a:cubicBezTo>
                  <a:pt x="1179" y="36"/>
                  <a:pt x="1175" y="40"/>
                  <a:pt x="1175" y="44"/>
                </a:cubicBezTo>
                <a:cubicBezTo>
                  <a:pt x="1175" y="49"/>
                  <a:pt x="1179" y="52"/>
                  <a:pt x="1183" y="52"/>
                </a:cubicBezTo>
                <a:cubicBezTo>
                  <a:pt x="1188" y="52"/>
                  <a:pt x="1191" y="49"/>
                  <a:pt x="1191" y="44"/>
                </a:cubicBezTo>
                <a:cubicBezTo>
                  <a:pt x="1191" y="40"/>
                  <a:pt x="1188" y="36"/>
                  <a:pt x="1183" y="36"/>
                </a:cubicBezTo>
                <a:close/>
                <a:moveTo>
                  <a:pt x="1166" y="90"/>
                </a:moveTo>
                <a:cubicBezTo>
                  <a:pt x="1161" y="90"/>
                  <a:pt x="1157" y="93"/>
                  <a:pt x="1157" y="98"/>
                </a:cubicBezTo>
                <a:cubicBezTo>
                  <a:pt x="1157" y="102"/>
                  <a:pt x="1161" y="106"/>
                  <a:pt x="1166" y="106"/>
                </a:cubicBezTo>
                <a:cubicBezTo>
                  <a:pt x="1170" y="106"/>
                  <a:pt x="1174" y="102"/>
                  <a:pt x="1174" y="98"/>
                </a:cubicBezTo>
                <a:cubicBezTo>
                  <a:pt x="1174" y="93"/>
                  <a:pt x="1170" y="90"/>
                  <a:pt x="1166" y="90"/>
                </a:cubicBezTo>
                <a:close/>
                <a:moveTo>
                  <a:pt x="1166" y="107"/>
                </a:moveTo>
                <a:cubicBezTo>
                  <a:pt x="1161" y="107"/>
                  <a:pt x="1157" y="111"/>
                  <a:pt x="1157" y="115"/>
                </a:cubicBezTo>
                <a:cubicBezTo>
                  <a:pt x="1157" y="120"/>
                  <a:pt x="1161" y="123"/>
                  <a:pt x="1166" y="123"/>
                </a:cubicBezTo>
                <a:cubicBezTo>
                  <a:pt x="1170" y="123"/>
                  <a:pt x="1174" y="120"/>
                  <a:pt x="1174" y="115"/>
                </a:cubicBezTo>
                <a:cubicBezTo>
                  <a:pt x="1174" y="111"/>
                  <a:pt x="1170" y="107"/>
                  <a:pt x="1166" y="107"/>
                </a:cubicBezTo>
                <a:close/>
                <a:moveTo>
                  <a:pt x="1183" y="90"/>
                </a:moveTo>
                <a:cubicBezTo>
                  <a:pt x="1179" y="90"/>
                  <a:pt x="1175" y="93"/>
                  <a:pt x="1175" y="98"/>
                </a:cubicBezTo>
                <a:cubicBezTo>
                  <a:pt x="1175" y="102"/>
                  <a:pt x="1179" y="106"/>
                  <a:pt x="1183" y="106"/>
                </a:cubicBezTo>
                <a:cubicBezTo>
                  <a:pt x="1188" y="106"/>
                  <a:pt x="1191" y="102"/>
                  <a:pt x="1191" y="98"/>
                </a:cubicBezTo>
                <a:cubicBezTo>
                  <a:pt x="1191" y="93"/>
                  <a:pt x="1188" y="90"/>
                  <a:pt x="1183" y="90"/>
                </a:cubicBezTo>
                <a:close/>
                <a:moveTo>
                  <a:pt x="1183" y="107"/>
                </a:moveTo>
                <a:cubicBezTo>
                  <a:pt x="1179" y="107"/>
                  <a:pt x="1175" y="111"/>
                  <a:pt x="1175" y="115"/>
                </a:cubicBezTo>
                <a:cubicBezTo>
                  <a:pt x="1175" y="120"/>
                  <a:pt x="1179" y="123"/>
                  <a:pt x="1183" y="123"/>
                </a:cubicBezTo>
                <a:cubicBezTo>
                  <a:pt x="1188" y="123"/>
                  <a:pt x="1191" y="120"/>
                  <a:pt x="1191" y="115"/>
                </a:cubicBezTo>
                <a:cubicBezTo>
                  <a:pt x="1191" y="111"/>
                  <a:pt x="1188" y="107"/>
                  <a:pt x="1183" y="107"/>
                </a:cubicBezTo>
                <a:close/>
                <a:moveTo>
                  <a:pt x="1166" y="125"/>
                </a:moveTo>
                <a:cubicBezTo>
                  <a:pt x="1161" y="125"/>
                  <a:pt x="1157" y="129"/>
                  <a:pt x="1157" y="133"/>
                </a:cubicBezTo>
                <a:cubicBezTo>
                  <a:pt x="1157" y="138"/>
                  <a:pt x="1161" y="141"/>
                  <a:pt x="1166" y="141"/>
                </a:cubicBezTo>
                <a:cubicBezTo>
                  <a:pt x="1170" y="141"/>
                  <a:pt x="1174" y="138"/>
                  <a:pt x="1174" y="133"/>
                </a:cubicBezTo>
                <a:cubicBezTo>
                  <a:pt x="1174" y="129"/>
                  <a:pt x="1170" y="125"/>
                  <a:pt x="1166" y="125"/>
                </a:cubicBezTo>
                <a:close/>
                <a:moveTo>
                  <a:pt x="1166" y="143"/>
                </a:moveTo>
                <a:cubicBezTo>
                  <a:pt x="1161" y="143"/>
                  <a:pt x="1157" y="147"/>
                  <a:pt x="1157" y="151"/>
                </a:cubicBezTo>
                <a:cubicBezTo>
                  <a:pt x="1157" y="155"/>
                  <a:pt x="1161" y="159"/>
                  <a:pt x="1166" y="159"/>
                </a:cubicBezTo>
                <a:cubicBezTo>
                  <a:pt x="1170" y="159"/>
                  <a:pt x="1174" y="155"/>
                  <a:pt x="1174" y="151"/>
                </a:cubicBezTo>
                <a:cubicBezTo>
                  <a:pt x="1174" y="147"/>
                  <a:pt x="1170" y="143"/>
                  <a:pt x="1166" y="143"/>
                </a:cubicBezTo>
                <a:close/>
                <a:moveTo>
                  <a:pt x="1166" y="161"/>
                </a:moveTo>
                <a:cubicBezTo>
                  <a:pt x="1161" y="161"/>
                  <a:pt x="1157" y="164"/>
                  <a:pt x="1157" y="169"/>
                </a:cubicBezTo>
                <a:cubicBezTo>
                  <a:pt x="1157" y="173"/>
                  <a:pt x="1161" y="177"/>
                  <a:pt x="1166" y="177"/>
                </a:cubicBezTo>
                <a:cubicBezTo>
                  <a:pt x="1170" y="177"/>
                  <a:pt x="1174" y="173"/>
                  <a:pt x="1174" y="169"/>
                </a:cubicBezTo>
                <a:cubicBezTo>
                  <a:pt x="1174" y="164"/>
                  <a:pt x="1170" y="161"/>
                  <a:pt x="1166" y="161"/>
                </a:cubicBezTo>
                <a:close/>
                <a:moveTo>
                  <a:pt x="1166" y="179"/>
                </a:moveTo>
                <a:cubicBezTo>
                  <a:pt x="1161" y="179"/>
                  <a:pt x="1157" y="182"/>
                  <a:pt x="1157" y="187"/>
                </a:cubicBezTo>
                <a:cubicBezTo>
                  <a:pt x="1157" y="191"/>
                  <a:pt x="1161" y="195"/>
                  <a:pt x="1166" y="195"/>
                </a:cubicBezTo>
                <a:cubicBezTo>
                  <a:pt x="1170" y="195"/>
                  <a:pt x="1174" y="191"/>
                  <a:pt x="1174" y="187"/>
                </a:cubicBezTo>
                <a:cubicBezTo>
                  <a:pt x="1174" y="182"/>
                  <a:pt x="1170" y="179"/>
                  <a:pt x="1166" y="179"/>
                </a:cubicBezTo>
                <a:close/>
                <a:moveTo>
                  <a:pt x="1183" y="125"/>
                </a:moveTo>
                <a:cubicBezTo>
                  <a:pt x="1179" y="125"/>
                  <a:pt x="1175" y="129"/>
                  <a:pt x="1175" y="133"/>
                </a:cubicBezTo>
                <a:cubicBezTo>
                  <a:pt x="1175" y="138"/>
                  <a:pt x="1179" y="141"/>
                  <a:pt x="1183" y="141"/>
                </a:cubicBezTo>
                <a:cubicBezTo>
                  <a:pt x="1188" y="141"/>
                  <a:pt x="1191" y="138"/>
                  <a:pt x="1191" y="133"/>
                </a:cubicBezTo>
                <a:cubicBezTo>
                  <a:pt x="1191" y="129"/>
                  <a:pt x="1188" y="125"/>
                  <a:pt x="1183" y="125"/>
                </a:cubicBezTo>
                <a:close/>
                <a:moveTo>
                  <a:pt x="1183" y="143"/>
                </a:moveTo>
                <a:cubicBezTo>
                  <a:pt x="1179" y="143"/>
                  <a:pt x="1175" y="147"/>
                  <a:pt x="1175" y="151"/>
                </a:cubicBezTo>
                <a:cubicBezTo>
                  <a:pt x="1175" y="155"/>
                  <a:pt x="1179" y="159"/>
                  <a:pt x="1183" y="159"/>
                </a:cubicBezTo>
                <a:cubicBezTo>
                  <a:pt x="1188" y="159"/>
                  <a:pt x="1191" y="155"/>
                  <a:pt x="1191" y="151"/>
                </a:cubicBezTo>
                <a:cubicBezTo>
                  <a:pt x="1191" y="147"/>
                  <a:pt x="1188" y="143"/>
                  <a:pt x="1183" y="143"/>
                </a:cubicBezTo>
                <a:close/>
                <a:moveTo>
                  <a:pt x="1183" y="161"/>
                </a:moveTo>
                <a:cubicBezTo>
                  <a:pt x="1179" y="161"/>
                  <a:pt x="1175" y="164"/>
                  <a:pt x="1175" y="169"/>
                </a:cubicBezTo>
                <a:cubicBezTo>
                  <a:pt x="1175" y="173"/>
                  <a:pt x="1179" y="177"/>
                  <a:pt x="1183" y="177"/>
                </a:cubicBezTo>
                <a:cubicBezTo>
                  <a:pt x="1188" y="177"/>
                  <a:pt x="1191" y="173"/>
                  <a:pt x="1191" y="169"/>
                </a:cubicBezTo>
                <a:cubicBezTo>
                  <a:pt x="1191" y="164"/>
                  <a:pt x="1188" y="161"/>
                  <a:pt x="1183" y="161"/>
                </a:cubicBezTo>
                <a:close/>
                <a:moveTo>
                  <a:pt x="1183" y="179"/>
                </a:moveTo>
                <a:cubicBezTo>
                  <a:pt x="1179" y="179"/>
                  <a:pt x="1175" y="182"/>
                  <a:pt x="1175" y="187"/>
                </a:cubicBezTo>
                <a:cubicBezTo>
                  <a:pt x="1175" y="191"/>
                  <a:pt x="1179" y="195"/>
                  <a:pt x="1183" y="195"/>
                </a:cubicBezTo>
                <a:cubicBezTo>
                  <a:pt x="1188" y="195"/>
                  <a:pt x="1191" y="191"/>
                  <a:pt x="1191" y="187"/>
                </a:cubicBezTo>
                <a:cubicBezTo>
                  <a:pt x="1191" y="182"/>
                  <a:pt x="1188" y="179"/>
                  <a:pt x="1183" y="179"/>
                </a:cubicBezTo>
                <a:close/>
                <a:moveTo>
                  <a:pt x="1166" y="196"/>
                </a:moveTo>
                <a:cubicBezTo>
                  <a:pt x="1161" y="196"/>
                  <a:pt x="1157" y="200"/>
                  <a:pt x="1157" y="204"/>
                </a:cubicBezTo>
                <a:cubicBezTo>
                  <a:pt x="1157" y="209"/>
                  <a:pt x="1161" y="212"/>
                  <a:pt x="1166" y="212"/>
                </a:cubicBezTo>
                <a:cubicBezTo>
                  <a:pt x="1170" y="212"/>
                  <a:pt x="1174" y="209"/>
                  <a:pt x="1174" y="204"/>
                </a:cubicBezTo>
                <a:cubicBezTo>
                  <a:pt x="1174" y="200"/>
                  <a:pt x="1170" y="196"/>
                  <a:pt x="1166" y="196"/>
                </a:cubicBezTo>
                <a:close/>
                <a:moveTo>
                  <a:pt x="1166" y="214"/>
                </a:moveTo>
                <a:cubicBezTo>
                  <a:pt x="1161" y="214"/>
                  <a:pt x="1157" y="218"/>
                  <a:pt x="1157" y="222"/>
                </a:cubicBezTo>
                <a:cubicBezTo>
                  <a:pt x="1157" y="227"/>
                  <a:pt x="1161" y="230"/>
                  <a:pt x="1166" y="230"/>
                </a:cubicBezTo>
                <a:cubicBezTo>
                  <a:pt x="1170" y="230"/>
                  <a:pt x="1174" y="227"/>
                  <a:pt x="1174" y="222"/>
                </a:cubicBezTo>
                <a:cubicBezTo>
                  <a:pt x="1174" y="218"/>
                  <a:pt x="1170" y="214"/>
                  <a:pt x="1166" y="214"/>
                </a:cubicBezTo>
                <a:close/>
                <a:moveTo>
                  <a:pt x="1166" y="232"/>
                </a:moveTo>
                <a:cubicBezTo>
                  <a:pt x="1161" y="232"/>
                  <a:pt x="1157" y="236"/>
                  <a:pt x="1157" y="240"/>
                </a:cubicBezTo>
                <a:cubicBezTo>
                  <a:pt x="1157" y="244"/>
                  <a:pt x="1161" y="248"/>
                  <a:pt x="1166" y="248"/>
                </a:cubicBezTo>
                <a:cubicBezTo>
                  <a:pt x="1170" y="248"/>
                  <a:pt x="1174" y="244"/>
                  <a:pt x="1174" y="240"/>
                </a:cubicBezTo>
                <a:cubicBezTo>
                  <a:pt x="1174" y="236"/>
                  <a:pt x="1170" y="232"/>
                  <a:pt x="1166" y="232"/>
                </a:cubicBezTo>
                <a:close/>
                <a:moveTo>
                  <a:pt x="1166" y="250"/>
                </a:moveTo>
                <a:cubicBezTo>
                  <a:pt x="1161" y="250"/>
                  <a:pt x="1157" y="253"/>
                  <a:pt x="1157" y="258"/>
                </a:cubicBezTo>
                <a:cubicBezTo>
                  <a:pt x="1157" y="262"/>
                  <a:pt x="1161" y="266"/>
                  <a:pt x="1166" y="266"/>
                </a:cubicBezTo>
                <a:cubicBezTo>
                  <a:pt x="1170" y="266"/>
                  <a:pt x="1174" y="262"/>
                  <a:pt x="1174" y="258"/>
                </a:cubicBezTo>
                <a:cubicBezTo>
                  <a:pt x="1174" y="253"/>
                  <a:pt x="1170" y="250"/>
                  <a:pt x="1166" y="250"/>
                </a:cubicBezTo>
                <a:close/>
                <a:moveTo>
                  <a:pt x="1183" y="196"/>
                </a:moveTo>
                <a:cubicBezTo>
                  <a:pt x="1179" y="196"/>
                  <a:pt x="1175" y="200"/>
                  <a:pt x="1175" y="204"/>
                </a:cubicBezTo>
                <a:cubicBezTo>
                  <a:pt x="1175" y="209"/>
                  <a:pt x="1179" y="212"/>
                  <a:pt x="1183" y="212"/>
                </a:cubicBezTo>
                <a:cubicBezTo>
                  <a:pt x="1188" y="212"/>
                  <a:pt x="1191" y="209"/>
                  <a:pt x="1191" y="204"/>
                </a:cubicBezTo>
                <a:cubicBezTo>
                  <a:pt x="1191" y="200"/>
                  <a:pt x="1188" y="196"/>
                  <a:pt x="1183" y="196"/>
                </a:cubicBezTo>
                <a:close/>
                <a:moveTo>
                  <a:pt x="1183" y="214"/>
                </a:moveTo>
                <a:cubicBezTo>
                  <a:pt x="1179" y="214"/>
                  <a:pt x="1175" y="218"/>
                  <a:pt x="1175" y="222"/>
                </a:cubicBezTo>
                <a:cubicBezTo>
                  <a:pt x="1175" y="227"/>
                  <a:pt x="1179" y="230"/>
                  <a:pt x="1183" y="230"/>
                </a:cubicBezTo>
                <a:cubicBezTo>
                  <a:pt x="1188" y="230"/>
                  <a:pt x="1191" y="227"/>
                  <a:pt x="1191" y="222"/>
                </a:cubicBezTo>
                <a:cubicBezTo>
                  <a:pt x="1191" y="218"/>
                  <a:pt x="1188" y="214"/>
                  <a:pt x="1183" y="214"/>
                </a:cubicBezTo>
                <a:close/>
                <a:moveTo>
                  <a:pt x="1183" y="232"/>
                </a:moveTo>
                <a:cubicBezTo>
                  <a:pt x="1179" y="232"/>
                  <a:pt x="1175" y="236"/>
                  <a:pt x="1175" y="240"/>
                </a:cubicBezTo>
                <a:cubicBezTo>
                  <a:pt x="1175" y="244"/>
                  <a:pt x="1179" y="248"/>
                  <a:pt x="1183" y="248"/>
                </a:cubicBezTo>
                <a:cubicBezTo>
                  <a:pt x="1188" y="248"/>
                  <a:pt x="1191" y="244"/>
                  <a:pt x="1191" y="240"/>
                </a:cubicBezTo>
                <a:cubicBezTo>
                  <a:pt x="1191" y="236"/>
                  <a:pt x="1188" y="232"/>
                  <a:pt x="1183" y="232"/>
                </a:cubicBezTo>
                <a:close/>
                <a:moveTo>
                  <a:pt x="1183" y="250"/>
                </a:moveTo>
                <a:cubicBezTo>
                  <a:pt x="1179" y="250"/>
                  <a:pt x="1175" y="253"/>
                  <a:pt x="1175" y="258"/>
                </a:cubicBezTo>
                <a:cubicBezTo>
                  <a:pt x="1175" y="262"/>
                  <a:pt x="1179" y="266"/>
                  <a:pt x="1183" y="266"/>
                </a:cubicBezTo>
                <a:cubicBezTo>
                  <a:pt x="1188" y="266"/>
                  <a:pt x="1191" y="262"/>
                  <a:pt x="1191" y="258"/>
                </a:cubicBezTo>
                <a:cubicBezTo>
                  <a:pt x="1191" y="253"/>
                  <a:pt x="1188" y="250"/>
                  <a:pt x="1183" y="250"/>
                </a:cubicBezTo>
                <a:close/>
                <a:moveTo>
                  <a:pt x="1166" y="268"/>
                </a:moveTo>
                <a:cubicBezTo>
                  <a:pt x="1161" y="268"/>
                  <a:pt x="1157" y="271"/>
                  <a:pt x="1157" y="276"/>
                </a:cubicBezTo>
                <a:cubicBezTo>
                  <a:pt x="1157" y="280"/>
                  <a:pt x="1161" y="284"/>
                  <a:pt x="1166" y="284"/>
                </a:cubicBezTo>
                <a:cubicBezTo>
                  <a:pt x="1170" y="284"/>
                  <a:pt x="1174" y="280"/>
                  <a:pt x="1174" y="276"/>
                </a:cubicBezTo>
                <a:cubicBezTo>
                  <a:pt x="1174" y="271"/>
                  <a:pt x="1170" y="268"/>
                  <a:pt x="1166" y="268"/>
                </a:cubicBezTo>
                <a:close/>
                <a:moveTo>
                  <a:pt x="1166" y="285"/>
                </a:moveTo>
                <a:cubicBezTo>
                  <a:pt x="1161" y="285"/>
                  <a:pt x="1157" y="289"/>
                  <a:pt x="1157" y="293"/>
                </a:cubicBezTo>
                <a:cubicBezTo>
                  <a:pt x="1157" y="298"/>
                  <a:pt x="1161" y="301"/>
                  <a:pt x="1166" y="301"/>
                </a:cubicBezTo>
                <a:cubicBezTo>
                  <a:pt x="1170" y="301"/>
                  <a:pt x="1174" y="298"/>
                  <a:pt x="1174" y="293"/>
                </a:cubicBezTo>
                <a:cubicBezTo>
                  <a:pt x="1174" y="289"/>
                  <a:pt x="1170" y="285"/>
                  <a:pt x="1166" y="285"/>
                </a:cubicBezTo>
                <a:close/>
                <a:moveTo>
                  <a:pt x="1166" y="321"/>
                </a:moveTo>
                <a:cubicBezTo>
                  <a:pt x="1161" y="321"/>
                  <a:pt x="1157" y="325"/>
                  <a:pt x="1157" y="329"/>
                </a:cubicBezTo>
                <a:cubicBezTo>
                  <a:pt x="1157" y="334"/>
                  <a:pt x="1161" y="337"/>
                  <a:pt x="1166" y="337"/>
                </a:cubicBezTo>
                <a:cubicBezTo>
                  <a:pt x="1170" y="337"/>
                  <a:pt x="1174" y="334"/>
                  <a:pt x="1174" y="329"/>
                </a:cubicBezTo>
                <a:cubicBezTo>
                  <a:pt x="1174" y="325"/>
                  <a:pt x="1170" y="321"/>
                  <a:pt x="1166" y="321"/>
                </a:cubicBezTo>
                <a:close/>
                <a:moveTo>
                  <a:pt x="1183" y="268"/>
                </a:moveTo>
                <a:cubicBezTo>
                  <a:pt x="1179" y="268"/>
                  <a:pt x="1175" y="271"/>
                  <a:pt x="1175" y="276"/>
                </a:cubicBezTo>
                <a:cubicBezTo>
                  <a:pt x="1175" y="280"/>
                  <a:pt x="1179" y="284"/>
                  <a:pt x="1183" y="284"/>
                </a:cubicBezTo>
                <a:cubicBezTo>
                  <a:pt x="1188" y="284"/>
                  <a:pt x="1191" y="280"/>
                  <a:pt x="1191" y="276"/>
                </a:cubicBezTo>
                <a:cubicBezTo>
                  <a:pt x="1191" y="271"/>
                  <a:pt x="1188" y="268"/>
                  <a:pt x="1183" y="268"/>
                </a:cubicBezTo>
                <a:close/>
                <a:moveTo>
                  <a:pt x="1183" y="285"/>
                </a:moveTo>
                <a:cubicBezTo>
                  <a:pt x="1179" y="285"/>
                  <a:pt x="1175" y="289"/>
                  <a:pt x="1175" y="293"/>
                </a:cubicBezTo>
                <a:cubicBezTo>
                  <a:pt x="1175" y="298"/>
                  <a:pt x="1179" y="301"/>
                  <a:pt x="1183" y="301"/>
                </a:cubicBezTo>
                <a:cubicBezTo>
                  <a:pt x="1188" y="301"/>
                  <a:pt x="1191" y="298"/>
                  <a:pt x="1191" y="293"/>
                </a:cubicBezTo>
                <a:cubicBezTo>
                  <a:pt x="1191" y="289"/>
                  <a:pt x="1188" y="285"/>
                  <a:pt x="1183" y="285"/>
                </a:cubicBezTo>
                <a:close/>
                <a:moveTo>
                  <a:pt x="1166" y="339"/>
                </a:moveTo>
                <a:cubicBezTo>
                  <a:pt x="1161" y="339"/>
                  <a:pt x="1157" y="342"/>
                  <a:pt x="1157" y="347"/>
                </a:cubicBezTo>
                <a:cubicBezTo>
                  <a:pt x="1157" y="351"/>
                  <a:pt x="1161" y="355"/>
                  <a:pt x="1166" y="355"/>
                </a:cubicBezTo>
                <a:cubicBezTo>
                  <a:pt x="1170" y="355"/>
                  <a:pt x="1174" y="351"/>
                  <a:pt x="1174" y="347"/>
                </a:cubicBezTo>
                <a:cubicBezTo>
                  <a:pt x="1174" y="342"/>
                  <a:pt x="1170" y="339"/>
                  <a:pt x="1166" y="339"/>
                </a:cubicBezTo>
                <a:close/>
                <a:moveTo>
                  <a:pt x="1166" y="357"/>
                </a:moveTo>
                <a:cubicBezTo>
                  <a:pt x="1161" y="357"/>
                  <a:pt x="1157" y="360"/>
                  <a:pt x="1157" y="365"/>
                </a:cubicBezTo>
                <a:cubicBezTo>
                  <a:pt x="1157" y="369"/>
                  <a:pt x="1161" y="373"/>
                  <a:pt x="1166" y="373"/>
                </a:cubicBezTo>
                <a:cubicBezTo>
                  <a:pt x="1170" y="373"/>
                  <a:pt x="1174" y="369"/>
                  <a:pt x="1174" y="365"/>
                </a:cubicBezTo>
                <a:cubicBezTo>
                  <a:pt x="1174" y="360"/>
                  <a:pt x="1170" y="357"/>
                  <a:pt x="1166" y="357"/>
                </a:cubicBezTo>
                <a:close/>
                <a:moveTo>
                  <a:pt x="1166" y="375"/>
                </a:moveTo>
                <a:cubicBezTo>
                  <a:pt x="1161" y="375"/>
                  <a:pt x="1157" y="378"/>
                  <a:pt x="1157" y="383"/>
                </a:cubicBezTo>
                <a:cubicBezTo>
                  <a:pt x="1157" y="387"/>
                  <a:pt x="1161" y="391"/>
                  <a:pt x="1166" y="391"/>
                </a:cubicBezTo>
                <a:cubicBezTo>
                  <a:pt x="1170" y="391"/>
                  <a:pt x="1174" y="387"/>
                  <a:pt x="1174" y="383"/>
                </a:cubicBezTo>
                <a:cubicBezTo>
                  <a:pt x="1174" y="378"/>
                  <a:pt x="1170" y="375"/>
                  <a:pt x="1166" y="375"/>
                </a:cubicBezTo>
                <a:close/>
                <a:moveTo>
                  <a:pt x="1166" y="392"/>
                </a:moveTo>
                <a:cubicBezTo>
                  <a:pt x="1161" y="392"/>
                  <a:pt x="1157" y="396"/>
                  <a:pt x="1157" y="400"/>
                </a:cubicBezTo>
                <a:cubicBezTo>
                  <a:pt x="1157" y="405"/>
                  <a:pt x="1161" y="408"/>
                  <a:pt x="1166" y="408"/>
                </a:cubicBezTo>
                <a:cubicBezTo>
                  <a:pt x="1170" y="408"/>
                  <a:pt x="1174" y="405"/>
                  <a:pt x="1174" y="400"/>
                </a:cubicBezTo>
                <a:cubicBezTo>
                  <a:pt x="1174" y="396"/>
                  <a:pt x="1170" y="392"/>
                  <a:pt x="1166" y="392"/>
                </a:cubicBezTo>
                <a:close/>
                <a:moveTo>
                  <a:pt x="1183" y="339"/>
                </a:moveTo>
                <a:cubicBezTo>
                  <a:pt x="1179" y="339"/>
                  <a:pt x="1175" y="342"/>
                  <a:pt x="1175" y="347"/>
                </a:cubicBezTo>
                <a:cubicBezTo>
                  <a:pt x="1175" y="351"/>
                  <a:pt x="1179" y="355"/>
                  <a:pt x="1183" y="355"/>
                </a:cubicBezTo>
                <a:cubicBezTo>
                  <a:pt x="1188" y="355"/>
                  <a:pt x="1191" y="351"/>
                  <a:pt x="1191" y="347"/>
                </a:cubicBezTo>
                <a:cubicBezTo>
                  <a:pt x="1191" y="342"/>
                  <a:pt x="1188" y="339"/>
                  <a:pt x="1183" y="339"/>
                </a:cubicBezTo>
                <a:close/>
                <a:moveTo>
                  <a:pt x="1183" y="357"/>
                </a:moveTo>
                <a:cubicBezTo>
                  <a:pt x="1179" y="357"/>
                  <a:pt x="1175" y="360"/>
                  <a:pt x="1175" y="365"/>
                </a:cubicBezTo>
                <a:cubicBezTo>
                  <a:pt x="1175" y="369"/>
                  <a:pt x="1179" y="373"/>
                  <a:pt x="1183" y="373"/>
                </a:cubicBezTo>
                <a:cubicBezTo>
                  <a:pt x="1188" y="373"/>
                  <a:pt x="1191" y="369"/>
                  <a:pt x="1191" y="365"/>
                </a:cubicBezTo>
                <a:cubicBezTo>
                  <a:pt x="1191" y="360"/>
                  <a:pt x="1188" y="357"/>
                  <a:pt x="1183" y="357"/>
                </a:cubicBezTo>
                <a:close/>
                <a:moveTo>
                  <a:pt x="1183" y="375"/>
                </a:moveTo>
                <a:cubicBezTo>
                  <a:pt x="1179" y="375"/>
                  <a:pt x="1175" y="378"/>
                  <a:pt x="1175" y="383"/>
                </a:cubicBezTo>
                <a:cubicBezTo>
                  <a:pt x="1175" y="387"/>
                  <a:pt x="1179" y="391"/>
                  <a:pt x="1183" y="391"/>
                </a:cubicBezTo>
                <a:cubicBezTo>
                  <a:pt x="1188" y="391"/>
                  <a:pt x="1191" y="387"/>
                  <a:pt x="1191" y="383"/>
                </a:cubicBezTo>
                <a:cubicBezTo>
                  <a:pt x="1191" y="378"/>
                  <a:pt x="1188" y="375"/>
                  <a:pt x="1183" y="375"/>
                </a:cubicBezTo>
                <a:close/>
                <a:moveTo>
                  <a:pt x="1183" y="392"/>
                </a:moveTo>
                <a:cubicBezTo>
                  <a:pt x="1179" y="392"/>
                  <a:pt x="1175" y="396"/>
                  <a:pt x="1175" y="400"/>
                </a:cubicBezTo>
                <a:cubicBezTo>
                  <a:pt x="1175" y="405"/>
                  <a:pt x="1179" y="408"/>
                  <a:pt x="1183" y="408"/>
                </a:cubicBezTo>
                <a:cubicBezTo>
                  <a:pt x="1188" y="408"/>
                  <a:pt x="1191" y="405"/>
                  <a:pt x="1191" y="400"/>
                </a:cubicBezTo>
                <a:cubicBezTo>
                  <a:pt x="1191" y="396"/>
                  <a:pt x="1188" y="392"/>
                  <a:pt x="1183" y="392"/>
                </a:cubicBezTo>
                <a:close/>
                <a:moveTo>
                  <a:pt x="1166" y="410"/>
                </a:moveTo>
                <a:cubicBezTo>
                  <a:pt x="1161" y="410"/>
                  <a:pt x="1157" y="414"/>
                  <a:pt x="1157" y="418"/>
                </a:cubicBezTo>
                <a:cubicBezTo>
                  <a:pt x="1157" y="423"/>
                  <a:pt x="1161" y="426"/>
                  <a:pt x="1166" y="426"/>
                </a:cubicBezTo>
                <a:cubicBezTo>
                  <a:pt x="1170" y="426"/>
                  <a:pt x="1174" y="423"/>
                  <a:pt x="1174" y="418"/>
                </a:cubicBezTo>
                <a:cubicBezTo>
                  <a:pt x="1174" y="414"/>
                  <a:pt x="1170" y="410"/>
                  <a:pt x="1166" y="410"/>
                </a:cubicBezTo>
                <a:close/>
                <a:moveTo>
                  <a:pt x="1166" y="428"/>
                </a:moveTo>
                <a:cubicBezTo>
                  <a:pt x="1161" y="428"/>
                  <a:pt x="1157" y="432"/>
                  <a:pt x="1157" y="436"/>
                </a:cubicBezTo>
                <a:cubicBezTo>
                  <a:pt x="1157" y="440"/>
                  <a:pt x="1161" y="444"/>
                  <a:pt x="1166" y="444"/>
                </a:cubicBezTo>
                <a:cubicBezTo>
                  <a:pt x="1170" y="444"/>
                  <a:pt x="1174" y="440"/>
                  <a:pt x="1174" y="436"/>
                </a:cubicBezTo>
                <a:cubicBezTo>
                  <a:pt x="1174" y="432"/>
                  <a:pt x="1170" y="428"/>
                  <a:pt x="1166" y="428"/>
                </a:cubicBezTo>
                <a:close/>
                <a:moveTo>
                  <a:pt x="1166" y="446"/>
                </a:moveTo>
                <a:cubicBezTo>
                  <a:pt x="1161" y="446"/>
                  <a:pt x="1157" y="449"/>
                  <a:pt x="1157" y="454"/>
                </a:cubicBezTo>
                <a:cubicBezTo>
                  <a:pt x="1157" y="458"/>
                  <a:pt x="1161" y="462"/>
                  <a:pt x="1166" y="462"/>
                </a:cubicBezTo>
                <a:cubicBezTo>
                  <a:pt x="1170" y="462"/>
                  <a:pt x="1174" y="458"/>
                  <a:pt x="1174" y="454"/>
                </a:cubicBezTo>
                <a:cubicBezTo>
                  <a:pt x="1174" y="449"/>
                  <a:pt x="1170" y="446"/>
                  <a:pt x="1166" y="446"/>
                </a:cubicBezTo>
                <a:close/>
                <a:moveTo>
                  <a:pt x="1166" y="464"/>
                </a:moveTo>
                <a:cubicBezTo>
                  <a:pt x="1161" y="464"/>
                  <a:pt x="1157" y="467"/>
                  <a:pt x="1157" y="472"/>
                </a:cubicBezTo>
                <a:cubicBezTo>
                  <a:pt x="1157" y="476"/>
                  <a:pt x="1161" y="480"/>
                  <a:pt x="1166" y="480"/>
                </a:cubicBezTo>
                <a:cubicBezTo>
                  <a:pt x="1170" y="480"/>
                  <a:pt x="1174" y="476"/>
                  <a:pt x="1174" y="472"/>
                </a:cubicBezTo>
                <a:cubicBezTo>
                  <a:pt x="1174" y="467"/>
                  <a:pt x="1170" y="464"/>
                  <a:pt x="1166" y="464"/>
                </a:cubicBezTo>
                <a:close/>
                <a:moveTo>
                  <a:pt x="1183" y="410"/>
                </a:moveTo>
                <a:cubicBezTo>
                  <a:pt x="1179" y="410"/>
                  <a:pt x="1175" y="414"/>
                  <a:pt x="1175" y="418"/>
                </a:cubicBezTo>
                <a:cubicBezTo>
                  <a:pt x="1175" y="423"/>
                  <a:pt x="1179" y="426"/>
                  <a:pt x="1183" y="426"/>
                </a:cubicBezTo>
                <a:cubicBezTo>
                  <a:pt x="1188" y="426"/>
                  <a:pt x="1191" y="423"/>
                  <a:pt x="1191" y="418"/>
                </a:cubicBezTo>
                <a:cubicBezTo>
                  <a:pt x="1191" y="414"/>
                  <a:pt x="1188" y="410"/>
                  <a:pt x="1183" y="410"/>
                </a:cubicBezTo>
                <a:close/>
                <a:moveTo>
                  <a:pt x="1183" y="428"/>
                </a:moveTo>
                <a:cubicBezTo>
                  <a:pt x="1179" y="428"/>
                  <a:pt x="1175" y="432"/>
                  <a:pt x="1175" y="436"/>
                </a:cubicBezTo>
                <a:cubicBezTo>
                  <a:pt x="1175" y="440"/>
                  <a:pt x="1179" y="444"/>
                  <a:pt x="1183" y="444"/>
                </a:cubicBezTo>
                <a:cubicBezTo>
                  <a:pt x="1188" y="444"/>
                  <a:pt x="1191" y="440"/>
                  <a:pt x="1191" y="436"/>
                </a:cubicBezTo>
                <a:cubicBezTo>
                  <a:pt x="1191" y="432"/>
                  <a:pt x="1188" y="428"/>
                  <a:pt x="1183" y="428"/>
                </a:cubicBezTo>
                <a:close/>
                <a:moveTo>
                  <a:pt x="1183" y="446"/>
                </a:moveTo>
                <a:cubicBezTo>
                  <a:pt x="1179" y="446"/>
                  <a:pt x="1175" y="449"/>
                  <a:pt x="1175" y="454"/>
                </a:cubicBezTo>
                <a:cubicBezTo>
                  <a:pt x="1175" y="458"/>
                  <a:pt x="1179" y="462"/>
                  <a:pt x="1183" y="462"/>
                </a:cubicBezTo>
                <a:cubicBezTo>
                  <a:pt x="1188" y="462"/>
                  <a:pt x="1191" y="458"/>
                  <a:pt x="1191" y="454"/>
                </a:cubicBezTo>
                <a:cubicBezTo>
                  <a:pt x="1191" y="449"/>
                  <a:pt x="1188" y="446"/>
                  <a:pt x="1183" y="446"/>
                </a:cubicBezTo>
                <a:close/>
                <a:moveTo>
                  <a:pt x="1183" y="464"/>
                </a:moveTo>
                <a:cubicBezTo>
                  <a:pt x="1179" y="464"/>
                  <a:pt x="1175" y="467"/>
                  <a:pt x="1175" y="472"/>
                </a:cubicBezTo>
                <a:cubicBezTo>
                  <a:pt x="1175" y="476"/>
                  <a:pt x="1179" y="480"/>
                  <a:pt x="1183" y="480"/>
                </a:cubicBezTo>
                <a:cubicBezTo>
                  <a:pt x="1188" y="480"/>
                  <a:pt x="1191" y="476"/>
                  <a:pt x="1191" y="472"/>
                </a:cubicBezTo>
                <a:cubicBezTo>
                  <a:pt x="1191" y="467"/>
                  <a:pt x="1188" y="464"/>
                  <a:pt x="1183" y="464"/>
                </a:cubicBezTo>
                <a:close/>
                <a:moveTo>
                  <a:pt x="1166" y="481"/>
                </a:moveTo>
                <a:cubicBezTo>
                  <a:pt x="1161" y="481"/>
                  <a:pt x="1157" y="485"/>
                  <a:pt x="1157" y="489"/>
                </a:cubicBezTo>
                <a:cubicBezTo>
                  <a:pt x="1157" y="494"/>
                  <a:pt x="1161" y="497"/>
                  <a:pt x="1166" y="497"/>
                </a:cubicBezTo>
                <a:cubicBezTo>
                  <a:pt x="1170" y="497"/>
                  <a:pt x="1174" y="494"/>
                  <a:pt x="1174" y="489"/>
                </a:cubicBezTo>
                <a:cubicBezTo>
                  <a:pt x="1174" y="485"/>
                  <a:pt x="1170" y="481"/>
                  <a:pt x="1166" y="481"/>
                </a:cubicBezTo>
                <a:close/>
                <a:moveTo>
                  <a:pt x="1166" y="499"/>
                </a:moveTo>
                <a:cubicBezTo>
                  <a:pt x="1161" y="499"/>
                  <a:pt x="1157" y="503"/>
                  <a:pt x="1157" y="507"/>
                </a:cubicBezTo>
                <a:cubicBezTo>
                  <a:pt x="1157" y="512"/>
                  <a:pt x="1161" y="515"/>
                  <a:pt x="1166" y="515"/>
                </a:cubicBezTo>
                <a:cubicBezTo>
                  <a:pt x="1170" y="515"/>
                  <a:pt x="1174" y="512"/>
                  <a:pt x="1174" y="507"/>
                </a:cubicBezTo>
                <a:cubicBezTo>
                  <a:pt x="1174" y="503"/>
                  <a:pt x="1170" y="499"/>
                  <a:pt x="1166" y="499"/>
                </a:cubicBezTo>
                <a:close/>
                <a:moveTo>
                  <a:pt x="1166" y="517"/>
                </a:moveTo>
                <a:cubicBezTo>
                  <a:pt x="1161" y="517"/>
                  <a:pt x="1157" y="521"/>
                  <a:pt x="1157" y="525"/>
                </a:cubicBezTo>
                <a:cubicBezTo>
                  <a:pt x="1157" y="529"/>
                  <a:pt x="1161" y="533"/>
                  <a:pt x="1166" y="533"/>
                </a:cubicBezTo>
                <a:cubicBezTo>
                  <a:pt x="1170" y="533"/>
                  <a:pt x="1174" y="529"/>
                  <a:pt x="1174" y="525"/>
                </a:cubicBezTo>
                <a:cubicBezTo>
                  <a:pt x="1174" y="521"/>
                  <a:pt x="1170" y="517"/>
                  <a:pt x="1166" y="517"/>
                </a:cubicBezTo>
                <a:close/>
                <a:moveTo>
                  <a:pt x="1166" y="535"/>
                </a:moveTo>
                <a:cubicBezTo>
                  <a:pt x="1161" y="535"/>
                  <a:pt x="1157" y="538"/>
                  <a:pt x="1157" y="543"/>
                </a:cubicBezTo>
                <a:cubicBezTo>
                  <a:pt x="1157" y="547"/>
                  <a:pt x="1161" y="551"/>
                  <a:pt x="1166" y="551"/>
                </a:cubicBezTo>
                <a:cubicBezTo>
                  <a:pt x="1170" y="551"/>
                  <a:pt x="1174" y="547"/>
                  <a:pt x="1174" y="543"/>
                </a:cubicBezTo>
                <a:cubicBezTo>
                  <a:pt x="1174" y="538"/>
                  <a:pt x="1170" y="535"/>
                  <a:pt x="1166" y="535"/>
                </a:cubicBezTo>
                <a:close/>
                <a:moveTo>
                  <a:pt x="1183" y="481"/>
                </a:moveTo>
                <a:cubicBezTo>
                  <a:pt x="1179" y="481"/>
                  <a:pt x="1175" y="485"/>
                  <a:pt x="1175" y="489"/>
                </a:cubicBezTo>
                <a:cubicBezTo>
                  <a:pt x="1175" y="494"/>
                  <a:pt x="1179" y="497"/>
                  <a:pt x="1183" y="497"/>
                </a:cubicBezTo>
                <a:cubicBezTo>
                  <a:pt x="1188" y="497"/>
                  <a:pt x="1191" y="494"/>
                  <a:pt x="1191" y="489"/>
                </a:cubicBezTo>
                <a:cubicBezTo>
                  <a:pt x="1191" y="485"/>
                  <a:pt x="1188" y="481"/>
                  <a:pt x="1183" y="481"/>
                </a:cubicBezTo>
                <a:close/>
                <a:moveTo>
                  <a:pt x="1183" y="499"/>
                </a:moveTo>
                <a:cubicBezTo>
                  <a:pt x="1179" y="499"/>
                  <a:pt x="1175" y="503"/>
                  <a:pt x="1175" y="507"/>
                </a:cubicBezTo>
                <a:cubicBezTo>
                  <a:pt x="1175" y="512"/>
                  <a:pt x="1179" y="515"/>
                  <a:pt x="1183" y="515"/>
                </a:cubicBezTo>
                <a:cubicBezTo>
                  <a:pt x="1188" y="515"/>
                  <a:pt x="1191" y="512"/>
                  <a:pt x="1191" y="507"/>
                </a:cubicBezTo>
                <a:cubicBezTo>
                  <a:pt x="1191" y="503"/>
                  <a:pt x="1188" y="499"/>
                  <a:pt x="1183" y="499"/>
                </a:cubicBezTo>
                <a:close/>
                <a:moveTo>
                  <a:pt x="1183" y="517"/>
                </a:moveTo>
                <a:cubicBezTo>
                  <a:pt x="1179" y="517"/>
                  <a:pt x="1175" y="521"/>
                  <a:pt x="1175" y="525"/>
                </a:cubicBezTo>
                <a:cubicBezTo>
                  <a:pt x="1175" y="529"/>
                  <a:pt x="1179" y="533"/>
                  <a:pt x="1183" y="533"/>
                </a:cubicBezTo>
                <a:cubicBezTo>
                  <a:pt x="1188" y="533"/>
                  <a:pt x="1191" y="529"/>
                  <a:pt x="1191" y="525"/>
                </a:cubicBezTo>
                <a:cubicBezTo>
                  <a:pt x="1191" y="521"/>
                  <a:pt x="1188" y="517"/>
                  <a:pt x="1183" y="517"/>
                </a:cubicBezTo>
                <a:close/>
                <a:moveTo>
                  <a:pt x="1183" y="535"/>
                </a:moveTo>
                <a:cubicBezTo>
                  <a:pt x="1179" y="535"/>
                  <a:pt x="1175" y="538"/>
                  <a:pt x="1175" y="543"/>
                </a:cubicBezTo>
                <a:cubicBezTo>
                  <a:pt x="1175" y="547"/>
                  <a:pt x="1179" y="551"/>
                  <a:pt x="1183" y="551"/>
                </a:cubicBezTo>
                <a:cubicBezTo>
                  <a:pt x="1188" y="551"/>
                  <a:pt x="1191" y="547"/>
                  <a:pt x="1191" y="543"/>
                </a:cubicBezTo>
                <a:cubicBezTo>
                  <a:pt x="1191" y="538"/>
                  <a:pt x="1188" y="535"/>
                  <a:pt x="1183" y="535"/>
                </a:cubicBezTo>
                <a:close/>
                <a:moveTo>
                  <a:pt x="1166" y="553"/>
                </a:moveTo>
                <a:cubicBezTo>
                  <a:pt x="1161" y="553"/>
                  <a:pt x="1157" y="556"/>
                  <a:pt x="1157" y="561"/>
                </a:cubicBezTo>
                <a:cubicBezTo>
                  <a:pt x="1157" y="565"/>
                  <a:pt x="1161" y="569"/>
                  <a:pt x="1166" y="569"/>
                </a:cubicBezTo>
                <a:cubicBezTo>
                  <a:pt x="1170" y="569"/>
                  <a:pt x="1174" y="565"/>
                  <a:pt x="1174" y="561"/>
                </a:cubicBezTo>
                <a:cubicBezTo>
                  <a:pt x="1174" y="556"/>
                  <a:pt x="1170" y="553"/>
                  <a:pt x="1166" y="553"/>
                </a:cubicBezTo>
                <a:close/>
                <a:moveTo>
                  <a:pt x="1166" y="570"/>
                </a:moveTo>
                <a:cubicBezTo>
                  <a:pt x="1161" y="570"/>
                  <a:pt x="1157" y="574"/>
                  <a:pt x="1157" y="578"/>
                </a:cubicBezTo>
                <a:cubicBezTo>
                  <a:pt x="1157" y="583"/>
                  <a:pt x="1161" y="586"/>
                  <a:pt x="1166" y="586"/>
                </a:cubicBezTo>
                <a:cubicBezTo>
                  <a:pt x="1170" y="586"/>
                  <a:pt x="1174" y="583"/>
                  <a:pt x="1174" y="578"/>
                </a:cubicBezTo>
                <a:cubicBezTo>
                  <a:pt x="1174" y="574"/>
                  <a:pt x="1170" y="570"/>
                  <a:pt x="1166" y="570"/>
                </a:cubicBezTo>
                <a:close/>
                <a:moveTo>
                  <a:pt x="1166" y="588"/>
                </a:moveTo>
                <a:cubicBezTo>
                  <a:pt x="1161" y="588"/>
                  <a:pt x="1157" y="592"/>
                  <a:pt x="1157" y="596"/>
                </a:cubicBezTo>
                <a:cubicBezTo>
                  <a:pt x="1157" y="601"/>
                  <a:pt x="1161" y="604"/>
                  <a:pt x="1166" y="604"/>
                </a:cubicBezTo>
                <a:cubicBezTo>
                  <a:pt x="1170" y="604"/>
                  <a:pt x="1174" y="601"/>
                  <a:pt x="1174" y="596"/>
                </a:cubicBezTo>
                <a:cubicBezTo>
                  <a:pt x="1174" y="592"/>
                  <a:pt x="1170" y="588"/>
                  <a:pt x="1166" y="588"/>
                </a:cubicBezTo>
                <a:close/>
                <a:moveTo>
                  <a:pt x="1166" y="606"/>
                </a:moveTo>
                <a:cubicBezTo>
                  <a:pt x="1161" y="606"/>
                  <a:pt x="1157" y="610"/>
                  <a:pt x="1157" y="614"/>
                </a:cubicBezTo>
                <a:cubicBezTo>
                  <a:pt x="1157" y="619"/>
                  <a:pt x="1161" y="622"/>
                  <a:pt x="1166" y="622"/>
                </a:cubicBezTo>
                <a:cubicBezTo>
                  <a:pt x="1170" y="622"/>
                  <a:pt x="1174" y="619"/>
                  <a:pt x="1174" y="614"/>
                </a:cubicBezTo>
                <a:cubicBezTo>
                  <a:pt x="1174" y="610"/>
                  <a:pt x="1170" y="606"/>
                  <a:pt x="1166" y="606"/>
                </a:cubicBezTo>
                <a:close/>
                <a:moveTo>
                  <a:pt x="1183" y="553"/>
                </a:moveTo>
                <a:cubicBezTo>
                  <a:pt x="1179" y="553"/>
                  <a:pt x="1175" y="556"/>
                  <a:pt x="1175" y="561"/>
                </a:cubicBezTo>
                <a:cubicBezTo>
                  <a:pt x="1175" y="565"/>
                  <a:pt x="1179" y="569"/>
                  <a:pt x="1183" y="569"/>
                </a:cubicBezTo>
                <a:cubicBezTo>
                  <a:pt x="1188" y="569"/>
                  <a:pt x="1191" y="565"/>
                  <a:pt x="1191" y="561"/>
                </a:cubicBezTo>
                <a:cubicBezTo>
                  <a:pt x="1191" y="556"/>
                  <a:pt x="1188" y="553"/>
                  <a:pt x="1183" y="553"/>
                </a:cubicBezTo>
                <a:close/>
                <a:moveTo>
                  <a:pt x="1183" y="570"/>
                </a:moveTo>
                <a:cubicBezTo>
                  <a:pt x="1179" y="570"/>
                  <a:pt x="1175" y="574"/>
                  <a:pt x="1175" y="578"/>
                </a:cubicBezTo>
                <a:cubicBezTo>
                  <a:pt x="1175" y="583"/>
                  <a:pt x="1179" y="586"/>
                  <a:pt x="1183" y="586"/>
                </a:cubicBezTo>
                <a:cubicBezTo>
                  <a:pt x="1188" y="586"/>
                  <a:pt x="1191" y="583"/>
                  <a:pt x="1191" y="578"/>
                </a:cubicBezTo>
                <a:cubicBezTo>
                  <a:pt x="1191" y="574"/>
                  <a:pt x="1188" y="570"/>
                  <a:pt x="1183" y="570"/>
                </a:cubicBezTo>
                <a:close/>
                <a:moveTo>
                  <a:pt x="1183" y="588"/>
                </a:moveTo>
                <a:cubicBezTo>
                  <a:pt x="1179" y="588"/>
                  <a:pt x="1175" y="592"/>
                  <a:pt x="1175" y="596"/>
                </a:cubicBezTo>
                <a:cubicBezTo>
                  <a:pt x="1175" y="601"/>
                  <a:pt x="1179" y="604"/>
                  <a:pt x="1183" y="604"/>
                </a:cubicBezTo>
                <a:cubicBezTo>
                  <a:pt x="1188" y="604"/>
                  <a:pt x="1191" y="601"/>
                  <a:pt x="1191" y="596"/>
                </a:cubicBezTo>
                <a:cubicBezTo>
                  <a:pt x="1191" y="592"/>
                  <a:pt x="1188" y="588"/>
                  <a:pt x="1183" y="588"/>
                </a:cubicBezTo>
                <a:close/>
                <a:moveTo>
                  <a:pt x="1183" y="606"/>
                </a:moveTo>
                <a:cubicBezTo>
                  <a:pt x="1179" y="606"/>
                  <a:pt x="1175" y="610"/>
                  <a:pt x="1175" y="614"/>
                </a:cubicBezTo>
                <a:cubicBezTo>
                  <a:pt x="1175" y="619"/>
                  <a:pt x="1179" y="622"/>
                  <a:pt x="1183" y="622"/>
                </a:cubicBezTo>
                <a:cubicBezTo>
                  <a:pt x="1188" y="622"/>
                  <a:pt x="1191" y="619"/>
                  <a:pt x="1191" y="614"/>
                </a:cubicBezTo>
                <a:cubicBezTo>
                  <a:pt x="1191" y="610"/>
                  <a:pt x="1188" y="606"/>
                  <a:pt x="1183" y="606"/>
                </a:cubicBezTo>
                <a:close/>
                <a:moveTo>
                  <a:pt x="1166" y="624"/>
                </a:moveTo>
                <a:cubicBezTo>
                  <a:pt x="1161" y="624"/>
                  <a:pt x="1157" y="627"/>
                  <a:pt x="1157" y="632"/>
                </a:cubicBezTo>
                <a:cubicBezTo>
                  <a:pt x="1157" y="636"/>
                  <a:pt x="1161" y="640"/>
                  <a:pt x="1166" y="640"/>
                </a:cubicBezTo>
                <a:cubicBezTo>
                  <a:pt x="1170" y="640"/>
                  <a:pt x="1174" y="636"/>
                  <a:pt x="1174" y="632"/>
                </a:cubicBezTo>
                <a:cubicBezTo>
                  <a:pt x="1174" y="627"/>
                  <a:pt x="1170" y="624"/>
                  <a:pt x="1166" y="624"/>
                </a:cubicBezTo>
                <a:close/>
                <a:moveTo>
                  <a:pt x="1166" y="642"/>
                </a:moveTo>
                <a:cubicBezTo>
                  <a:pt x="1161" y="642"/>
                  <a:pt x="1157" y="645"/>
                  <a:pt x="1157" y="650"/>
                </a:cubicBezTo>
                <a:cubicBezTo>
                  <a:pt x="1157" y="654"/>
                  <a:pt x="1161" y="658"/>
                  <a:pt x="1166" y="658"/>
                </a:cubicBezTo>
                <a:cubicBezTo>
                  <a:pt x="1170" y="658"/>
                  <a:pt x="1174" y="654"/>
                  <a:pt x="1174" y="650"/>
                </a:cubicBezTo>
                <a:cubicBezTo>
                  <a:pt x="1174" y="645"/>
                  <a:pt x="1170" y="642"/>
                  <a:pt x="1166" y="642"/>
                </a:cubicBezTo>
                <a:close/>
                <a:moveTo>
                  <a:pt x="1166" y="660"/>
                </a:moveTo>
                <a:cubicBezTo>
                  <a:pt x="1161" y="660"/>
                  <a:pt x="1157" y="663"/>
                  <a:pt x="1157" y="668"/>
                </a:cubicBezTo>
                <a:cubicBezTo>
                  <a:pt x="1157" y="672"/>
                  <a:pt x="1161" y="676"/>
                  <a:pt x="1166" y="676"/>
                </a:cubicBezTo>
                <a:cubicBezTo>
                  <a:pt x="1170" y="676"/>
                  <a:pt x="1174" y="672"/>
                  <a:pt x="1174" y="668"/>
                </a:cubicBezTo>
                <a:cubicBezTo>
                  <a:pt x="1174" y="663"/>
                  <a:pt x="1170" y="660"/>
                  <a:pt x="1166" y="660"/>
                </a:cubicBezTo>
                <a:close/>
                <a:moveTo>
                  <a:pt x="1166" y="677"/>
                </a:moveTo>
                <a:cubicBezTo>
                  <a:pt x="1161" y="677"/>
                  <a:pt x="1157" y="681"/>
                  <a:pt x="1157" y="685"/>
                </a:cubicBezTo>
                <a:cubicBezTo>
                  <a:pt x="1157" y="690"/>
                  <a:pt x="1161" y="693"/>
                  <a:pt x="1166" y="693"/>
                </a:cubicBezTo>
                <a:cubicBezTo>
                  <a:pt x="1170" y="693"/>
                  <a:pt x="1174" y="690"/>
                  <a:pt x="1174" y="685"/>
                </a:cubicBezTo>
                <a:cubicBezTo>
                  <a:pt x="1174" y="681"/>
                  <a:pt x="1170" y="677"/>
                  <a:pt x="1166" y="677"/>
                </a:cubicBezTo>
                <a:close/>
                <a:moveTo>
                  <a:pt x="1183" y="624"/>
                </a:moveTo>
                <a:cubicBezTo>
                  <a:pt x="1179" y="624"/>
                  <a:pt x="1175" y="627"/>
                  <a:pt x="1175" y="632"/>
                </a:cubicBezTo>
                <a:cubicBezTo>
                  <a:pt x="1175" y="636"/>
                  <a:pt x="1179" y="640"/>
                  <a:pt x="1183" y="640"/>
                </a:cubicBezTo>
                <a:cubicBezTo>
                  <a:pt x="1188" y="640"/>
                  <a:pt x="1191" y="636"/>
                  <a:pt x="1191" y="632"/>
                </a:cubicBezTo>
                <a:cubicBezTo>
                  <a:pt x="1191" y="627"/>
                  <a:pt x="1188" y="624"/>
                  <a:pt x="1183" y="624"/>
                </a:cubicBezTo>
                <a:close/>
                <a:moveTo>
                  <a:pt x="1183" y="642"/>
                </a:moveTo>
                <a:cubicBezTo>
                  <a:pt x="1179" y="642"/>
                  <a:pt x="1175" y="645"/>
                  <a:pt x="1175" y="650"/>
                </a:cubicBezTo>
                <a:cubicBezTo>
                  <a:pt x="1175" y="654"/>
                  <a:pt x="1179" y="658"/>
                  <a:pt x="1183" y="658"/>
                </a:cubicBezTo>
                <a:cubicBezTo>
                  <a:pt x="1188" y="658"/>
                  <a:pt x="1191" y="654"/>
                  <a:pt x="1191" y="650"/>
                </a:cubicBezTo>
                <a:cubicBezTo>
                  <a:pt x="1191" y="645"/>
                  <a:pt x="1188" y="642"/>
                  <a:pt x="1183" y="642"/>
                </a:cubicBezTo>
                <a:close/>
                <a:moveTo>
                  <a:pt x="1183" y="660"/>
                </a:moveTo>
                <a:cubicBezTo>
                  <a:pt x="1179" y="660"/>
                  <a:pt x="1175" y="663"/>
                  <a:pt x="1175" y="668"/>
                </a:cubicBezTo>
                <a:cubicBezTo>
                  <a:pt x="1175" y="672"/>
                  <a:pt x="1179" y="676"/>
                  <a:pt x="1183" y="676"/>
                </a:cubicBezTo>
                <a:cubicBezTo>
                  <a:pt x="1188" y="676"/>
                  <a:pt x="1191" y="672"/>
                  <a:pt x="1191" y="668"/>
                </a:cubicBezTo>
                <a:cubicBezTo>
                  <a:pt x="1191" y="663"/>
                  <a:pt x="1188" y="660"/>
                  <a:pt x="1183" y="660"/>
                </a:cubicBezTo>
                <a:close/>
                <a:moveTo>
                  <a:pt x="1183" y="677"/>
                </a:moveTo>
                <a:cubicBezTo>
                  <a:pt x="1179" y="677"/>
                  <a:pt x="1175" y="681"/>
                  <a:pt x="1175" y="685"/>
                </a:cubicBezTo>
                <a:cubicBezTo>
                  <a:pt x="1175" y="690"/>
                  <a:pt x="1179" y="693"/>
                  <a:pt x="1183" y="693"/>
                </a:cubicBezTo>
                <a:cubicBezTo>
                  <a:pt x="1188" y="693"/>
                  <a:pt x="1191" y="690"/>
                  <a:pt x="1191" y="685"/>
                </a:cubicBezTo>
                <a:cubicBezTo>
                  <a:pt x="1191" y="681"/>
                  <a:pt x="1188" y="677"/>
                  <a:pt x="1183" y="677"/>
                </a:cubicBezTo>
                <a:close/>
                <a:moveTo>
                  <a:pt x="1166" y="695"/>
                </a:moveTo>
                <a:cubicBezTo>
                  <a:pt x="1161" y="695"/>
                  <a:pt x="1157" y="699"/>
                  <a:pt x="1157" y="703"/>
                </a:cubicBezTo>
                <a:cubicBezTo>
                  <a:pt x="1157" y="708"/>
                  <a:pt x="1161" y="711"/>
                  <a:pt x="1166" y="711"/>
                </a:cubicBezTo>
                <a:cubicBezTo>
                  <a:pt x="1170" y="711"/>
                  <a:pt x="1174" y="708"/>
                  <a:pt x="1174" y="703"/>
                </a:cubicBezTo>
                <a:cubicBezTo>
                  <a:pt x="1174" y="699"/>
                  <a:pt x="1170" y="695"/>
                  <a:pt x="1166" y="695"/>
                </a:cubicBezTo>
                <a:close/>
                <a:moveTo>
                  <a:pt x="1183" y="695"/>
                </a:moveTo>
                <a:cubicBezTo>
                  <a:pt x="1179" y="695"/>
                  <a:pt x="1175" y="699"/>
                  <a:pt x="1175" y="703"/>
                </a:cubicBezTo>
                <a:cubicBezTo>
                  <a:pt x="1175" y="708"/>
                  <a:pt x="1179" y="711"/>
                  <a:pt x="1183" y="711"/>
                </a:cubicBezTo>
                <a:cubicBezTo>
                  <a:pt x="1188" y="711"/>
                  <a:pt x="1191" y="708"/>
                  <a:pt x="1191" y="703"/>
                </a:cubicBezTo>
                <a:cubicBezTo>
                  <a:pt x="1191" y="699"/>
                  <a:pt x="1188" y="695"/>
                  <a:pt x="1183" y="695"/>
                </a:cubicBezTo>
                <a:close/>
                <a:moveTo>
                  <a:pt x="1183" y="713"/>
                </a:moveTo>
                <a:cubicBezTo>
                  <a:pt x="1179" y="713"/>
                  <a:pt x="1175" y="717"/>
                  <a:pt x="1175" y="721"/>
                </a:cubicBezTo>
                <a:cubicBezTo>
                  <a:pt x="1175" y="725"/>
                  <a:pt x="1179" y="729"/>
                  <a:pt x="1183" y="729"/>
                </a:cubicBezTo>
                <a:cubicBezTo>
                  <a:pt x="1188" y="729"/>
                  <a:pt x="1191" y="725"/>
                  <a:pt x="1191" y="721"/>
                </a:cubicBezTo>
                <a:cubicBezTo>
                  <a:pt x="1191" y="717"/>
                  <a:pt x="1188" y="713"/>
                  <a:pt x="1183" y="713"/>
                </a:cubicBezTo>
                <a:close/>
                <a:moveTo>
                  <a:pt x="1201" y="18"/>
                </a:moveTo>
                <a:cubicBezTo>
                  <a:pt x="1197" y="18"/>
                  <a:pt x="1193" y="22"/>
                  <a:pt x="1193" y="26"/>
                </a:cubicBezTo>
                <a:cubicBezTo>
                  <a:pt x="1193" y="31"/>
                  <a:pt x="1197" y="34"/>
                  <a:pt x="1201" y="34"/>
                </a:cubicBezTo>
                <a:cubicBezTo>
                  <a:pt x="1206" y="34"/>
                  <a:pt x="1209" y="31"/>
                  <a:pt x="1209" y="26"/>
                </a:cubicBezTo>
                <a:cubicBezTo>
                  <a:pt x="1209" y="22"/>
                  <a:pt x="1206" y="18"/>
                  <a:pt x="1201" y="18"/>
                </a:cubicBezTo>
                <a:close/>
                <a:moveTo>
                  <a:pt x="1201" y="36"/>
                </a:moveTo>
                <a:cubicBezTo>
                  <a:pt x="1197" y="36"/>
                  <a:pt x="1193" y="40"/>
                  <a:pt x="1193" y="44"/>
                </a:cubicBezTo>
                <a:cubicBezTo>
                  <a:pt x="1193" y="49"/>
                  <a:pt x="1197" y="52"/>
                  <a:pt x="1201" y="52"/>
                </a:cubicBezTo>
                <a:cubicBezTo>
                  <a:pt x="1206" y="52"/>
                  <a:pt x="1209" y="49"/>
                  <a:pt x="1209" y="44"/>
                </a:cubicBezTo>
                <a:cubicBezTo>
                  <a:pt x="1209" y="40"/>
                  <a:pt x="1206" y="36"/>
                  <a:pt x="1201" y="36"/>
                </a:cubicBezTo>
                <a:close/>
                <a:moveTo>
                  <a:pt x="1219" y="18"/>
                </a:moveTo>
                <a:cubicBezTo>
                  <a:pt x="1215" y="18"/>
                  <a:pt x="1211" y="22"/>
                  <a:pt x="1211" y="26"/>
                </a:cubicBezTo>
                <a:cubicBezTo>
                  <a:pt x="1211" y="31"/>
                  <a:pt x="1215" y="34"/>
                  <a:pt x="1219" y="34"/>
                </a:cubicBezTo>
                <a:cubicBezTo>
                  <a:pt x="1223" y="34"/>
                  <a:pt x="1227" y="31"/>
                  <a:pt x="1227" y="26"/>
                </a:cubicBezTo>
                <a:cubicBezTo>
                  <a:pt x="1227" y="22"/>
                  <a:pt x="1223" y="18"/>
                  <a:pt x="1219" y="18"/>
                </a:cubicBezTo>
                <a:close/>
                <a:moveTo>
                  <a:pt x="1201" y="90"/>
                </a:moveTo>
                <a:cubicBezTo>
                  <a:pt x="1197" y="90"/>
                  <a:pt x="1193" y="93"/>
                  <a:pt x="1193" y="98"/>
                </a:cubicBezTo>
                <a:cubicBezTo>
                  <a:pt x="1193" y="102"/>
                  <a:pt x="1197" y="106"/>
                  <a:pt x="1201" y="106"/>
                </a:cubicBezTo>
                <a:cubicBezTo>
                  <a:pt x="1206" y="106"/>
                  <a:pt x="1209" y="102"/>
                  <a:pt x="1209" y="98"/>
                </a:cubicBezTo>
                <a:cubicBezTo>
                  <a:pt x="1209" y="93"/>
                  <a:pt x="1206" y="90"/>
                  <a:pt x="1201" y="90"/>
                </a:cubicBezTo>
                <a:close/>
                <a:moveTo>
                  <a:pt x="1201" y="107"/>
                </a:moveTo>
                <a:cubicBezTo>
                  <a:pt x="1197" y="107"/>
                  <a:pt x="1193" y="111"/>
                  <a:pt x="1193" y="115"/>
                </a:cubicBezTo>
                <a:cubicBezTo>
                  <a:pt x="1193" y="120"/>
                  <a:pt x="1197" y="123"/>
                  <a:pt x="1201" y="123"/>
                </a:cubicBezTo>
                <a:cubicBezTo>
                  <a:pt x="1206" y="123"/>
                  <a:pt x="1209" y="120"/>
                  <a:pt x="1209" y="115"/>
                </a:cubicBezTo>
                <a:cubicBezTo>
                  <a:pt x="1209" y="111"/>
                  <a:pt x="1206" y="107"/>
                  <a:pt x="1201" y="107"/>
                </a:cubicBezTo>
                <a:close/>
                <a:moveTo>
                  <a:pt x="1219" y="90"/>
                </a:moveTo>
                <a:cubicBezTo>
                  <a:pt x="1215" y="90"/>
                  <a:pt x="1211" y="93"/>
                  <a:pt x="1211" y="98"/>
                </a:cubicBezTo>
                <a:cubicBezTo>
                  <a:pt x="1211" y="102"/>
                  <a:pt x="1215" y="106"/>
                  <a:pt x="1219" y="106"/>
                </a:cubicBezTo>
                <a:cubicBezTo>
                  <a:pt x="1223" y="106"/>
                  <a:pt x="1227" y="102"/>
                  <a:pt x="1227" y="98"/>
                </a:cubicBezTo>
                <a:cubicBezTo>
                  <a:pt x="1227" y="93"/>
                  <a:pt x="1223" y="90"/>
                  <a:pt x="1219" y="90"/>
                </a:cubicBezTo>
                <a:close/>
                <a:moveTo>
                  <a:pt x="1219" y="107"/>
                </a:moveTo>
                <a:cubicBezTo>
                  <a:pt x="1215" y="107"/>
                  <a:pt x="1211" y="111"/>
                  <a:pt x="1211" y="115"/>
                </a:cubicBezTo>
                <a:cubicBezTo>
                  <a:pt x="1211" y="120"/>
                  <a:pt x="1215" y="123"/>
                  <a:pt x="1219" y="123"/>
                </a:cubicBezTo>
                <a:cubicBezTo>
                  <a:pt x="1223" y="123"/>
                  <a:pt x="1227" y="120"/>
                  <a:pt x="1227" y="115"/>
                </a:cubicBezTo>
                <a:cubicBezTo>
                  <a:pt x="1227" y="111"/>
                  <a:pt x="1223" y="107"/>
                  <a:pt x="1219" y="107"/>
                </a:cubicBezTo>
                <a:close/>
                <a:moveTo>
                  <a:pt x="1201" y="125"/>
                </a:moveTo>
                <a:cubicBezTo>
                  <a:pt x="1197" y="125"/>
                  <a:pt x="1193" y="129"/>
                  <a:pt x="1193" y="133"/>
                </a:cubicBezTo>
                <a:cubicBezTo>
                  <a:pt x="1193" y="138"/>
                  <a:pt x="1197" y="141"/>
                  <a:pt x="1201" y="141"/>
                </a:cubicBezTo>
                <a:cubicBezTo>
                  <a:pt x="1206" y="141"/>
                  <a:pt x="1209" y="138"/>
                  <a:pt x="1209" y="133"/>
                </a:cubicBezTo>
                <a:cubicBezTo>
                  <a:pt x="1209" y="129"/>
                  <a:pt x="1206" y="125"/>
                  <a:pt x="1201" y="125"/>
                </a:cubicBezTo>
                <a:close/>
                <a:moveTo>
                  <a:pt x="1201" y="143"/>
                </a:moveTo>
                <a:cubicBezTo>
                  <a:pt x="1197" y="143"/>
                  <a:pt x="1193" y="147"/>
                  <a:pt x="1193" y="151"/>
                </a:cubicBezTo>
                <a:cubicBezTo>
                  <a:pt x="1193" y="155"/>
                  <a:pt x="1197" y="159"/>
                  <a:pt x="1201" y="159"/>
                </a:cubicBezTo>
                <a:cubicBezTo>
                  <a:pt x="1206" y="159"/>
                  <a:pt x="1209" y="155"/>
                  <a:pt x="1209" y="151"/>
                </a:cubicBezTo>
                <a:cubicBezTo>
                  <a:pt x="1209" y="147"/>
                  <a:pt x="1206" y="143"/>
                  <a:pt x="1201" y="143"/>
                </a:cubicBezTo>
                <a:close/>
                <a:moveTo>
                  <a:pt x="1201" y="179"/>
                </a:moveTo>
                <a:cubicBezTo>
                  <a:pt x="1197" y="179"/>
                  <a:pt x="1193" y="182"/>
                  <a:pt x="1193" y="187"/>
                </a:cubicBezTo>
                <a:cubicBezTo>
                  <a:pt x="1193" y="191"/>
                  <a:pt x="1197" y="195"/>
                  <a:pt x="1201" y="195"/>
                </a:cubicBezTo>
                <a:cubicBezTo>
                  <a:pt x="1206" y="195"/>
                  <a:pt x="1209" y="191"/>
                  <a:pt x="1209" y="187"/>
                </a:cubicBezTo>
                <a:cubicBezTo>
                  <a:pt x="1209" y="182"/>
                  <a:pt x="1206" y="179"/>
                  <a:pt x="1201" y="179"/>
                </a:cubicBezTo>
                <a:close/>
                <a:moveTo>
                  <a:pt x="1219" y="125"/>
                </a:moveTo>
                <a:cubicBezTo>
                  <a:pt x="1215" y="125"/>
                  <a:pt x="1211" y="129"/>
                  <a:pt x="1211" y="133"/>
                </a:cubicBezTo>
                <a:cubicBezTo>
                  <a:pt x="1211" y="138"/>
                  <a:pt x="1215" y="141"/>
                  <a:pt x="1219" y="141"/>
                </a:cubicBezTo>
                <a:cubicBezTo>
                  <a:pt x="1223" y="141"/>
                  <a:pt x="1227" y="138"/>
                  <a:pt x="1227" y="133"/>
                </a:cubicBezTo>
                <a:cubicBezTo>
                  <a:pt x="1227" y="129"/>
                  <a:pt x="1223" y="125"/>
                  <a:pt x="1219" y="125"/>
                </a:cubicBezTo>
                <a:close/>
                <a:moveTo>
                  <a:pt x="1219" y="143"/>
                </a:moveTo>
                <a:cubicBezTo>
                  <a:pt x="1215" y="143"/>
                  <a:pt x="1211" y="147"/>
                  <a:pt x="1211" y="151"/>
                </a:cubicBezTo>
                <a:cubicBezTo>
                  <a:pt x="1211" y="155"/>
                  <a:pt x="1215" y="159"/>
                  <a:pt x="1219" y="159"/>
                </a:cubicBezTo>
                <a:cubicBezTo>
                  <a:pt x="1223" y="159"/>
                  <a:pt x="1227" y="155"/>
                  <a:pt x="1227" y="151"/>
                </a:cubicBezTo>
                <a:cubicBezTo>
                  <a:pt x="1227" y="147"/>
                  <a:pt x="1223" y="143"/>
                  <a:pt x="1219" y="143"/>
                </a:cubicBezTo>
                <a:close/>
                <a:moveTo>
                  <a:pt x="1219" y="179"/>
                </a:moveTo>
                <a:cubicBezTo>
                  <a:pt x="1215" y="179"/>
                  <a:pt x="1211" y="182"/>
                  <a:pt x="1211" y="187"/>
                </a:cubicBezTo>
                <a:cubicBezTo>
                  <a:pt x="1211" y="191"/>
                  <a:pt x="1215" y="195"/>
                  <a:pt x="1219" y="195"/>
                </a:cubicBezTo>
                <a:cubicBezTo>
                  <a:pt x="1223" y="195"/>
                  <a:pt x="1227" y="191"/>
                  <a:pt x="1227" y="187"/>
                </a:cubicBezTo>
                <a:cubicBezTo>
                  <a:pt x="1227" y="182"/>
                  <a:pt x="1223" y="179"/>
                  <a:pt x="1219" y="179"/>
                </a:cubicBezTo>
                <a:close/>
                <a:moveTo>
                  <a:pt x="1201" y="196"/>
                </a:moveTo>
                <a:cubicBezTo>
                  <a:pt x="1197" y="196"/>
                  <a:pt x="1193" y="200"/>
                  <a:pt x="1193" y="204"/>
                </a:cubicBezTo>
                <a:cubicBezTo>
                  <a:pt x="1193" y="209"/>
                  <a:pt x="1197" y="212"/>
                  <a:pt x="1201" y="212"/>
                </a:cubicBezTo>
                <a:cubicBezTo>
                  <a:pt x="1206" y="212"/>
                  <a:pt x="1209" y="209"/>
                  <a:pt x="1209" y="204"/>
                </a:cubicBezTo>
                <a:cubicBezTo>
                  <a:pt x="1209" y="200"/>
                  <a:pt x="1206" y="196"/>
                  <a:pt x="1201" y="196"/>
                </a:cubicBezTo>
                <a:close/>
                <a:moveTo>
                  <a:pt x="1201" y="214"/>
                </a:moveTo>
                <a:cubicBezTo>
                  <a:pt x="1197" y="214"/>
                  <a:pt x="1193" y="218"/>
                  <a:pt x="1193" y="222"/>
                </a:cubicBezTo>
                <a:cubicBezTo>
                  <a:pt x="1193" y="227"/>
                  <a:pt x="1197" y="230"/>
                  <a:pt x="1201" y="230"/>
                </a:cubicBezTo>
                <a:cubicBezTo>
                  <a:pt x="1206" y="230"/>
                  <a:pt x="1209" y="227"/>
                  <a:pt x="1209" y="222"/>
                </a:cubicBezTo>
                <a:cubicBezTo>
                  <a:pt x="1209" y="218"/>
                  <a:pt x="1206" y="214"/>
                  <a:pt x="1201" y="214"/>
                </a:cubicBezTo>
                <a:close/>
                <a:moveTo>
                  <a:pt x="1201" y="232"/>
                </a:moveTo>
                <a:cubicBezTo>
                  <a:pt x="1197" y="232"/>
                  <a:pt x="1193" y="236"/>
                  <a:pt x="1193" y="240"/>
                </a:cubicBezTo>
                <a:cubicBezTo>
                  <a:pt x="1193" y="244"/>
                  <a:pt x="1197" y="248"/>
                  <a:pt x="1201" y="248"/>
                </a:cubicBezTo>
                <a:cubicBezTo>
                  <a:pt x="1206" y="248"/>
                  <a:pt x="1209" y="244"/>
                  <a:pt x="1209" y="240"/>
                </a:cubicBezTo>
                <a:cubicBezTo>
                  <a:pt x="1209" y="236"/>
                  <a:pt x="1206" y="232"/>
                  <a:pt x="1201" y="232"/>
                </a:cubicBezTo>
                <a:close/>
                <a:moveTo>
                  <a:pt x="1201" y="250"/>
                </a:moveTo>
                <a:cubicBezTo>
                  <a:pt x="1197" y="250"/>
                  <a:pt x="1193" y="253"/>
                  <a:pt x="1193" y="258"/>
                </a:cubicBezTo>
                <a:cubicBezTo>
                  <a:pt x="1193" y="262"/>
                  <a:pt x="1197" y="266"/>
                  <a:pt x="1201" y="266"/>
                </a:cubicBezTo>
                <a:cubicBezTo>
                  <a:pt x="1206" y="266"/>
                  <a:pt x="1209" y="262"/>
                  <a:pt x="1209" y="258"/>
                </a:cubicBezTo>
                <a:cubicBezTo>
                  <a:pt x="1209" y="253"/>
                  <a:pt x="1206" y="250"/>
                  <a:pt x="1201" y="250"/>
                </a:cubicBezTo>
                <a:close/>
                <a:moveTo>
                  <a:pt x="1219" y="196"/>
                </a:moveTo>
                <a:cubicBezTo>
                  <a:pt x="1215" y="196"/>
                  <a:pt x="1211" y="200"/>
                  <a:pt x="1211" y="204"/>
                </a:cubicBezTo>
                <a:cubicBezTo>
                  <a:pt x="1211" y="209"/>
                  <a:pt x="1215" y="212"/>
                  <a:pt x="1219" y="212"/>
                </a:cubicBezTo>
                <a:cubicBezTo>
                  <a:pt x="1223" y="212"/>
                  <a:pt x="1227" y="209"/>
                  <a:pt x="1227" y="204"/>
                </a:cubicBezTo>
                <a:cubicBezTo>
                  <a:pt x="1227" y="200"/>
                  <a:pt x="1223" y="196"/>
                  <a:pt x="1219" y="196"/>
                </a:cubicBezTo>
                <a:close/>
                <a:moveTo>
                  <a:pt x="1219" y="214"/>
                </a:moveTo>
                <a:cubicBezTo>
                  <a:pt x="1215" y="214"/>
                  <a:pt x="1211" y="218"/>
                  <a:pt x="1211" y="222"/>
                </a:cubicBezTo>
                <a:cubicBezTo>
                  <a:pt x="1211" y="227"/>
                  <a:pt x="1215" y="230"/>
                  <a:pt x="1219" y="230"/>
                </a:cubicBezTo>
                <a:cubicBezTo>
                  <a:pt x="1223" y="230"/>
                  <a:pt x="1227" y="227"/>
                  <a:pt x="1227" y="222"/>
                </a:cubicBezTo>
                <a:cubicBezTo>
                  <a:pt x="1227" y="218"/>
                  <a:pt x="1223" y="214"/>
                  <a:pt x="1219" y="214"/>
                </a:cubicBezTo>
                <a:close/>
                <a:moveTo>
                  <a:pt x="1219" y="232"/>
                </a:moveTo>
                <a:cubicBezTo>
                  <a:pt x="1215" y="232"/>
                  <a:pt x="1211" y="236"/>
                  <a:pt x="1211" y="240"/>
                </a:cubicBezTo>
                <a:cubicBezTo>
                  <a:pt x="1211" y="244"/>
                  <a:pt x="1215" y="248"/>
                  <a:pt x="1219" y="248"/>
                </a:cubicBezTo>
                <a:cubicBezTo>
                  <a:pt x="1223" y="248"/>
                  <a:pt x="1227" y="244"/>
                  <a:pt x="1227" y="240"/>
                </a:cubicBezTo>
                <a:cubicBezTo>
                  <a:pt x="1227" y="236"/>
                  <a:pt x="1223" y="232"/>
                  <a:pt x="1219" y="232"/>
                </a:cubicBezTo>
                <a:close/>
                <a:moveTo>
                  <a:pt x="1219" y="250"/>
                </a:moveTo>
                <a:cubicBezTo>
                  <a:pt x="1215" y="250"/>
                  <a:pt x="1211" y="253"/>
                  <a:pt x="1211" y="258"/>
                </a:cubicBezTo>
                <a:cubicBezTo>
                  <a:pt x="1211" y="262"/>
                  <a:pt x="1215" y="266"/>
                  <a:pt x="1219" y="266"/>
                </a:cubicBezTo>
                <a:cubicBezTo>
                  <a:pt x="1223" y="266"/>
                  <a:pt x="1227" y="262"/>
                  <a:pt x="1227" y="258"/>
                </a:cubicBezTo>
                <a:cubicBezTo>
                  <a:pt x="1227" y="253"/>
                  <a:pt x="1223" y="250"/>
                  <a:pt x="1219" y="250"/>
                </a:cubicBezTo>
                <a:close/>
                <a:moveTo>
                  <a:pt x="1201" y="268"/>
                </a:moveTo>
                <a:cubicBezTo>
                  <a:pt x="1197" y="268"/>
                  <a:pt x="1193" y="271"/>
                  <a:pt x="1193" y="276"/>
                </a:cubicBezTo>
                <a:cubicBezTo>
                  <a:pt x="1193" y="280"/>
                  <a:pt x="1197" y="284"/>
                  <a:pt x="1201" y="284"/>
                </a:cubicBezTo>
                <a:cubicBezTo>
                  <a:pt x="1206" y="284"/>
                  <a:pt x="1209" y="280"/>
                  <a:pt x="1209" y="276"/>
                </a:cubicBezTo>
                <a:cubicBezTo>
                  <a:pt x="1209" y="271"/>
                  <a:pt x="1206" y="268"/>
                  <a:pt x="1201" y="268"/>
                </a:cubicBezTo>
                <a:close/>
                <a:moveTo>
                  <a:pt x="1219" y="268"/>
                </a:moveTo>
                <a:cubicBezTo>
                  <a:pt x="1215" y="268"/>
                  <a:pt x="1211" y="271"/>
                  <a:pt x="1211" y="276"/>
                </a:cubicBezTo>
                <a:cubicBezTo>
                  <a:pt x="1211" y="280"/>
                  <a:pt x="1215" y="284"/>
                  <a:pt x="1219" y="284"/>
                </a:cubicBezTo>
                <a:cubicBezTo>
                  <a:pt x="1223" y="284"/>
                  <a:pt x="1227" y="280"/>
                  <a:pt x="1227" y="276"/>
                </a:cubicBezTo>
                <a:cubicBezTo>
                  <a:pt x="1227" y="271"/>
                  <a:pt x="1223" y="268"/>
                  <a:pt x="1219" y="268"/>
                </a:cubicBezTo>
                <a:close/>
                <a:moveTo>
                  <a:pt x="1219" y="285"/>
                </a:moveTo>
                <a:cubicBezTo>
                  <a:pt x="1215" y="285"/>
                  <a:pt x="1211" y="289"/>
                  <a:pt x="1211" y="293"/>
                </a:cubicBezTo>
                <a:cubicBezTo>
                  <a:pt x="1211" y="298"/>
                  <a:pt x="1215" y="301"/>
                  <a:pt x="1219" y="301"/>
                </a:cubicBezTo>
                <a:cubicBezTo>
                  <a:pt x="1223" y="301"/>
                  <a:pt x="1227" y="298"/>
                  <a:pt x="1227" y="293"/>
                </a:cubicBezTo>
                <a:cubicBezTo>
                  <a:pt x="1227" y="289"/>
                  <a:pt x="1223" y="285"/>
                  <a:pt x="1219" y="285"/>
                </a:cubicBezTo>
                <a:close/>
                <a:moveTo>
                  <a:pt x="1201" y="339"/>
                </a:moveTo>
                <a:cubicBezTo>
                  <a:pt x="1197" y="339"/>
                  <a:pt x="1193" y="342"/>
                  <a:pt x="1193" y="347"/>
                </a:cubicBezTo>
                <a:cubicBezTo>
                  <a:pt x="1193" y="351"/>
                  <a:pt x="1197" y="355"/>
                  <a:pt x="1201" y="355"/>
                </a:cubicBezTo>
                <a:cubicBezTo>
                  <a:pt x="1206" y="355"/>
                  <a:pt x="1209" y="351"/>
                  <a:pt x="1209" y="347"/>
                </a:cubicBezTo>
                <a:cubicBezTo>
                  <a:pt x="1209" y="342"/>
                  <a:pt x="1206" y="339"/>
                  <a:pt x="1201" y="339"/>
                </a:cubicBezTo>
                <a:close/>
                <a:moveTo>
                  <a:pt x="1201" y="357"/>
                </a:moveTo>
                <a:cubicBezTo>
                  <a:pt x="1197" y="357"/>
                  <a:pt x="1193" y="360"/>
                  <a:pt x="1193" y="365"/>
                </a:cubicBezTo>
                <a:cubicBezTo>
                  <a:pt x="1193" y="369"/>
                  <a:pt x="1197" y="373"/>
                  <a:pt x="1201" y="373"/>
                </a:cubicBezTo>
                <a:cubicBezTo>
                  <a:pt x="1206" y="373"/>
                  <a:pt x="1209" y="369"/>
                  <a:pt x="1209" y="365"/>
                </a:cubicBezTo>
                <a:cubicBezTo>
                  <a:pt x="1209" y="360"/>
                  <a:pt x="1206" y="357"/>
                  <a:pt x="1201" y="357"/>
                </a:cubicBezTo>
                <a:close/>
                <a:moveTo>
                  <a:pt x="1201" y="375"/>
                </a:moveTo>
                <a:cubicBezTo>
                  <a:pt x="1197" y="375"/>
                  <a:pt x="1193" y="378"/>
                  <a:pt x="1193" y="383"/>
                </a:cubicBezTo>
                <a:cubicBezTo>
                  <a:pt x="1193" y="387"/>
                  <a:pt x="1197" y="391"/>
                  <a:pt x="1201" y="391"/>
                </a:cubicBezTo>
                <a:cubicBezTo>
                  <a:pt x="1206" y="391"/>
                  <a:pt x="1209" y="387"/>
                  <a:pt x="1209" y="383"/>
                </a:cubicBezTo>
                <a:cubicBezTo>
                  <a:pt x="1209" y="378"/>
                  <a:pt x="1206" y="375"/>
                  <a:pt x="1201" y="375"/>
                </a:cubicBezTo>
                <a:close/>
                <a:moveTo>
                  <a:pt x="1201" y="392"/>
                </a:moveTo>
                <a:cubicBezTo>
                  <a:pt x="1197" y="392"/>
                  <a:pt x="1193" y="396"/>
                  <a:pt x="1193" y="400"/>
                </a:cubicBezTo>
                <a:cubicBezTo>
                  <a:pt x="1193" y="405"/>
                  <a:pt x="1197" y="408"/>
                  <a:pt x="1201" y="408"/>
                </a:cubicBezTo>
                <a:cubicBezTo>
                  <a:pt x="1206" y="408"/>
                  <a:pt x="1209" y="405"/>
                  <a:pt x="1209" y="400"/>
                </a:cubicBezTo>
                <a:cubicBezTo>
                  <a:pt x="1209" y="396"/>
                  <a:pt x="1206" y="392"/>
                  <a:pt x="1201" y="392"/>
                </a:cubicBezTo>
                <a:close/>
                <a:moveTo>
                  <a:pt x="1219" y="339"/>
                </a:moveTo>
                <a:cubicBezTo>
                  <a:pt x="1215" y="339"/>
                  <a:pt x="1211" y="342"/>
                  <a:pt x="1211" y="347"/>
                </a:cubicBezTo>
                <a:cubicBezTo>
                  <a:pt x="1211" y="351"/>
                  <a:pt x="1215" y="355"/>
                  <a:pt x="1219" y="355"/>
                </a:cubicBezTo>
                <a:cubicBezTo>
                  <a:pt x="1223" y="355"/>
                  <a:pt x="1227" y="351"/>
                  <a:pt x="1227" y="347"/>
                </a:cubicBezTo>
                <a:cubicBezTo>
                  <a:pt x="1227" y="342"/>
                  <a:pt x="1223" y="339"/>
                  <a:pt x="1219" y="339"/>
                </a:cubicBezTo>
                <a:close/>
                <a:moveTo>
                  <a:pt x="1219" y="357"/>
                </a:moveTo>
                <a:cubicBezTo>
                  <a:pt x="1215" y="357"/>
                  <a:pt x="1211" y="360"/>
                  <a:pt x="1211" y="365"/>
                </a:cubicBezTo>
                <a:cubicBezTo>
                  <a:pt x="1211" y="369"/>
                  <a:pt x="1215" y="373"/>
                  <a:pt x="1219" y="373"/>
                </a:cubicBezTo>
                <a:cubicBezTo>
                  <a:pt x="1223" y="373"/>
                  <a:pt x="1227" y="369"/>
                  <a:pt x="1227" y="365"/>
                </a:cubicBezTo>
                <a:cubicBezTo>
                  <a:pt x="1227" y="360"/>
                  <a:pt x="1223" y="357"/>
                  <a:pt x="1219" y="357"/>
                </a:cubicBezTo>
                <a:close/>
                <a:moveTo>
                  <a:pt x="1219" y="375"/>
                </a:moveTo>
                <a:cubicBezTo>
                  <a:pt x="1215" y="375"/>
                  <a:pt x="1211" y="378"/>
                  <a:pt x="1211" y="383"/>
                </a:cubicBezTo>
                <a:cubicBezTo>
                  <a:pt x="1211" y="387"/>
                  <a:pt x="1215" y="391"/>
                  <a:pt x="1219" y="391"/>
                </a:cubicBezTo>
                <a:cubicBezTo>
                  <a:pt x="1223" y="391"/>
                  <a:pt x="1227" y="387"/>
                  <a:pt x="1227" y="383"/>
                </a:cubicBezTo>
                <a:cubicBezTo>
                  <a:pt x="1227" y="378"/>
                  <a:pt x="1223" y="375"/>
                  <a:pt x="1219" y="375"/>
                </a:cubicBezTo>
                <a:close/>
                <a:moveTo>
                  <a:pt x="1219" y="392"/>
                </a:moveTo>
                <a:cubicBezTo>
                  <a:pt x="1215" y="392"/>
                  <a:pt x="1211" y="396"/>
                  <a:pt x="1211" y="400"/>
                </a:cubicBezTo>
                <a:cubicBezTo>
                  <a:pt x="1211" y="405"/>
                  <a:pt x="1215" y="408"/>
                  <a:pt x="1219" y="408"/>
                </a:cubicBezTo>
                <a:cubicBezTo>
                  <a:pt x="1223" y="408"/>
                  <a:pt x="1227" y="405"/>
                  <a:pt x="1227" y="400"/>
                </a:cubicBezTo>
                <a:cubicBezTo>
                  <a:pt x="1227" y="396"/>
                  <a:pt x="1223" y="392"/>
                  <a:pt x="1219" y="392"/>
                </a:cubicBezTo>
                <a:close/>
                <a:moveTo>
                  <a:pt x="1201" y="410"/>
                </a:moveTo>
                <a:cubicBezTo>
                  <a:pt x="1197" y="410"/>
                  <a:pt x="1193" y="414"/>
                  <a:pt x="1193" y="418"/>
                </a:cubicBezTo>
                <a:cubicBezTo>
                  <a:pt x="1193" y="423"/>
                  <a:pt x="1197" y="426"/>
                  <a:pt x="1201" y="426"/>
                </a:cubicBezTo>
                <a:cubicBezTo>
                  <a:pt x="1206" y="426"/>
                  <a:pt x="1209" y="423"/>
                  <a:pt x="1209" y="418"/>
                </a:cubicBezTo>
                <a:cubicBezTo>
                  <a:pt x="1209" y="414"/>
                  <a:pt x="1206" y="410"/>
                  <a:pt x="1201" y="410"/>
                </a:cubicBezTo>
                <a:close/>
                <a:moveTo>
                  <a:pt x="1201" y="428"/>
                </a:moveTo>
                <a:cubicBezTo>
                  <a:pt x="1197" y="428"/>
                  <a:pt x="1193" y="432"/>
                  <a:pt x="1193" y="436"/>
                </a:cubicBezTo>
                <a:cubicBezTo>
                  <a:pt x="1193" y="440"/>
                  <a:pt x="1197" y="444"/>
                  <a:pt x="1201" y="444"/>
                </a:cubicBezTo>
                <a:cubicBezTo>
                  <a:pt x="1206" y="444"/>
                  <a:pt x="1209" y="440"/>
                  <a:pt x="1209" y="436"/>
                </a:cubicBezTo>
                <a:cubicBezTo>
                  <a:pt x="1209" y="432"/>
                  <a:pt x="1206" y="428"/>
                  <a:pt x="1201" y="428"/>
                </a:cubicBezTo>
                <a:close/>
                <a:moveTo>
                  <a:pt x="1201" y="446"/>
                </a:moveTo>
                <a:cubicBezTo>
                  <a:pt x="1197" y="446"/>
                  <a:pt x="1193" y="449"/>
                  <a:pt x="1193" y="454"/>
                </a:cubicBezTo>
                <a:cubicBezTo>
                  <a:pt x="1193" y="458"/>
                  <a:pt x="1197" y="462"/>
                  <a:pt x="1201" y="462"/>
                </a:cubicBezTo>
                <a:cubicBezTo>
                  <a:pt x="1206" y="462"/>
                  <a:pt x="1209" y="458"/>
                  <a:pt x="1209" y="454"/>
                </a:cubicBezTo>
                <a:cubicBezTo>
                  <a:pt x="1209" y="449"/>
                  <a:pt x="1206" y="446"/>
                  <a:pt x="1201" y="446"/>
                </a:cubicBezTo>
                <a:close/>
                <a:moveTo>
                  <a:pt x="1201" y="464"/>
                </a:moveTo>
                <a:cubicBezTo>
                  <a:pt x="1197" y="464"/>
                  <a:pt x="1193" y="467"/>
                  <a:pt x="1193" y="472"/>
                </a:cubicBezTo>
                <a:cubicBezTo>
                  <a:pt x="1193" y="476"/>
                  <a:pt x="1197" y="480"/>
                  <a:pt x="1201" y="480"/>
                </a:cubicBezTo>
                <a:cubicBezTo>
                  <a:pt x="1206" y="480"/>
                  <a:pt x="1209" y="476"/>
                  <a:pt x="1209" y="472"/>
                </a:cubicBezTo>
                <a:cubicBezTo>
                  <a:pt x="1209" y="467"/>
                  <a:pt x="1206" y="464"/>
                  <a:pt x="1201" y="464"/>
                </a:cubicBezTo>
                <a:close/>
                <a:moveTo>
                  <a:pt x="1219" y="410"/>
                </a:moveTo>
                <a:cubicBezTo>
                  <a:pt x="1215" y="410"/>
                  <a:pt x="1211" y="414"/>
                  <a:pt x="1211" y="418"/>
                </a:cubicBezTo>
                <a:cubicBezTo>
                  <a:pt x="1211" y="423"/>
                  <a:pt x="1215" y="426"/>
                  <a:pt x="1219" y="426"/>
                </a:cubicBezTo>
                <a:cubicBezTo>
                  <a:pt x="1223" y="426"/>
                  <a:pt x="1227" y="423"/>
                  <a:pt x="1227" y="418"/>
                </a:cubicBezTo>
                <a:cubicBezTo>
                  <a:pt x="1227" y="414"/>
                  <a:pt x="1223" y="410"/>
                  <a:pt x="1219" y="410"/>
                </a:cubicBezTo>
                <a:close/>
                <a:moveTo>
                  <a:pt x="1219" y="428"/>
                </a:moveTo>
                <a:cubicBezTo>
                  <a:pt x="1215" y="428"/>
                  <a:pt x="1211" y="432"/>
                  <a:pt x="1211" y="436"/>
                </a:cubicBezTo>
                <a:cubicBezTo>
                  <a:pt x="1211" y="440"/>
                  <a:pt x="1215" y="444"/>
                  <a:pt x="1219" y="444"/>
                </a:cubicBezTo>
                <a:cubicBezTo>
                  <a:pt x="1223" y="444"/>
                  <a:pt x="1227" y="440"/>
                  <a:pt x="1227" y="436"/>
                </a:cubicBezTo>
                <a:cubicBezTo>
                  <a:pt x="1227" y="432"/>
                  <a:pt x="1223" y="428"/>
                  <a:pt x="1219" y="428"/>
                </a:cubicBezTo>
                <a:close/>
                <a:moveTo>
                  <a:pt x="1219" y="446"/>
                </a:moveTo>
                <a:cubicBezTo>
                  <a:pt x="1215" y="446"/>
                  <a:pt x="1211" y="449"/>
                  <a:pt x="1211" y="454"/>
                </a:cubicBezTo>
                <a:cubicBezTo>
                  <a:pt x="1211" y="458"/>
                  <a:pt x="1215" y="462"/>
                  <a:pt x="1219" y="462"/>
                </a:cubicBezTo>
                <a:cubicBezTo>
                  <a:pt x="1223" y="462"/>
                  <a:pt x="1227" y="458"/>
                  <a:pt x="1227" y="454"/>
                </a:cubicBezTo>
                <a:cubicBezTo>
                  <a:pt x="1227" y="449"/>
                  <a:pt x="1223" y="446"/>
                  <a:pt x="1219" y="446"/>
                </a:cubicBezTo>
                <a:close/>
                <a:moveTo>
                  <a:pt x="1219" y="464"/>
                </a:moveTo>
                <a:cubicBezTo>
                  <a:pt x="1215" y="464"/>
                  <a:pt x="1211" y="467"/>
                  <a:pt x="1211" y="472"/>
                </a:cubicBezTo>
                <a:cubicBezTo>
                  <a:pt x="1211" y="476"/>
                  <a:pt x="1215" y="480"/>
                  <a:pt x="1219" y="480"/>
                </a:cubicBezTo>
                <a:cubicBezTo>
                  <a:pt x="1223" y="480"/>
                  <a:pt x="1227" y="476"/>
                  <a:pt x="1227" y="472"/>
                </a:cubicBezTo>
                <a:cubicBezTo>
                  <a:pt x="1227" y="467"/>
                  <a:pt x="1223" y="464"/>
                  <a:pt x="1219" y="464"/>
                </a:cubicBezTo>
                <a:close/>
                <a:moveTo>
                  <a:pt x="1201" y="481"/>
                </a:moveTo>
                <a:cubicBezTo>
                  <a:pt x="1197" y="481"/>
                  <a:pt x="1193" y="485"/>
                  <a:pt x="1193" y="489"/>
                </a:cubicBezTo>
                <a:cubicBezTo>
                  <a:pt x="1193" y="494"/>
                  <a:pt x="1197" y="497"/>
                  <a:pt x="1201" y="497"/>
                </a:cubicBezTo>
                <a:cubicBezTo>
                  <a:pt x="1206" y="497"/>
                  <a:pt x="1209" y="494"/>
                  <a:pt x="1209" y="489"/>
                </a:cubicBezTo>
                <a:cubicBezTo>
                  <a:pt x="1209" y="485"/>
                  <a:pt x="1206" y="481"/>
                  <a:pt x="1201" y="481"/>
                </a:cubicBezTo>
                <a:close/>
                <a:moveTo>
                  <a:pt x="1201" y="499"/>
                </a:moveTo>
                <a:cubicBezTo>
                  <a:pt x="1197" y="499"/>
                  <a:pt x="1193" y="503"/>
                  <a:pt x="1193" y="507"/>
                </a:cubicBezTo>
                <a:cubicBezTo>
                  <a:pt x="1193" y="512"/>
                  <a:pt x="1197" y="515"/>
                  <a:pt x="1201" y="515"/>
                </a:cubicBezTo>
                <a:cubicBezTo>
                  <a:pt x="1206" y="515"/>
                  <a:pt x="1209" y="512"/>
                  <a:pt x="1209" y="507"/>
                </a:cubicBezTo>
                <a:cubicBezTo>
                  <a:pt x="1209" y="503"/>
                  <a:pt x="1206" y="499"/>
                  <a:pt x="1201" y="499"/>
                </a:cubicBezTo>
                <a:close/>
                <a:moveTo>
                  <a:pt x="1201" y="517"/>
                </a:moveTo>
                <a:cubicBezTo>
                  <a:pt x="1197" y="517"/>
                  <a:pt x="1193" y="521"/>
                  <a:pt x="1193" y="525"/>
                </a:cubicBezTo>
                <a:cubicBezTo>
                  <a:pt x="1193" y="529"/>
                  <a:pt x="1197" y="533"/>
                  <a:pt x="1201" y="533"/>
                </a:cubicBezTo>
                <a:cubicBezTo>
                  <a:pt x="1206" y="533"/>
                  <a:pt x="1209" y="529"/>
                  <a:pt x="1209" y="525"/>
                </a:cubicBezTo>
                <a:cubicBezTo>
                  <a:pt x="1209" y="521"/>
                  <a:pt x="1206" y="517"/>
                  <a:pt x="1201" y="517"/>
                </a:cubicBezTo>
                <a:close/>
                <a:moveTo>
                  <a:pt x="1201" y="535"/>
                </a:moveTo>
                <a:cubicBezTo>
                  <a:pt x="1197" y="535"/>
                  <a:pt x="1193" y="538"/>
                  <a:pt x="1193" y="543"/>
                </a:cubicBezTo>
                <a:cubicBezTo>
                  <a:pt x="1193" y="547"/>
                  <a:pt x="1197" y="551"/>
                  <a:pt x="1201" y="551"/>
                </a:cubicBezTo>
                <a:cubicBezTo>
                  <a:pt x="1206" y="551"/>
                  <a:pt x="1209" y="547"/>
                  <a:pt x="1209" y="543"/>
                </a:cubicBezTo>
                <a:cubicBezTo>
                  <a:pt x="1209" y="538"/>
                  <a:pt x="1206" y="535"/>
                  <a:pt x="1201" y="535"/>
                </a:cubicBezTo>
                <a:close/>
                <a:moveTo>
                  <a:pt x="1219" y="481"/>
                </a:moveTo>
                <a:cubicBezTo>
                  <a:pt x="1215" y="481"/>
                  <a:pt x="1211" y="485"/>
                  <a:pt x="1211" y="489"/>
                </a:cubicBezTo>
                <a:cubicBezTo>
                  <a:pt x="1211" y="494"/>
                  <a:pt x="1215" y="497"/>
                  <a:pt x="1219" y="497"/>
                </a:cubicBezTo>
                <a:cubicBezTo>
                  <a:pt x="1223" y="497"/>
                  <a:pt x="1227" y="494"/>
                  <a:pt x="1227" y="489"/>
                </a:cubicBezTo>
                <a:cubicBezTo>
                  <a:pt x="1227" y="485"/>
                  <a:pt x="1223" y="481"/>
                  <a:pt x="1219" y="481"/>
                </a:cubicBezTo>
                <a:close/>
                <a:moveTo>
                  <a:pt x="1219" y="499"/>
                </a:moveTo>
                <a:cubicBezTo>
                  <a:pt x="1215" y="499"/>
                  <a:pt x="1211" y="503"/>
                  <a:pt x="1211" y="507"/>
                </a:cubicBezTo>
                <a:cubicBezTo>
                  <a:pt x="1211" y="512"/>
                  <a:pt x="1215" y="515"/>
                  <a:pt x="1219" y="515"/>
                </a:cubicBezTo>
                <a:cubicBezTo>
                  <a:pt x="1223" y="515"/>
                  <a:pt x="1227" y="512"/>
                  <a:pt x="1227" y="507"/>
                </a:cubicBezTo>
                <a:cubicBezTo>
                  <a:pt x="1227" y="503"/>
                  <a:pt x="1223" y="499"/>
                  <a:pt x="1219" y="499"/>
                </a:cubicBezTo>
                <a:close/>
                <a:moveTo>
                  <a:pt x="1219" y="517"/>
                </a:moveTo>
                <a:cubicBezTo>
                  <a:pt x="1215" y="517"/>
                  <a:pt x="1211" y="521"/>
                  <a:pt x="1211" y="525"/>
                </a:cubicBezTo>
                <a:cubicBezTo>
                  <a:pt x="1211" y="529"/>
                  <a:pt x="1215" y="533"/>
                  <a:pt x="1219" y="533"/>
                </a:cubicBezTo>
                <a:cubicBezTo>
                  <a:pt x="1223" y="533"/>
                  <a:pt x="1227" y="529"/>
                  <a:pt x="1227" y="525"/>
                </a:cubicBezTo>
                <a:cubicBezTo>
                  <a:pt x="1227" y="521"/>
                  <a:pt x="1223" y="517"/>
                  <a:pt x="1219" y="517"/>
                </a:cubicBezTo>
                <a:close/>
                <a:moveTo>
                  <a:pt x="1219" y="535"/>
                </a:moveTo>
                <a:cubicBezTo>
                  <a:pt x="1215" y="535"/>
                  <a:pt x="1211" y="538"/>
                  <a:pt x="1211" y="543"/>
                </a:cubicBezTo>
                <a:cubicBezTo>
                  <a:pt x="1211" y="547"/>
                  <a:pt x="1215" y="551"/>
                  <a:pt x="1219" y="551"/>
                </a:cubicBezTo>
                <a:cubicBezTo>
                  <a:pt x="1223" y="551"/>
                  <a:pt x="1227" y="547"/>
                  <a:pt x="1227" y="543"/>
                </a:cubicBezTo>
                <a:cubicBezTo>
                  <a:pt x="1227" y="538"/>
                  <a:pt x="1223" y="535"/>
                  <a:pt x="1219" y="535"/>
                </a:cubicBezTo>
                <a:close/>
                <a:moveTo>
                  <a:pt x="1201" y="553"/>
                </a:moveTo>
                <a:cubicBezTo>
                  <a:pt x="1197" y="553"/>
                  <a:pt x="1193" y="556"/>
                  <a:pt x="1193" y="561"/>
                </a:cubicBezTo>
                <a:cubicBezTo>
                  <a:pt x="1193" y="565"/>
                  <a:pt x="1197" y="569"/>
                  <a:pt x="1201" y="569"/>
                </a:cubicBezTo>
                <a:cubicBezTo>
                  <a:pt x="1206" y="569"/>
                  <a:pt x="1209" y="565"/>
                  <a:pt x="1209" y="561"/>
                </a:cubicBezTo>
                <a:cubicBezTo>
                  <a:pt x="1209" y="556"/>
                  <a:pt x="1206" y="553"/>
                  <a:pt x="1201" y="553"/>
                </a:cubicBezTo>
                <a:close/>
                <a:moveTo>
                  <a:pt x="1201" y="570"/>
                </a:moveTo>
                <a:cubicBezTo>
                  <a:pt x="1197" y="570"/>
                  <a:pt x="1193" y="574"/>
                  <a:pt x="1193" y="578"/>
                </a:cubicBezTo>
                <a:cubicBezTo>
                  <a:pt x="1193" y="583"/>
                  <a:pt x="1197" y="586"/>
                  <a:pt x="1201" y="586"/>
                </a:cubicBezTo>
                <a:cubicBezTo>
                  <a:pt x="1206" y="586"/>
                  <a:pt x="1209" y="583"/>
                  <a:pt x="1209" y="578"/>
                </a:cubicBezTo>
                <a:cubicBezTo>
                  <a:pt x="1209" y="574"/>
                  <a:pt x="1206" y="570"/>
                  <a:pt x="1201" y="570"/>
                </a:cubicBezTo>
                <a:close/>
                <a:moveTo>
                  <a:pt x="1201" y="588"/>
                </a:moveTo>
                <a:cubicBezTo>
                  <a:pt x="1197" y="588"/>
                  <a:pt x="1193" y="592"/>
                  <a:pt x="1193" y="596"/>
                </a:cubicBezTo>
                <a:cubicBezTo>
                  <a:pt x="1193" y="601"/>
                  <a:pt x="1197" y="604"/>
                  <a:pt x="1201" y="604"/>
                </a:cubicBezTo>
                <a:cubicBezTo>
                  <a:pt x="1206" y="604"/>
                  <a:pt x="1209" y="601"/>
                  <a:pt x="1209" y="596"/>
                </a:cubicBezTo>
                <a:cubicBezTo>
                  <a:pt x="1209" y="592"/>
                  <a:pt x="1206" y="588"/>
                  <a:pt x="1201" y="588"/>
                </a:cubicBezTo>
                <a:close/>
                <a:moveTo>
                  <a:pt x="1201" y="606"/>
                </a:moveTo>
                <a:cubicBezTo>
                  <a:pt x="1197" y="606"/>
                  <a:pt x="1193" y="610"/>
                  <a:pt x="1193" y="614"/>
                </a:cubicBezTo>
                <a:cubicBezTo>
                  <a:pt x="1193" y="619"/>
                  <a:pt x="1197" y="622"/>
                  <a:pt x="1201" y="622"/>
                </a:cubicBezTo>
                <a:cubicBezTo>
                  <a:pt x="1206" y="622"/>
                  <a:pt x="1209" y="619"/>
                  <a:pt x="1209" y="614"/>
                </a:cubicBezTo>
                <a:cubicBezTo>
                  <a:pt x="1209" y="610"/>
                  <a:pt x="1206" y="606"/>
                  <a:pt x="1201" y="606"/>
                </a:cubicBezTo>
                <a:close/>
                <a:moveTo>
                  <a:pt x="1219" y="553"/>
                </a:moveTo>
                <a:cubicBezTo>
                  <a:pt x="1215" y="553"/>
                  <a:pt x="1211" y="556"/>
                  <a:pt x="1211" y="561"/>
                </a:cubicBezTo>
                <a:cubicBezTo>
                  <a:pt x="1211" y="565"/>
                  <a:pt x="1215" y="569"/>
                  <a:pt x="1219" y="569"/>
                </a:cubicBezTo>
                <a:cubicBezTo>
                  <a:pt x="1223" y="569"/>
                  <a:pt x="1227" y="565"/>
                  <a:pt x="1227" y="561"/>
                </a:cubicBezTo>
                <a:cubicBezTo>
                  <a:pt x="1227" y="556"/>
                  <a:pt x="1223" y="553"/>
                  <a:pt x="1219" y="553"/>
                </a:cubicBezTo>
                <a:close/>
                <a:moveTo>
                  <a:pt x="1219" y="570"/>
                </a:moveTo>
                <a:cubicBezTo>
                  <a:pt x="1215" y="570"/>
                  <a:pt x="1211" y="574"/>
                  <a:pt x="1211" y="578"/>
                </a:cubicBezTo>
                <a:cubicBezTo>
                  <a:pt x="1211" y="583"/>
                  <a:pt x="1215" y="586"/>
                  <a:pt x="1219" y="586"/>
                </a:cubicBezTo>
                <a:cubicBezTo>
                  <a:pt x="1223" y="586"/>
                  <a:pt x="1227" y="583"/>
                  <a:pt x="1227" y="578"/>
                </a:cubicBezTo>
                <a:cubicBezTo>
                  <a:pt x="1227" y="574"/>
                  <a:pt x="1223" y="570"/>
                  <a:pt x="1219" y="570"/>
                </a:cubicBezTo>
                <a:close/>
                <a:moveTo>
                  <a:pt x="1219" y="588"/>
                </a:moveTo>
                <a:cubicBezTo>
                  <a:pt x="1215" y="588"/>
                  <a:pt x="1211" y="592"/>
                  <a:pt x="1211" y="596"/>
                </a:cubicBezTo>
                <a:cubicBezTo>
                  <a:pt x="1211" y="601"/>
                  <a:pt x="1215" y="604"/>
                  <a:pt x="1219" y="604"/>
                </a:cubicBezTo>
                <a:cubicBezTo>
                  <a:pt x="1223" y="604"/>
                  <a:pt x="1227" y="601"/>
                  <a:pt x="1227" y="596"/>
                </a:cubicBezTo>
                <a:cubicBezTo>
                  <a:pt x="1227" y="592"/>
                  <a:pt x="1223" y="588"/>
                  <a:pt x="1219" y="588"/>
                </a:cubicBezTo>
                <a:close/>
                <a:moveTo>
                  <a:pt x="1219" y="606"/>
                </a:moveTo>
                <a:cubicBezTo>
                  <a:pt x="1215" y="606"/>
                  <a:pt x="1211" y="610"/>
                  <a:pt x="1211" y="614"/>
                </a:cubicBezTo>
                <a:cubicBezTo>
                  <a:pt x="1211" y="619"/>
                  <a:pt x="1215" y="622"/>
                  <a:pt x="1219" y="622"/>
                </a:cubicBezTo>
                <a:cubicBezTo>
                  <a:pt x="1223" y="622"/>
                  <a:pt x="1227" y="619"/>
                  <a:pt x="1227" y="614"/>
                </a:cubicBezTo>
                <a:cubicBezTo>
                  <a:pt x="1227" y="610"/>
                  <a:pt x="1223" y="606"/>
                  <a:pt x="1219" y="606"/>
                </a:cubicBezTo>
                <a:close/>
                <a:moveTo>
                  <a:pt x="1201" y="624"/>
                </a:moveTo>
                <a:cubicBezTo>
                  <a:pt x="1197" y="624"/>
                  <a:pt x="1193" y="627"/>
                  <a:pt x="1193" y="632"/>
                </a:cubicBezTo>
                <a:cubicBezTo>
                  <a:pt x="1193" y="636"/>
                  <a:pt x="1197" y="640"/>
                  <a:pt x="1201" y="640"/>
                </a:cubicBezTo>
                <a:cubicBezTo>
                  <a:pt x="1206" y="640"/>
                  <a:pt x="1209" y="636"/>
                  <a:pt x="1209" y="632"/>
                </a:cubicBezTo>
                <a:cubicBezTo>
                  <a:pt x="1209" y="627"/>
                  <a:pt x="1206" y="624"/>
                  <a:pt x="1201" y="624"/>
                </a:cubicBezTo>
                <a:close/>
                <a:moveTo>
                  <a:pt x="1201" y="642"/>
                </a:moveTo>
                <a:cubicBezTo>
                  <a:pt x="1197" y="642"/>
                  <a:pt x="1193" y="645"/>
                  <a:pt x="1193" y="650"/>
                </a:cubicBezTo>
                <a:cubicBezTo>
                  <a:pt x="1193" y="654"/>
                  <a:pt x="1197" y="658"/>
                  <a:pt x="1201" y="658"/>
                </a:cubicBezTo>
                <a:cubicBezTo>
                  <a:pt x="1206" y="658"/>
                  <a:pt x="1209" y="654"/>
                  <a:pt x="1209" y="650"/>
                </a:cubicBezTo>
                <a:cubicBezTo>
                  <a:pt x="1209" y="645"/>
                  <a:pt x="1206" y="642"/>
                  <a:pt x="1201" y="642"/>
                </a:cubicBezTo>
                <a:close/>
                <a:moveTo>
                  <a:pt x="1201" y="660"/>
                </a:moveTo>
                <a:cubicBezTo>
                  <a:pt x="1197" y="660"/>
                  <a:pt x="1193" y="663"/>
                  <a:pt x="1193" y="668"/>
                </a:cubicBezTo>
                <a:cubicBezTo>
                  <a:pt x="1193" y="672"/>
                  <a:pt x="1197" y="676"/>
                  <a:pt x="1201" y="676"/>
                </a:cubicBezTo>
                <a:cubicBezTo>
                  <a:pt x="1206" y="676"/>
                  <a:pt x="1209" y="672"/>
                  <a:pt x="1209" y="668"/>
                </a:cubicBezTo>
                <a:cubicBezTo>
                  <a:pt x="1209" y="663"/>
                  <a:pt x="1206" y="660"/>
                  <a:pt x="1201" y="660"/>
                </a:cubicBezTo>
                <a:close/>
                <a:moveTo>
                  <a:pt x="1201" y="677"/>
                </a:moveTo>
                <a:cubicBezTo>
                  <a:pt x="1197" y="677"/>
                  <a:pt x="1193" y="681"/>
                  <a:pt x="1193" y="685"/>
                </a:cubicBezTo>
                <a:cubicBezTo>
                  <a:pt x="1193" y="690"/>
                  <a:pt x="1197" y="693"/>
                  <a:pt x="1201" y="693"/>
                </a:cubicBezTo>
                <a:cubicBezTo>
                  <a:pt x="1206" y="693"/>
                  <a:pt x="1209" y="690"/>
                  <a:pt x="1209" y="685"/>
                </a:cubicBezTo>
                <a:cubicBezTo>
                  <a:pt x="1209" y="681"/>
                  <a:pt x="1206" y="677"/>
                  <a:pt x="1201" y="677"/>
                </a:cubicBezTo>
                <a:close/>
                <a:moveTo>
                  <a:pt x="1219" y="624"/>
                </a:moveTo>
                <a:cubicBezTo>
                  <a:pt x="1215" y="624"/>
                  <a:pt x="1211" y="627"/>
                  <a:pt x="1211" y="632"/>
                </a:cubicBezTo>
                <a:cubicBezTo>
                  <a:pt x="1211" y="636"/>
                  <a:pt x="1215" y="640"/>
                  <a:pt x="1219" y="640"/>
                </a:cubicBezTo>
                <a:cubicBezTo>
                  <a:pt x="1223" y="640"/>
                  <a:pt x="1227" y="636"/>
                  <a:pt x="1227" y="632"/>
                </a:cubicBezTo>
                <a:cubicBezTo>
                  <a:pt x="1227" y="627"/>
                  <a:pt x="1223" y="624"/>
                  <a:pt x="1219" y="624"/>
                </a:cubicBezTo>
                <a:close/>
                <a:moveTo>
                  <a:pt x="1219" y="642"/>
                </a:moveTo>
                <a:cubicBezTo>
                  <a:pt x="1215" y="642"/>
                  <a:pt x="1211" y="645"/>
                  <a:pt x="1211" y="650"/>
                </a:cubicBezTo>
                <a:cubicBezTo>
                  <a:pt x="1211" y="654"/>
                  <a:pt x="1215" y="658"/>
                  <a:pt x="1219" y="658"/>
                </a:cubicBezTo>
                <a:cubicBezTo>
                  <a:pt x="1223" y="658"/>
                  <a:pt x="1227" y="654"/>
                  <a:pt x="1227" y="650"/>
                </a:cubicBezTo>
                <a:cubicBezTo>
                  <a:pt x="1227" y="645"/>
                  <a:pt x="1223" y="642"/>
                  <a:pt x="1219" y="642"/>
                </a:cubicBezTo>
                <a:close/>
                <a:moveTo>
                  <a:pt x="1219" y="660"/>
                </a:moveTo>
                <a:cubicBezTo>
                  <a:pt x="1215" y="660"/>
                  <a:pt x="1211" y="663"/>
                  <a:pt x="1211" y="668"/>
                </a:cubicBezTo>
                <a:cubicBezTo>
                  <a:pt x="1211" y="672"/>
                  <a:pt x="1215" y="676"/>
                  <a:pt x="1219" y="676"/>
                </a:cubicBezTo>
                <a:cubicBezTo>
                  <a:pt x="1223" y="676"/>
                  <a:pt x="1227" y="672"/>
                  <a:pt x="1227" y="668"/>
                </a:cubicBezTo>
                <a:cubicBezTo>
                  <a:pt x="1227" y="663"/>
                  <a:pt x="1223" y="660"/>
                  <a:pt x="1219" y="660"/>
                </a:cubicBezTo>
                <a:close/>
                <a:moveTo>
                  <a:pt x="1219" y="677"/>
                </a:moveTo>
                <a:cubicBezTo>
                  <a:pt x="1215" y="677"/>
                  <a:pt x="1211" y="681"/>
                  <a:pt x="1211" y="685"/>
                </a:cubicBezTo>
                <a:cubicBezTo>
                  <a:pt x="1211" y="690"/>
                  <a:pt x="1215" y="693"/>
                  <a:pt x="1219" y="693"/>
                </a:cubicBezTo>
                <a:cubicBezTo>
                  <a:pt x="1223" y="693"/>
                  <a:pt x="1227" y="690"/>
                  <a:pt x="1227" y="685"/>
                </a:cubicBezTo>
                <a:cubicBezTo>
                  <a:pt x="1227" y="681"/>
                  <a:pt x="1223" y="677"/>
                  <a:pt x="1219" y="677"/>
                </a:cubicBezTo>
                <a:close/>
                <a:moveTo>
                  <a:pt x="1201" y="695"/>
                </a:moveTo>
                <a:cubicBezTo>
                  <a:pt x="1197" y="695"/>
                  <a:pt x="1193" y="699"/>
                  <a:pt x="1193" y="703"/>
                </a:cubicBezTo>
                <a:cubicBezTo>
                  <a:pt x="1193" y="708"/>
                  <a:pt x="1197" y="711"/>
                  <a:pt x="1201" y="711"/>
                </a:cubicBezTo>
                <a:cubicBezTo>
                  <a:pt x="1206" y="711"/>
                  <a:pt x="1209" y="708"/>
                  <a:pt x="1209" y="703"/>
                </a:cubicBezTo>
                <a:cubicBezTo>
                  <a:pt x="1209" y="699"/>
                  <a:pt x="1206" y="695"/>
                  <a:pt x="1201" y="695"/>
                </a:cubicBezTo>
                <a:close/>
                <a:moveTo>
                  <a:pt x="1201" y="713"/>
                </a:moveTo>
                <a:cubicBezTo>
                  <a:pt x="1197" y="713"/>
                  <a:pt x="1193" y="717"/>
                  <a:pt x="1193" y="721"/>
                </a:cubicBezTo>
                <a:cubicBezTo>
                  <a:pt x="1193" y="725"/>
                  <a:pt x="1197" y="729"/>
                  <a:pt x="1201" y="729"/>
                </a:cubicBezTo>
                <a:cubicBezTo>
                  <a:pt x="1206" y="729"/>
                  <a:pt x="1209" y="725"/>
                  <a:pt x="1209" y="721"/>
                </a:cubicBezTo>
                <a:cubicBezTo>
                  <a:pt x="1209" y="717"/>
                  <a:pt x="1206" y="713"/>
                  <a:pt x="1201" y="713"/>
                </a:cubicBezTo>
                <a:close/>
                <a:moveTo>
                  <a:pt x="1201" y="731"/>
                </a:moveTo>
                <a:cubicBezTo>
                  <a:pt x="1197" y="731"/>
                  <a:pt x="1193" y="734"/>
                  <a:pt x="1193" y="739"/>
                </a:cubicBezTo>
                <a:cubicBezTo>
                  <a:pt x="1193" y="743"/>
                  <a:pt x="1197" y="747"/>
                  <a:pt x="1201" y="747"/>
                </a:cubicBezTo>
                <a:cubicBezTo>
                  <a:pt x="1206" y="747"/>
                  <a:pt x="1209" y="743"/>
                  <a:pt x="1209" y="739"/>
                </a:cubicBezTo>
                <a:cubicBezTo>
                  <a:pt x="1209" y="734"/>
                  <a:pt x="1206" y="731"/>
                  <a:pt x="1201" y="731"/>
                </a:cubicBezTo>
                <a:close/>
                <a:moveTo>
                  <a:pt x="1201" y="749"/>
                </a:moveTo>
                <a:cubicBezTo>
                  <a:pt x="1197" y="749"/>
                  <a:pt x="1193" y="752"/>
                  <a:pt x="1193" y="757"/>
                </a:cubicBezTo>
                <a:cubicBezTo>
                  <a:pt x="1193" y="761"/>
                  <a:pt x="1197" y="765"/>
                  <a:pt x="1201" y="765"/>
                </a:cubicBezTo>
                <a:cubicBezTo>
                  <a:pt x="1206" y="765"/>
                  <a:pt x="1209" y="761"/>
                  <a:pt x="1209" y="757"/>
                </a:cubicBezTo>
                <a:cubicBezTo>
                  <a:pt x="1209" y="752"/>
                  <a:pt x="1206" y="749"/>
                  <a:pt x="1201" y="749"/>
                </a:cubicBezTo>
                <a:close/>
                <a:moveTo>
                  <a:pt x="1219" y="695"/>
                </a:moveTo>
                <a:cubicBezTo>
                  <a:pt x="1215" y="695"/>
                  <a:pt x="1211" y="699"/>
                  <a:pt x="1211" y="703"/>
                </a:cubicBezTo>
                <a:cubicBezTo>
                  <a:pt x="1211" y="708"/>
                  <a:pt x="1215" y="711"/>
                  <a:pt x="1219" y="711"/>
                </a:cubicBezTo>
                <a:cubicBezTo>
                  <a:pt x="1223" y="711"/>
                  <a:pt x="1227" y="708"/>
                  <a:pt x="1227" y="703"/>
                </a:cubicBezTo>
                <a:cubicBezTo>
                  <a:pt x="1227" y="699"/>
                  <a:pt x="1223" y="695"/>
                  <a:pt x="1219" y="695"/>
                </a:cubicBezTo>
                <a:close/>
                <a:moveTo>
                  <a:pt x="1219" y="713"/>
                </a:moveTo>
                <a:cubicBezTo>
                  <a:pt x="1215" y="713"/>
                  <a:pt x="1211" y="717"/>
                  <a:pt x="1211" y="721"/>
                </a:cubicBezTo>
                <a:cubicBezTo>
                  <a:pt x="1211" y="725"/>
                  <a:pt x="1215" y="729"/>
                  <a:pt x="1219" y="729"/>
                </a:cubicBezTo>
                <a:cubicBezTo>
                  <a:pt x="1223" y="729"/>
                  <a:pt x="1227" y="725"/>
                  <a:pt x="1227" y="721"/>
                </a:cubicBezTo>
                <a:cubicBezTo>
                  <a:pt x="1227" y="717"/>
                  <a:pt x="1223" y="713"/>
                  <a:pt x="1219" y="713"/>
                </a:cubicBezTo>
                <a:close/>
                <a:moveTo>
                  <a:pt x="1219" y="731"/>
                </a:moveTo>
                <a:cubicBezTo>
                  <a:pt x="1215" y="731"/>
                  <a:pt x="1211" y="734"/>
                  <a:pt x="1211" y="739"/>
                </a:cubicBezTo>
                <a:cubicBezTo>
                  <a:pt x="1211" y="743"/>
                  <a:pt x="1215" y="747"/>
                  <a:pt x="1219" y="747"/>
                </a:cubicBezTo>
                <a:cubicBezTo>
                  <a:pt x="1223" y="747"/>
                  <a:pt x="1227" y="743"/>
                  <a:pt x="1227" y="739"/>
                </a:cubicBezTo>
                <a:cubicBezTo>
                  <a:pt x="1227" y="734"/>
                  <a:pt x="1223" y="731"/>
                  <a:pt x="1219" y="731"/>
                </a:cubicBezTo>
                <a:close/>
                <a:moveTo>
                  <a:pt x="1219" y="749"/>
                </a:moveTo>
                <a:cubicBezTo>
                  <a:pt x="1215" y="749"/>
                  <a:pt x="1211" y="752"/>
                  <a:pt x="1211" y="757"/>
                </a:cubicBezTo>
                <a:cubicBezTo>
                  <a:pt x="1211" y="761"/>
                  <a:pt x="1215" y="765"/>
                  <a:pt x="1219" y="765"/>
                </a:cubicBezTo>
                <a:cubicBezTo>
                  <a:pt x="1223" y="765"/>
                  <a:pt x="1227" y="761"/>
                  <a:pt x="1227" y="757"/>
                </a:cubicBezTo>
                <a:cubicBezTo>
                  <a:pt x="1227" y="752"/>
                  <a:pt x="1223" y="749"/>
                  <a:pt x="1219" y="749"/>
                </a:cubicBezTo>
                <a:close/>
                <a:moveTo>
                  <a:pt x="1237" y="18"/>
                </a:moveTo>
                <a:cubicBezTo>
                  <a:pt x="1232" y="18"/>
                  <a:pt x="1229" y="22"/>
                  <a:pt x="1229" y="26"/>
                </a:cubicBezTo>
                <a:cubicBezTo>
                  <a:pt x="1229" y="31"/>
                  <a:pt x="1232" y="34"/>
                  <a:pt x="1237" y="34"/>
                </a:cubicBezTo>
                <a:cubicBezTo>
                  <a:pt x="1241" y="34"/>
                  <a:pt x="1245" y="31"/>
                  <a:pt x="1245" y="26"/>
                </a:cubicBezTo>
                <a:cubicBezTo>
                  <a:pt x="1245" y="22"/>
                  <a:pt x="1241" y="18"/>
                  <a:pt x="1237" y="18"/>
                </a:cubicBezTo>
                <a:close/>
                <a:moveTo>
                  <a:pt x="1237" y="36"/>
                </a:moveTo>
                <a:cubicBezTo>
                  <a:pt x="1232" y="36"/>
                  <a:pt x="1229" y="40"/>
                  <a:pt x="1229" y="44"/>
                </a:cubicBezTo>
                <a:cubicBezTo>
                  <a:pt x="1229" y="49"/>
                  <a:pt x="1232" y="52"/>
                  <a:pt x="1237" y="52"/>
                </a:cubicBezTo>
                <a:cubicBezTo>
                  <a:pt x="1241" y="52"/>
                  <a:pt x="1245" y="49"/>
                  <a:pt x="1245" y="44"/>
                </a:cubicBezTo>
                <a:cubicBezTo>
                  <a:pt x="1245" y="40"/>
                  <a:pt x="1241" y="36"/>
                  <a:pt x="1237" y="36"/>
                </a:cubicBezTo>
                <a:close/>
                <a:moveTo>
                  <a:pt x="1255" y="18"/>
                </a:moveTo>
                <a:cubicBezTo>
                  <a:pt x="1250" y="18"/>
                  <a:pt x="1247" y="22"/>
                  <a:pt x="1247" y="26"/>
                </a:cubicBezTo>
                <a:cubicBezTo>
                  <a:pt x="1247" y="31"/>
                  <a:pt x="1250" y="34"/>
                  <a:pt x="1255" y="34"/>
                </a:cubicBezTo>
                <a:cubicBezTo>
                  <a:pt x="1259" y="34"/>
                  <a:pt x="1263" y="31"/>
                  <a:pt x="1263" y="26"/>
                </a:cubicBezTo>
                <a:cubicBezTo>
                  <a:pt x="1263" y="22"/>
                  <a:pt x="1259" y="18"/>
                  <a:pt x="1255" y="18"/>
                </a:cubicBezTo>
                <a:close/>
                <a:moveTo>
                  <a:pt x="1255" y="36"/>
                </a:moveTo>
                <a:cubicBezTo>
                  <a:pt x="1250" y="36"/>
                  <a:pt x="1247" y="40"/>
                  <a:pt x="1247" y="44"/>
                </a:cubicBezTo>
                <a:cubicBezTo>
                  <a:pt x="1247" y="49"/>
                  <a:pt x="1250" y="52"/>
                  <a:pt x="1255" y="52"/>
                </a:cubicBezTo>
                <a:cubicBezTo>
                  <a:pt x="1259" y="52"/>
                  <a:pt x="1263" y="49"/>
                  <a:pt x="1263" y="44"/>
                </a:cubicBezTo>
                <a:cubicBezTo>
                  <a:pt x="1263" y="40"/>
                  <a:pt x="1259" y="36"/>
                  <a:pt x="1255" y="36"/>
                </a:cubicBezTo>
                <a:close/>
                <a:moveTo>
                  <a:pt x="1237" y="90"/>
                </a:moveTo>
                <a:cubicBezTo>
                  <a:pt x="1232" y="90"/>
                  <a:pt x="1229" y="93"/>
                  <a:pt x="1229" y="98"/>
                </a:cubicBezTo>
                <a:cubicBezTo>
                  <a:pt x="1229" y="102"/>
                  <a:pt x="1232" y="106"/>
                  <a:pt x="1237" y="106"/>
                </a:cubicBezTo>
                <a:cubicBezTo>
                  <a:pt x="1241" y="106"/>
                  <a:pt x="1245" y="102"/>
                  <a:pt x="1245" y="98"/>
                </a:cubicBezTo>
                <a:cubicBezTo>
                  <a:pt x="1245" y="93"/>
                  <a:pt x="1241" y="90"/>
                  <a:pt x="1237" y="90"/>
                </a:cubicBezTo>
                <a:close/>
                <a:moveTo>
                  <a:pt x="1237" y="107"/>
                </a:moveTo>
                <a:cubicBezTo>
                  <a:pt x="1232" y="107"/>
                  <a:pt x="1229" y="111"/>
                  <a:pt x="1229" y="115"/>
                </a:cubicBezTo>
                <a:cubicBezTo>
                  <a:pt x="1229" y="120"/>
                  <a:pt x="1232" y="123"/>
                  <a:pt x="1237" y="123"/>
                </a:cubicBezTo>
                <a:cubicBezTo>
                  <a:pt x="1241" y="123"/>
                  <a:pt x="1245" y="120"/>
                  <a:pt x="1245" y="115"/>
                </a:cubicBezTo>
                <a:cubicBezTo>
                  <a:pt x="1245" y="111"/>
                  <a:pt x="1241" y="107"/>
                  <a:pt x="1237" y="107"/>
                </a:cubicBezTo>
                <a:close/>
                <a:moveTo>
                  <a:pt x="1255" y="90"/>
                </a:moveTo>
                <a:cubicBezTo>
                  <a:pt x="1250" y="90"/>
                  <a:pt x="1247" y="93"/>
                  <a:pt x="1247" y="98"/>
                </a:cubicBezTo>
                <a:cubicBezTo>
                  <a:pt x="1247" y="102"/>
                  <a:pt x="1250" y="106"/>
                  <a:pt x="1255" y="106"/>
                </a:cubicBezTo>
                <a:cubicBezTo>
                  <a:pt x="1259" y="106"/>
                  <a:pt x="1263" y="102"/>
                  <a:pt x="1263" y="98"/>
                </a:cubicBezTo>
                <a:cubicBezTo>
                  <a:pt x="1263" y="93"/>
                  <a:pt x="1259" y="90"/>
                  <a:pt x="1255" y="90"/>
                </a:cubicBezTo>
                <a:close/>
                <a:moveTo>
                  <a:pt x="1255" y="107"/>
                </a:moveTo>
                <a:cubicBezTo>
                  <a:pt x="1250" y="107"/>
                  <a:pt x="1247" y="111"/>
                  <a:pt x="1247" y="115"/>
                </a:cubicBezTo>
                <a:cubicBezTo>
                  <a:pt x="1247" y="120"/>
                  <a:pt x="1250" y="123"/>
                  <a:pt x="1255" y="123"/>
                </a:cubicBezTo>
                <a:cubicBezTo>
                  <a:pt x="1259" y="123"/>
                  <a:pt x="1263" y="120"/>
                  <a:pt x="1263" y="115"/>
                </a:cubicBezTo>
                <a:cubicBezTo>
                  <a:pt x="1263" y="111"/>
                  <a:pt x="1259" y="107"/>
                  <a:pt x="1255" y="107"/>
                </a:cubicBezTo>
                <a:close/>
                <a:moveTo>
                  <a:pt x="1237" y="125"/>
                </a:moveTo>
                <a:cubicBezTo>
                  <a:pt x="1232" y="125"/>
                  <a:pt x="1229" y="129"/>
                  <a:pt x="1229" y="133"/>
                </a:cubicBezTo>
                <a:cubicBezTo>
                  <a:pt x="1229" y="138"/>
                  <a:pt x="1232" y="141"/>
                  <a:pt x="1237" y="141"/>
                </a:cubicBezTo>
                <a:cubicBezTo>
                  <a:pt x="1241" y="141"/>
                  <a:pt x="1245" y="138"/>
                  <a:pt x="1245" y="133"/>
                </a:cubicBezTo>
                <a:cubicBezTo>
                  <a:pt x="1245" y="129"/>
                  <a:pt x="1241" y="125"/>
                  <a:pt x="1237" y="125"/>
                </a:cubicBezTo>
                <a:close/>
                <a:moveTo>
                  <a:pt x="1237" y="143"/>
                </a:moveTo>
                <a:cubicBezTo>
                  <a:pt x="1232" y="143"/>
                  <a:pt x="1229" y="147"/>
                  <a:pt x="1229" y="151"/>
                </a:cubicBezTo>
                <a:cubicBezTo>
                  <a:pt x="1229" y="155"/>
                  <a:pt x="1232" y="159"/>
                  <a:pt x="1237" y="159"/>
                </a:cubicBezTo>
                <a:cubicBezTo>
                  <a:pt x="1241" y="159"/>
                  <a:pt x="1245" y="155"/>
                  <a:pt x="1245" y="151"/>
                </a:cubicBezTo>
                <a:cubicBezTo>
                  <a:pt x="1245" y="147"/>
                  <a:pt x="1241" y="143"/>
                  <a:pt x="1237" y="143"/>
                </a:cubicBezTo>
                <a:close/>
                <a:moveTo>
                  <a:pt x="1237" y="161"/>
                </a:moveTo>
                <a:cubicBezTo>
                  <a:pt x="1232" y="161"/>
                  <a:pt x="1229" y="164"/>
                  <a:pt x="1229" y="169"/>
                </a:cubicBezTo>
                <a:cubicBezTo>
                  <a:pt x="1229" y="173"/>
                  <a:pt x="1232" y="177"/>
                  <a:pt x="1237" y="177"/>
                </a:cubicBezTo>
                <a:cubicBezTo>
                  <a:pt x="1241" y="177"/>
                  <a:pt x="1245" y="173"/>
                  <a:pt x="1245" y="169"/>
                </a:cubicBezTo>
                <a:cubicBezTo>
                  <a:pt x="1245" y="164"/>
                  <a:pt x="1241" y="161"/>
                  <a:pt x="1237" y="161"/>
                </a:cubicBezTo>
                <a:close/>
                <a:moveTo>
                  <a:pt x="1237" y="179"/>
                </a:moveTo>
                <a:cubicBezTo>
                  <a:pt x="1232" y="179"/>
                  <a:pt x="1229" y="182"/>
                  <a:pt x="1229" y="187"/>
                </a:cubicBezTo>
                <a:cubicBezTo>
                  <a:pt x="1229" y="191"/>
                  <a:pt x="1232" y="195"/>
                  <a:pt x="1237" y="195"/>
                </a:cubicBezTo>
                <a:cubicBezTo>
                  <a:pt x="1241" y="195"/>
                  <a:pt x="1245" y="191"/>
                  <a:pt x="1245" y="187"/>
                </a:cubicBezTo>
                <a:cubicBezTo>
                  <a:pt x="1245" y="182"/>
                  <a:pt x="1241" y="179"/>
                  <a:pt x="1237" y="179"/>
                </a:cubicBezTo>
                <a:close/>
                <a:moveTo>
                  <a:pt x="1255" y="125"/>
                </a:moveTo>
                <a:cubicBezTo>
                  <a:pt x="1250" y="125"/>
                  <a:pt x="1247" y="129"/>
                  <a:pt x="1247" y="133"/>
                </a:cubicBezTo>
                <a:cubicBezTo>
                  <a:pt x="1247" y="138"/>
                  <a:pt x="1250" y="141"/>
                  <a:pt x="1255" y="141"/>
                </a:cubicBezTo>
                <a:cubicBezTo>
                  <a:pt x="1259" y="141"/>
                  <a:pt x="1263" y="138"/>
                  <a:pt x="1263" y="133"/>
                </a:cubicBezTo>
                <a:cubicBezTo>
                  <a:pt x="1263" y="129"/>
                  <a:pt x="1259" y="125"/>
                  <a:pt x="1255" y="125"/>
                </a:cubicBezTo>
                <a:close/>
                <a:moveTo>
                  <a:pt x="1255" y="143"/>
                </a:moveTo>
                <a:cubicBezTo>
                  <a:pt x="1250" y="143"/>
                  <a:pt x="1247" y="147"/>
                  <a:pt x="1247" y="151"/>
                </a:cubicBezTo>
                <a:cubicBezTo>
                  <a:pt x="1247" y="155"/>
                  <a:pt x="1250" y="159"/>
                  <a:pt x="1255" y="159"/>
                </a:cubicBezTo>
                <a:cubicBezTo>
                  <a:pt x="1259" y="159"/>
                  <a:pt x="1263" y="155"/>
                  <a:pt x="1263" y="151"/>
                </a:cubicBezTo>
                <a:cubicBezTo>
                  <a:pt x="1263" y="147"/>
                  <a:pt x="1259" y="143"/>
                  <a:pt x="1255" y="143"/>
                </a:cubicBezTo>
                <a:close/>
                <a:moveTo>
                  <a:pt x="1255" y="161"/>
                </a:moveTo>
                <a:cubicBezTo>
                  <a:pt x="1250" y="161"/>
                  <a:pt x="1247" y="164"/>
                  <a:pt x="1247" y="169"/>
                </a:cubicBezTo>
                <a:cubicBezTo>
                  <a:pt x="1247" y="173"/>
                  <a:pt x="1250" y="177"/>
                  <a:pt x="1255" y="177"/>
                </a:cubicBezTo>
                <a:cubicBezTo>
                  <a:pt x="1259" y="177"/>
                  <a:pt x="1263" y="173"/>
                  <a:pt x="1263" y="169"/>
                </a:cubicBezTo>
                <a:cubicBezTo>
                  <a:pt x="1263" y="164"/>
                  <a:pt x="1259" y="161"/>
                  <a:pt x="1255" y="161"/>
                </a:cubicBezTo>
                <a:close/>
                <a:moveTo>
                  <a:pt x="1255" y="179"/>
                </a:moveTo>
                <a:cubicBezTo>
                  <a:pt x="1250" y="179"/>
                  <a:pt x="1247" y="182"/>
                  <a:pt x="1247" y="187"/>
                </a:cubicBezTo>
                <a:cubicBezTo>
                  <a:pt x="1247" y="191"/>
                  <a:pt x="1250" y="195"/>
                  <a:pt x="1255" y="195"/>
                </a:cubicBezTo>
                <a:cubicBezTo>
                  <a:pt x="1259" y="195"/>
                  <a:pt x="1263" y="191"/>
                  <a:pt x="1263" y="187"/>
                </a:cubicBezTo>
                <a:cubicBezTo>
                  <a:pt x="1263" y="182"/>
                  <a:pt x="1259" y="179"/>
                  <a:pt x="1255" y="179"/>
                </a:cubicBezTo>
                <a:close/>
                <a:moveTo>
                  <a:pt x="1237" y="196"/>
                </a:moveTo>
                <a:cubicBezTo>
                  <a:pt x="1232" y="196"/>
                  <a:pt x="1229" y="200"/>
                  <a:pt x="1229" y="204"/>
                </a:cubicBezTo>
                <a:cubicBezTo>
                  <a:pt x="1229" y="209"/>
                  <a:pt x="1232" y="212"/>
                  <a:pt x="1237" y="212"/>
                </a:cubicBezTo>
                <a:cubicBezTo>
                  <a:pt x="1241" y="212"/>
                  <a:pt x="1245" y="209"/>
                  <a:pt x="1245" y="204"/>
                </a:cubicBezTo>
                <a:cubicBezTo>
                  <a:pt x="1245" y="200"/>
                  <a:pt x="1241" y="196"/>
                  <a:pt x="1237" y="196"/>
                </a:cubicBezTo>
                <a:close/>
                <a:moveTo>
                  <a:pt x="1237" y="214"/>
                </a:moveTo>
                <a:cubicBezTo>
                  <a:pt x="1232" y="214"/>
                  <a:pt x="1229" y="218"/>
                  <a:pt x="1229" y="222"/>
                </a:cubicBezTo>
                <a:cubicBezTo>
                  <a:pt x="1229" y="227"/>
                  <a:pt x="1232" y="230"/>
                  <a:pt x="1237" y="230"/>
                </a:cubicBezTo>
                <a:cubicBezTo>
                  <a:pt x="1241" y="230"/>
                  <a:pt x="1245" y="227"/>
                  <a:pt x="1245" y="222"/>
                </a:cubicBezTo>
                <a:cubicBezTo>
                  <a:pt x="1245" y="218"/>
                  <a:pt x="1241" y="214"/>
                  <a:pt x="1237" y="214"/>
                </a:cubicBezTo>
                <a:close/>
                <a:moveTo>
                  <a:pt x="1237" y="232"/>
                </a:moveTo>
                <a:cubicBezTo>
                  <a:pt x="1232" y="232"/>
                  <a:pt x="1229" y="236"/>
                  <a:pt x="1229" y="240"/>
                </a:cubicBezTo>
                <a:cubicBezTo>
                  <a:pt x="1229" y="244"/>
                  <a:pt x="1232" y="248"/>
                  <a:pt x="1237" y="248"/>
                </a:cubicBezTo>
                <a:cubicBezTo>
                  <a:pt x="1241" y="248"/>
                  <a:pt x="1245" y="244"/>
                  <a:pt x="1245" y="240"/>
                </a:cubicBezTo>
                <a:cubicBezTo>
                  <a:pt x="1245" y="236"/>
                  <a:pt x="1241" y="232"/>
                  <a:pt x="1237" y="232"/>
                </a:cubicBezTo>
                <a:close/>
                <a:moveTo>
                  <a:pt x="1237" y="250"/>
                </a:moveTo>
                <a:cubicBezTo>
                  <a:pt x="1232" y="250"/>
                  <a:pt x="1229" y="253"/>
                  <a:pt x="1229" y="258"/>
                </a:cubicBezTo>
                <a:cubicBezTo>
                  <a:pt x="1229" y="262"/>
                  <a:pt x="1232" y="266"/>
                  <a:pt x="1237" y="266"/>
                </a:cubicBezTo>
                <a:cubicBezTo>
                  <a:pt x="1241" y="266"/>
                  <a:pt x="1245" y="262"/>
                  <a:pt x="1245" y="258"/>
                </a:cubicBezTo>
                <a:cubicBezTo>
                  <a:pt x="1245" y="253"/>
                  <a:pt x="1241" y="250"/>
                  <a:pt x="1237" y="250"/>
                </a:cubicBezTo>
                <a:close/>
                <a:moveTo>
                  <a:pt x="1255" y="196"/>
                </a:moveTo>
                <a:cubicBezTo>
                  <a:pt x="1250" y="196"/>
                  <a:pt x="1247" y="200"/>
                  <a:pt x="1247" y="204"/>
                </a:cubicBezTo>
                <a:cubicBezTo>
                  <a:pt x="1247" y="209"/>
                  <a:pt x="1250" y="212"/>
                  <a:pt x="1255" y="212"/>
                </a:cubicBezTo>
                <a:cubicBezTo>
                  <a:pt x="1259" y="212"/>
                  <a:pt x="1263" y="209"/>
                  <a:pt x="1263" y="204"/>
                </a:cubicBezTo>
                <a:cubicBezTo>
                  <a:pt x="1263" y="200"/>
                  <a:pt x="1259" y="196"/>
                  <a:pt x="1255" y="196"/>
                </a:cubicBezTo>
                <a:close/>
                <a:moveTo>
                  <a:pt x="1255" y="214"/>
                </a:moveTo>
                <a:cubicBezTo>
                  <a:pt x="1250" y="214"/>
                  <a:pt x="1247" y="218"/>
                  <a:pt x="1247" y="222"/>
                </a:cubicBezTo>
                <a:cubicBezTo>
                  <a:pt x="1247" y="227"/>
                  <a:pt x="1250" y="230"/>
                  <a:pt x="1255" y="230"/>
                </a:cubicBezTo>
                <a:cubicBezTo>
                  <a:pt x="1259" y="230"/>
                  <a:pt x="1263" y="227"/>
                  <a:pt x="1263" y="222"/>
                </a:cubicBezTo>
                <a:cubicBezTo>
                  <a:pt x="1263" y="218"/>
                  <a:pt x="1259" y="214"/>
                  <a:pt x="1255" y="214"/>
                </a:cubicBezTo>
                <a:close/>
                <a:moveTo>
                  <a:pt x="1255" y="232"/>
                </a:moveTo>
                <a:cubicBezTo>
                  <a:pt x="1250" y="232"/>
                  <a:pt x="1247" y="236"/>
                  <a:pt x="1247" y="240"/>
                </a:cubicBezTo>
                <a:cubicBezTo>
                  <a:pt x="1247" y="244"/>
                  <a:pt x="1250" y="248"/>
                  <a:pt x="1255" y="248"/>
                </a:cubicBezTo>
                <a:cubicBezTo>
                  <a:pt x="1259" y="248"/>
                  <a:pt x="1263" y="244"/>
                  <a:pt x="1263" y="240"/>
                </a:cubicBezTo>
                <a:cubicBezTo>
                  <a:pt x="1263" y="236"/>
                  <a:pt x="1259" y="232"/>
                  <a:pt x="1255" y="232"/>
                </a:cubicBezTo>
                <a:close/>
                <a:moveTo>
                  <a:pt x="1255" y="250"/>
                </a:moveTo>
                <a:cubicBezTo>
                  <a:pt x="1250" y="250"/>
                  <a:pt x="1247" y="253"/>
                  <a:pt x="1247" y="258"/>
                </a:cubicBezTo>
                <a:cubicBezTo>
                  <a:pt x="1247" y="262"/>
                  <a:pt x="1250" y="266"/>
                  <a:pt x="1255" y="266"/>
                </a:cubicBezTo>
                <a:cubicBezTo>
                  <a:pt x="1259" y="266"/>
                  <a:pt x="1263" y="262"/>
                  <a:pt x="1263" y="258"/>
                </a:cubicBezTo>
                <a:cubicBezTo>
                  <a:pt x="1263" y="253"/>
                  <a:pt x="1259" y="250"/>
                  <a:pt x="1255" y="250"/>
                </a:cubicBezTo>
                <a:close/>
                <a:moveTo>
                  <a:pt x="1237" y="268"/>
                </a:moveTo>
                <a:cubicBezTo>
                  <a:pt x="1232" y="268"/>
                  <a:pt x="1229" y="271"/>
                  <a:pt x="1229" y="276"/>
                </a:cubicBezTo>
                <a:cubicBezTo>
                  <a:pt x="1229" y="280"/>
                  <a:pt x="1232" y="284"/>
                  <a:pt x="1237" y="284"/>
                </a:cubicBezTo>
                <a:cubicBezTo>
                  <a:pt x="1241" y="284"/>
                  <a:pt x="1245" y="280"/>
                  <a:pt x="1245" y="276"/>
                </a:cubicBezTo>
                <a:cubicBezTo>
                  <a:pt x="1245" y="271"/>
                  <a:pt x="1241" y="268"/>
                  <a:pt x="1237" y="268"/>
                </a:cubicBezTo>
                <a:close/>
                <a:moveTo>
                  <a:pt x="1237" y="285"/>
                </a:moveTo>
                <a:cubicBezTo>
                  <a:pt x="1232" y="285"/>
                  <a:pt x="1229" y="289"/>
                  <a:pt x="1229" y="293"/>
                </a:cubicBezTo>
                <a:cubicBezTo>
                  <a:pt x="1229" y="298"/>
                  <a:pt x="1232" y="301"/>
                  <a:pt x="1237" y="301"/>
                </a:cubicBezTo>
                <a:cubicBezTo>
                  <a:pt x="1241" y="301"/>
                  <a:pt x="1245" y="298"/>
                  <a:pt x="1245" y="293"/>
                </a:cubicBezTo>
                <a:cubicBezTo>
                  <a:pt x="1245" y="289"/>
                  <a:pt x="1241" y="285"/>
                  <a:pt x="1237" y="285"/>
                </a:cubicBezTo>
                <a:close/>
                <a:moveTo>
                  <a:pt x="1237" y="303"/>
                </a:moveTo>
                <a:cubicBezTo>
                  <a:pt x="1232" y="303"/>
                  <a:pt x="1229" y="307"/>
                  <a:pt x="1229" y="311"/>
                </a:cubicBezTo>
                <a:cubicBezTo>
                  <a:pt x="1229" y="316"/>
                  <a:pt x="1232" y="319"/>
                  <a:pt x="1237" y="319"/>
                </a:cubicBezTo>
                <a:cubicBezTo>
                  <a:pt x="1241" y="319"/>
                  <a:pt x="1245" y="316"/>
                  <a:pt x="1245" y="311"/>
                </a:cubicBezTo>
                <a:cubicBezTo>
                  <a:pt x="1245" y="307"/>
                  <a:pt x="1241" y="303"/>
                  <a:pt x="1237" y="303"/>
                </a:cubicBezTo>
                <a:close/>
                <a:moveTo>
                  <a:pt x="1255" y="268"/>
                </a:moveTo>
                <a:cubicBezTo>
                  <a:pt x="1250" y="268"/>
                  <a:pt x="1247" y="271"/>
                  <a:pt x="1247" y="276"/>
                </a:cubicBezTo>
                <a:cubicBezTo>
                  <a:pt x="1247" y="280"/>
                  <a:pt x="1250" y="284"/>
                  <a:pt x="1255" y="284"/>
                </a:cubicBezTo>
                <a:cubicBezTo>
                  <a:pt x="1259" y="284"/>
                  <a:pt x="1263" y="280"/>
                  <a:pt x="1263" y="276"/>
                </a:cubicBezTo>
                <a:cubicBezTo>
                  <a:pt x="1263" y="271"/>
                  <a:pt x="1259" y="268"/>
                  <a:pt x="1255" y="268"/>
                </a:cubicBezTo>
                <a:close/>
                <a:moveTo>
                  <a:pt x="1255" y="285"/>
                </a:moveTo>
                <a:cubicBezTo>
                  <a:pt x="1250" y="285"/>
                  <a:pt x="1247" y="289"/>
                  <a:pt x="1247" y="293"/>
                </a:cubicBezTo>
                <a:cubicBezTo>
                  <a:pt x="1247" y="298"/>
                  <a:pt x="1250" y="301"/>
                  <a:pt x="1255" y="301"/>
                </a:cubicBezTo>
                <a:cubicBezTo>
                  <a:pt x="1259" y="301"/>
                  <a:pt x="1263" y="298"/>
                  <a:pt x="1263" y="293"/>
                </a:cubicBezTo>
                <a:cubicBezTo>
                  <a:pt x="1263" y="289"/>
                  <a:pt x="1259" y="285"/>
                  <a:pt x="1255" y="285"/>
                </a:cubicBezTo>
                <a:close/>
                <a:moveTo>
                  <a:pt x="1255" y="303"/>
                </a:moveTo>
                <a:cubicBezTo>
                  <a:pt x="1250" y="303"/>
                  <a:pt x="1247" y="307"/>
                  <a:pt x="1247" y="311"/>
                </a:cubicBezTo>
                <a:cubicBezTo>
                  <a:pt x="1247" y="316"/>
                  <a:pt x="1250" y="319"/>
                  <a:pt x="1255" y="319"/>
                </a:cubicBezTo>
                <a:cubicBezTo>
                  <a:pt x="1259" y="319"/>
                  <a:pt x="1263" y="316"/>
                  <a:pt x="1263" y="311"/>
                </a:cubicBezTo>
                <a:cubicBezTo>
                  <a:pt x="1263" y="307"/>
                  <a:pt x="1259" y="303"/>
                  <a:pt x="1255" y="303"/>
                </a:cubicBezTo>
                <a:close/>
                <a:moveTo>
                  <a:pt x="1237" y="339"/>
                </a:moveTo>
                <a:cubicBezTo>
                  <a:pt x="1232" y="339"/>
                  <a:pt x="1229" y="342"/>
                  <a:pt x="1229" y="347"/>
                </a:cubicBezTo>
                <a:cubicBezTo>
                  <a:pt x="1229" y="351"/>
                  <a:pt x="1232" y="355"/>
                  <a:pt x="1237" y="355"/>
                </a:cubicBezTo>
                <a:cubicBezTo>
                  <a:pt x="1241" y="355"/>
                  <a:pt x="1245" y="351"/>
                  <a:pt x="1245" y="347"/>
                </a:cubicBezTo>
                <a:cubicBezTo>
                  <a:pt x="1245" y="342"/>
                  <a:pt x="1241" y="339"/>
                  <a:pt x="1237" y="339"/>
                </a:cubicBezTo>
                <a:close/>
                <a:moveTo>
                  <a:pt x="1237" y="357"/>
                </a:moveTo>
                <a:cubicBezTo>
                  <a:pt x="1232" y="357"/>
                  <a:pt x="1229" y="360"/>
                  <a:pt x="1229" y="365"/>
                </a:cubicBezTo>
                <a:cubicBezTo>
                  <a:pt x="1229" y="369"/>
                  <a:pt x="1232" y="373"/>
                  <a:pt x="1237" y="373"/>
                </a:cubicBezTo>
                <a:cubicBezTo>
                  <a:pt x="1241" y="373"/>
                  <a:pt x="1245" y="369"/>
                  <a:pt x="1245" y="365"/>
                </a:cubicBezTo>
                <a:cubicBezTo>
                  <a:pt x="1245" y="360"/>
                  <a:pt x="1241" y="357"/>
                  <a:pt x="1237" y="357"/>
                </a:cubicBezTo>
                <a:close/>
                <a:moveTo>
                  <a:pt x="1237" y="375"/>
                </a:moveTo>
                <a:cubicBezTo>
                  <a:pt x="1232" y="375"/>
                  <a:pt x="1229" y="378"/>
                  <a:pt x="1229" y="383"/>
                </a:cubicBezTo>
                <a:cubicBezTo>
                  <a:pt x="1229" y="387"/>
                  <a:pt x="1232" y="391"/>
                  <a:pt x="1237" y="391"/>
                </a:cubicBezTo>
                <a:cubicBezTo>
                  <a:pt x="1241" y="391"/>
                  <a:pt x="1245" y="387"/>
                  <a:pt x="1245" y="383"/>
                </a:cubicBezTo>
                <a:cubicBezTo>
                  <a:pt x="1245" y="378"/>
                  <a:pt x="1241" y="375"/>
                  <a:pt x="1237" y="375"/>
                </a:cubicBezTo>
                <a:close/>
                <a:moveTo>
                  <a:pt x="1237" y="392"/>
                </a:moveTo>
                <a:cubicBezTo>
                  <a:pt x="1232" y="392"/>
                  <a:pt x="1229" y="396"/>
                  <a:pt x="1229" y="400"/>
                </a:cubicBezTo>
                <a:cubicBezTo>
                  <a:pt x="1229" y="405"/>
                  <a:pt x="1232" y="408"/>
                  <a:pt x="1237" y="408"/>
                </a:cubicBezTo>
                <a:cubicBezTo>
                  <a:pt x="1241" y="408"/>
                  <a:pt x="1245" y="405"/>
                  <a:pt x="1245" y="400"/>
                </a:cubicBezTo>
                <a:cubicBezTo>
                  <a:pt x="1245" y="396"/>
                  <a:pt x="1241" y="392"/>
                  <a:pt x="1237" y="392"/>
                </a:cubicBezTo>
                <a:close/>
                <a:moveTo>
                  <a:pt x="1255" y="339"/>
                </a:moveTo>
                <a:cubicBezTo>
                  <a:pt x="1250" y="339"/>
                  <a:pt x="1247" y="342"/>
                  <a:pt x="1247" y="347"/>
                </a:cubicBezTo>
                <a:cubicBezTo>
                  <a:pt x="1247" y="351"/>
                  <a:pt x="1250" y="355"/>
                  <a:pt x="1255" y="355"/>
                </a:cubicBezTo>
                <a:cubicBezTo>
                  <a:pt x="1259" y="355"/>
                  <a:pt x="1263" y="351"/>
                  <a:pt x="1263" y="347"/>
                </a:cubicBezTo>
                <a:cubicBezTo>
                  <a:pt x="1263" y="342"/>
                  <a:pt x="1259" y="339"/>
                  <a:pt x="1255" y="339"/>
                </a:cubicBezTo>
                <a:close/>
                <a:moveTo>
                  <a:pt x="1255" y="357"/>
                </a:moveTo>
                <a:cubicBezTo>
                  <a:pt x="1250" y="357"/>
                  <a:pt x="1247" y="360"/>
                  <a:pt x="1247" y="365"/>
                </a:cubicBezTo>
                <a:cubicBezTo>
                  <a:pt x="1247" y="369"/>
                  <a:pt x="1250" y="373"/>
                  <a:pt x="1255" y="373"/>
                </a:cubicBezTo>
                <a:cubicBezTo>
                  <a:pt x="1259" y="373"/>
                  <a:pt x="1263" y="369"/>
                  <a:pt x="1263" y="365"/>
                </a:cubicBezTo>
                <a:cubicBezTo>
                  <a:pt x="1263" y="360"/>
                  <a:pt x="1259" y="357"/>
                  <a:pt x="1255" y="357"/>
                </a:cubicBezTo>
                <a:close/>
                <a:moveTo>
                  <a:pt x="1255" y="375"/>
                </a:moveTo>
                <a:cubicBezTo>
                  <a:pt x="1250" y="375"/>
                  <a:pt x="1247" y="378"/>
                  <a:pt x="1247" y="383"/>
                </a:cubicBezTo>
                <a:cubicBezTo>
                  <a:pt x="1247" y="387"/>
                  <a:pt x="1250" y="391"/>
                  <a:pt x="1255" y="391"/>
                </a:cubicBezTo>
                <a:cubicBezTo>
                  <a:pt x="1259" y="391"/>
                  <a:pt x="1263" y="387"/>
                  <a:pt x="1263" y="383"/>
                </a:cubicBezTo>
                <a:cubicBezTo>
                  <a:pt x="1263" y="378"/>
                  <a:pt x="1259" y="375"/>
                  <a:pt x="1255" y="375"/>
                </a:cubicBezTo>
                <a:close/>
                <a:moveTo>
                  <a:pt x="1255" y="392"/>
                </a:moveTo>
                <a:cubicBezTo>
                  <a:pt x="1250" y="392"/>
                  <a:pt x="1247" y="396"/>
                  <a:pt x="1247" y="400"/>
                </a:cubicBezTo>
                <a:cubicBezTo>
                  <a:pt x="1247" y="405"/>
                  <a:pt x="1250" y="408"/>
                  <a:pt x="1255" y="408"/>
                </a:cubicBezTo>
                <a:cubicBezTo>
                  <a:pt x="1259" y="408"/>
                  <a:pt x="1263" y="405"/>
                  <a:pt x="1263" y="400"/>
                </a:cubicBezTo>
                <a:cubicBezTo>
                  <a:pt x="1263" y="396"/>
                  <a:pt x="1259" y="392"/>
                  <a:pt x="1255" y="392"/>
                </a:cubicBezTo>
                <a:close/>
                <a:moveTo>
                  <a:pt x="1237" y="410"/>
                </a:moveTo>
                <a:cubicBezTo>
                  <a:pt x="1232" y="410"/>
                  <a:pt x="1229" y="414"/>
                  <a:pt x="1229" y="418"/>
                </a:cubicBezTo>
                <a:cubicBezTo>
                  <a:pt x="1229" y="423"/>
                  <a:pt x="1232" y="426"/>
                  <a:pt x="1237" y="426"/>
                </a:cubicBezTo>
                <a:cubicBezTo>
                  <a:pt x="1241" y="426"/>
                  <a:pt x="1245" y="423"/>
                  <a:pt x="1245" y="418"/>
                </a:cubicBezTo>
                <a:cubicBezTo>
                  <a:pt x="1245" y="414"/>
                  <a:pt x="1241" y="410"/>
                  <a:pt x="1237" y="410"/>
                </a:cubicBezTo>
                <a:close/>
                <a:moveTo>
                  <a:pt x="1237" y="428"/>
                </a:moveTo>
                <a:cubicBezTo>
                  <a:pt x="1232" y="428"/>
                  <a:pt x="1229" y="432"/>
                  <a:pt x="1229" y="436"/>
                </a:cubicBezTo>
                <a:cubicBezTo>
                  <a:pt x="1229" y="440"/>
                  <a:pt x="1232" y="444"/>
                  <a:pt x="1237" y="444"/>
                </a:cubicBezTo>
                <a:cubicBezTo>
                  <a:pt x="1241" y="444"/>
                  <a:pt x="1245" y="440"/>
                  <a:pt x="1245" y="436"/>
                </a:cubicBezTo>
                <a:cubicBezTo>
                  <a:pt x="1245" y="432"/>
                  <a:pt x="1241" y="428"/>
                  <a:pt x="1237" y="428"/>
                </a:cubicBezTo>
                <a:close/>
                <a:moveTo>
                  <a:pt x="1237" y="446"/>
                </a:moveTo>
                <a:cubicBezTo>
                  <a:pt x="1232" y="446"/>
                  <a:pt x="1229" y="449"/>
                  <a:pt x="1229" y="454"/>
                </a:cubicBezTo>
                <a:cubicBezTo>
                  <a:pt x="1229" y="458"/>
                  <a:pt x="1232" y="462"/>
                  <a:pt x="1237" y="462"/>
                </a:cubicBezTo>
                <a:cubicBezTo>
                  <a:pt x="1241" y="462"/>
                  <a:pt x="1245" y="458"/>
                  <a:pt x="1245" y="454"/>
                </a:cubicBezTo>
                <a:cubicBezTo>
                  <a:pt x="1245" y="449"/>
                  <a:pt x="1241" y="446"/>
                  <a:pt x="1237" y="446"/>
                </a:cubicBezTo>
                <a:close/>
                <a:moveTo>
                  <a:pt x="1237" y="464"/>
                </a:moveTo>
                <a:cubicBezTo>
                  <a:pt x="1232" y="464"/>
                  <a:pt x="1229" y="467"/>
                  <a:pt x="1229" y="472"/>
                </a:cubicBezTo>
                <a:cubicBezTo>
                  <a:pt x="1229" y="476"/>
                  <a:pt x="1232" y="480"/>
                  <a:pt x="1237" y="480"/>
                </a:cubicBezTo>
                <a:cubicBezTo>
                  <a:pt x="1241" y="480"/>
                  <a:pt x="1245" y="476"/>
                  <a:pt x="1245" y="472"/>
                </a:cubicBezTo>
                <a:cubicBezTo>
                  <a:pt x="1245" y="467"/>
                  <a:pt x="1241" y="464"/>
                  <a:pt x="1237" y="464"/>
                </a:cubicBezTo>
                <a:close/>
                <a:moveTo>
                  <a:pt x="1255" y="410"/>
                </a:moveTo>
                <a:cubicBezTo>
                  <a:pt x="1250" y="410"/>
                  <a:pt x="1247" y="414"/>
                  <a:pt x="1247" y="418"/>
                </a:cubicBezTo>
                <a:cubicBezTo>
                  <a:pt x="1247" y="423"/>
                  <a:pt x="1250" y="426"/>
                  <a:pt x="1255" y="426"/>
                </a:cubicBezTo>
                <a:cubicBezTo>
                  <a:pt x="1259" y="426"/>
                  <a:pt x="1263" y="423"/>
                  <a:pt x="1263" y="418"/>
                </a:cubicBezTo>
                <a:cubicBezTo>
                  <a:pt x="1263" y="414"/>
                  <a:pt x="1259" y="410"/>
                  <a:pt x="1255" y="410"/>
                </a:cubicBezTo>
                <a:close/>
                <a:moveTo>
                  <a:pt x="1255" y="428"/>
                </a:moveTo>
                <a:cubicBezTo>
                  <a:pt x="1250" y="428"/>
                  <a:pt x="1247" y="432"/>
                  <a:pt x="1247" y="436"/>
                </a:cubicBezTo>
                <a:cubicBezTo>
                  <a:pt x="1247" y="440"/>
                  <a:pt x="1250" y="444"/>
                  <a:pt x="1255" y="444"/>
                </a:cubicBezTo>
                <a:cubicBezTo>
                  <a:pt x="1259" y="444"/>
                  <a:pt x="1263" y="440"/>
                  <a:pt x="1263" y="436"/>
                </a:cubicBezTo>
                <a:cubicBezTo>
                  <a:pt x="1263" y="432"/>
                  <a:pt x="1259" y="428"/>
                  <a:pt x="1255" y="428"/>
                </a:cubicBezTo>
                <a:close/>
                <a:moveTo>
                  <a:pt x="1255" y="446"/>
                </a:moveTo>
                <a:cubicBezTo>
                  <a:pt x="1250" y="446"/>
                  <a:pt x="1247" y="449"/>
                  <a:pt x="1247" y="454"/>
                </a:cubicBezTo>
                <a:cubicBezTo>
                  <a:pt x="1247" y="458"/>
                  <a:pt x="1250" y="462"/>
                  <a:pt x="1255" y="462"/>
                </a:cubicBezTo>
                <a:cubicBezTo>
                  <a:pt x="1259" y="462"/>
                  <a:pt x="1263" y="458"/>
                  <a:pt x="1263" y="454"/>
                </a:cubicBezTo>
                <a:cubicBezTo>
                  <a:pt x="1263" y="449"/>
                  <a:pt x="1259" y="446"/>
                  <a:pt x="1255" y="446"/>
                </a:cubicBezTo>
                <a:close/>
                <a:moveTo>
                  <a:pt x="1255" y="464"/>
                </a:moveTo>
                <a:cubicBezTo>
                  <a:pt x="1250" y="464"/>
                  <a:pt x="1247" y="467"/>
                  <a:pt x="1247" y="472"/>
                </a:cubicBezTo>
                <a:cubicBezTo>
                  <a:pt x="1247" y="476"/>
                  <a:pt x="1250" y="480"/>
                  <a:pt x="1255" y="480"/>
                </a:cubicBezTo>
                <a:cubicBezTo>
                  <a:pt x="1259" y="480"/>
                  <a:pt x="1263" y="476"/>
                  <a:pt x="1263" y="472"/>
                </a:cubicBezTo>
                <a:cubicBezTo>
                  <a:pt x="1263" y="467"/>
                  <a:pt x="1259" y="464"/>
                  <a:pt x="1255" y="464"/>
                </a:cubicBezTo>
                <a:close/>
                <a:moveTo>
                  <a:pt x="1237" y="481"/>
                </a:moveTo>
                <a:cubicBezTo>
                  <a:pt x="1232" y="481"/>
                  <a:pt x="1229" y="485"/>
                  <a:pt x="1229" y="489"/>
                </a:cubicBezTo>
                <a:cubicBezTo>
                  <a:pt x="1229" y="494"/>
                  <a:pt x="1232" y="497"/>
                  <a:pt x="1237" y="497"/>
                </a:cubicBezTo>
                <a:cubicBezTo>
                  <a:pt x="1241" y="497"/>
                  <a:pt x="1245" y="494"/>
                  <a:pt x="1245" y="489"/>
                </a:cubicBezTo>
                <a:cubicBezTo>
                  <a:pt x="1245" y="485"/>
                  <a:pt x="1241" y="481"/>
                  <a:pt x="1237" y="481"/>
                </a:cubicBezTo>
                <a:close/>
                <a:moveTo>
                  <a:pt x="1237" y="499"/>
                </a:moveTo>
                <a:cubicBezTo>
                  <a:pt x="1232" y="499"/>
                  <a:pt x="1229" y="503"/>
                  <a:pt x="1229" y="507"/>
                </a:cubicBezTo>
                <a:cubicBezTo>
                  <a:pt x="1229" y="512"/>
                  <a:pt x="1232" y="515"/>
                  <a:pt x="1237" y="515"/>
                </a:cubicBezTo>
                <a:cubicBezTo>
                  <a:pt x="1241" y="515"/>
                  <a:pt x="1245" y="512"/>
                  <a:pt x="1245" y="507"/>
                </a:cubicBezTo>
                <a:cubicBezTo>
                  <a:pt x="1245" y="503"/>
                  <a:pt x="1241" y="499"/>
                  <a:pt x="1237" y="499"/>
                </a:cubicBezTo>
                <a:close/>
                <a:moveTo>
                  <a:pt x="1237" y="517"/>
                </a:moveTo>
                <a:cubicBezTo>
                  <a:pt x="1232" y="517"/>
                  <a:pt x="1229" y="521"/>
                  <a:pt x="1229" y="525"/>
                </a:cubicBezTo>
                <a:cubicBezTo>
                  <a:pt x="1229" y="529"/>
                  <a:pt x="1232" y="533"/>
                  <a:pt x="1237" y="533"/>
                </a:cubicBezTo>
                <a:cubicBezTo>
                  <a:pt x="1241" y="533"/>
                  <a:pt x="1245" y="529"/>
                  <a:pt x="1245" y="525"/>
                </a:cubicBezTo>
                <a:cubicBezTo>
                  <a:pt x="1245" y="521"/>
                  <a:pt x="1241" y="517"/>
                  <a:pt x="1237" y="517"/>
                </a:cubicBezTo>
                <a:close/>
                <a:moveTo>
                  <a:pt x="1237" y="535"/>
                </a:moveTo>
                <a:cubicBezTo>
                  <a:pt x="1232" y="535"/>
                  <a:pt x="1229" y="538"/>
                  <a:pt x="1229" y="543"/>
                </a:cubicBezTo>
                <a:cubicBezTo>
                  <a:pt x="1229" y="547"/>
                  <a:pt x="1232" y="551"/>
                  <a:pt x="1237" y="551"/>
                </a:cubicBezTo>
                <a:cubicBezTo>
                  <a:pt x="1241" y="551"/>
                  <a:pt x="1245" y="547"/>
                  <a:pt x="1245" y="543"/>
                </a:cubicBezTo>
                <a:cubicBezTo>
                  <a:pt x="1245" y="538"/>
                  <a:pt x="1241" y="535"/>
                  <a:pt x="1237" y="535"/>
                </a:cubicBezTo>
                <a:close/>
                <a:moveTo>
                  <a:pt x="1255" y="481"/>
                </a:moveTo>
                <a:cubicBezTo>
                  <a:pt x="1250" y="481"/>
                  <a:pt x="1247" y="485"/>
                  <a:pt x="1247" y="489"/>
                </a:cubicBezTo>
                <a:cubicBezTo>
                  <a:pt x="1247" y="494"/>
                  <a:pt x="1250" y="497"/>
                  <a:pt x="1255" y="497"/>
                </a:cubicBezTo>
                <a:cubicBezTo>
                  <a:pt x="1259" y="497"/>
                  <a:pt x="1263" y="494"/>
                  <a:pt x="1263" y="489"/>
                </a:cubicBezTo>
                <a:cubicBezTo>
                  <a:pt x="1263" y="485"/>
                  <a:pt x="1259" y="481"/>
                  <a:pt x="1255" y="481"/>
                </a:cubicBezTo>
                <a:close/>
                <a:moveTo>
                  <a:pt x="1255" y="499"/>
                </a:moveTo>
                <a:cubicBezTo>
                  <a:pt x="1250" y="499"/>
                  <a:pt x="1247" y="503"/>
                  <a:pt x="1247" y="507"/>
                </a:cubicBezTo>
                <a:cubicBezTo>
                  <a:pt x="1247" y="512"/>
                  <a:pt x="1250" y="515"/>
                  <a:pt x="1255" y="515"/>
                </a:cubicBezTo>
                <a:cubicBezTo>
                  <a:pt x="1259" y="515"/>
                  <a:pt x="1263" y="512"/>
                  <a:pt x="1263" y="507"/>
                </a:cubicBezTo>
                <a:cubicBezTo>
                  <a:pt x="1263" y="503"/>
                  <a:pt x="1259" y="499"/>
                  <a:pt x="1255" y="499"/>
                </a:cubicBezTo>
                <a:close/>
                <a:moveTo>
                  <a:pt x="1255" y="517"/>
                </a:moveTo>
                <a:cubicBezTo>
                  <a:pt x="1250" y="517"/>
                  <a:pt x="1247" y="521"/>
                  <a:pt x="1247" y="525"/>
                </a:cubicBezTo>
                <a:cubicBezTo>
                  <a:pt x="1247" y="529"/>
                  <a:pt x="1250" y="533"/>
                  <a:pt x="1255" y="533"/>
                </a:cubicBezTo>
                <a:cubicBezTo>
                  <a:pt x="1259" y="533"/>
                  <a:pt x="1263" y="529"/>
                  <a:pt x="1263" y="525"/>
                </a:cubicBezTo>
                <a:cubicBezTo>
                  <a:pt x="1263" y="521"/>
                  <a:pt x="1259" y="517"/>
                  <a:pt x="1255" y="517"/>
                </a:cubicBezTo>
                <a:close/>
                <a:moveTo>
                  <a:pt x="1255" y="535"/>
                </a:moveTo>
                <a:cubicBezTo>
                  <a:pt x="1250" y="535"/>
                  <a:pt x="1247" y="538"/>
                  <a:pt x="1247" y="543"/>
                </a:cubicBezTo>
                <a:cubicBezTo>
                  <a:pt x="1247" y="547"/>
                  <a:pt x="1250" y="551"/>
                  <a:pt x="1255" y="551"/>
                </a:cubicBezTo>
                <a:cubicBezTo>
                  <a:pt x="1259" y="551"/>
                  <a:pt x="1263" y="547"/>
                  <a:pt x="1263" y="543"/>
                </a:cubicBezTo>
                <a:cubicBezTo>
                  <a:pt x="1263" y="538"/>
                  <a:pt x="1259" y="535"/>
                  <a:pt x="1255" y="535"/>
                </a:cubicBezTo>
                <a:close/>
                <a:moveTo>
                  <a:pt x="1237" y="553"/>
                </a:moveTo>
                <a:cubicBezTo>
                  <a:pt x="1232" y="553"/>
                  <a:pt x="1229" y="556"/>
                  <a:pt x="1229" y="561"/>
                </a:cubicBezTo>
                <a:cubicBezTo>
                  <a:pt x="1229" y="565"/>
                  <a:pt x="1232" y="569"/>
                  <a:pt x="1237" y="569"/>
                </a:cubicBezTo>
                <a:cubicBezTo>
                  <a:pt x="1241" y="569"/>
                  <a:pt x="1245" y="565"/>
                  <a:pt x="1245" y="561"/>
                </a:cubicBezTo>
                <a:cubicBezTo>
                  <a:pt x="1245" y="556"/>
                  <a:pt x="1241" y="553"/>
                  <a:pt x="1237" y="553"/>
                </a:cubicBezTo>
                <a:close/>
                <a:moveTo>
                  <a:pt x="1237" y="570"/>
                </a:moveTo>
                <a:cubicBezTo>
                  <a:pt x="1232" y="570"/>
                  <a:pt x="1229" y="574"/>
                  <a:pt x="1229" y="578"/>
                </a:cubicBezTo>
                <a:cubicBezTo>
                  <a:pt x="1229" y="583"/>
                  <a:pt x="1232" y="586"/>
                  <a:pt x="1237" y="586"/>
                </a:cubicBezTo>
                <a:cubicBezTo>
                  <a:pt x="1241" y="586"/>
                  <a:pt x="1245" y="583"/>
                  <a:pt x="1245" y="578"/>
                </a:cubicBezTo>
                <a:cubicBezTo>
                  <a:pt x="1245" y="574"/>
                  <a:pt x="1241" y="570"/>
                  <a:pt x="1237" y="570"/>
                </a:cubicBezTo>
                <a:close/>
                <a:moveTo>
                  <a:pt x="1237" y="588"/>
                </a:moveTo>
                <a:cubicBezTo>
                  <a:pt x="1232" y="588"/>
                  <a:pt x="1229" y="592"/>
                  <a:pt x="1229" y="596"/>
                </a:cubicBezTo>
                <a:cubicBezTo>
                  <a:pt x="1229" y="601"/>
                  <a:pt x="1232" y="604"/>
                  <a:pt x="1237" y="604"/>
                </a:cubicBezTo>
                <a:cubicBezTo>
                  <a:pt x="1241" y="604"/>
                  <a:pt x="1245" y="601"/>
                  <a:pt x="1245" y="596"/>
                </a:cubicBezTo>
                <a:cubicBezTo>
                  <a:pt x="1245" y="592"/>
                  <a:pt x="1241" y="588"/>
                  <a:pt x="1237" y="588"/>
                </a:cubicBezTo>
                <a:close/>
                <a:moveTo>
                  <a:pt x="1237" y="606"/>
                </a:moveTo>
                <a:cubicBezTo>
                  <a:pt x="1232" y="606"/>
                  <a:pt x="1229" y="610"/>
                  <a:pt x="1229" y="614"/>
                </a:cubicBezTo>
                <a:cubicBezTo>
                  <a:pt x="1229" y="619"/>
                  <a:pt x="1232" y="622"/>
                  <a:pt x="1237" y="622"/>
                </a:cubicBezTo>
                <a:cubicBezTo>
                  <a:pt x="1241" y="622"/>
                  <a:pt x="1245" y="619"/>
                  <a:pt x="1245" y="614"/>
                </a:cubicBezTo>
                <a:cubicBezTo>
                  <a:pt x="1245" y="610"/>
                  <a:pt x="1241" y="606"/>
                  <a:pt x="1237" y="606"/>
                </a:cubicBezTo>
                <a:close/>
                <a:moveTo>
                  <a:pt x="1255" y="553"/>
                </a:moveTo>
                <a:cubicBezTo>
                  <a:pt x="1250" y="553"/>
                  <a:pt x="1247" y="556"/>
                  <a:pt x="1247" y="561"/>
                </a:cubicBezTo>
                <a:cubicBezTo>
                  <a:pt x="1247" y="565"/>
                  <a:pt x="1250" y="569"/>
                  <a:pt x="1255" y="569"/>
                </a:cubicBezTo>
                <a:cubicBezTo>
                  <a:pt x="1259" y="569"/>
                  <a:pt x="1263" y="565"/>
                  <a:pt x="1263" y="561"/>
                </a:cubicBezTo>
                <a:cubicBezTo>
                  <a:pt x="1263" y="556"/>
                  <a:pt x="1259" y="553"/>
                  <a:pt x="1255" y="553"/>
                </a:cubicBezTo>
                <a:close/>
                <a:moveTo>
                  <a:pt x="1255" y="570"/>
                </a:moveTo>
                <a:cubicBezTo>
                  <a:pt x="1250" y="570"/>
                  <a:pt x="1247" y="574"/>
                  <a:pt x="1247" y="578"/>
                </a:cubicBezTo>
                <a:cubicBezTo>
                  <a:pt x="1247" y="583"/>
                  <a:pt x="1250" y="586"/>
                  <a:pt x="1255" y="586"/>
                </a:cubicBezTo>
                <a:cubicBezTo>
                  <a:pt x="1259" y="586"/>
                  <a:pt x="1263" y="583"/>
                  <a:pt x="1263" y="578"/>
                </a:cubicBezTo>
                <a:cubicBezTo>
                  <a:pt x="1263" y="574"/>
                  <a:pt x="1259" y="570"/>
                  <a:pt x="1255" y="570"/>
                </a:cubicBezTo>
                <a:close/>
                <a:moveTo>
                  <a:pt x="1255" y="588"/>
                </a:moveTo>
                <a:cubicBezTo>
                  <a:pt x="1250" y="588"/>
                  <a:pt x="1247" y="592"/>
                  <a:pt x="1247" y="596"/>
                </a:cubicBezTo>
                <a:cubicBezTo>
                  <a:pt x="1247" y="601"/>
                  <a:pt x="1250" y="604"/>
                  <a:pt x="1255" y="604"/>
                </a:cubicBezTo>
                <a:cubicBezTo>
                  <a:pt x="1259" y="604"/>
                  <a:pt x="1263" y="601"/>
                  <a:pt x="1263" y="596"/>
                </a:cubicBezTo>
                <a:cubicBezTo>
                  <a:pt x="1263" y="592"/>
                  <a:pt x="1259" y="588"/>
                  <a:pt x="1255" y="588"/>
                </a:cubicBezTo>
                <a:close/>
                <a:moveTo>
                  <a:pt x="1255" y="606"/>
                </a:moveTo>
                <a:cubicBezTo>
                  <a:pt x="1250" y="606"/>
                  <a:pt x="1247" y="610"/>
                  <a:pt x="1247" y="614"/>
                </a:cubicBezTo>
                <a:cubicBezTo>
                  <a:pt x="1247" y="619"/>
                  <a:pt x="1250" y="622"/>
                  <a:pt x="1255" y="622"/>
                </a:cubicBezTo>
                <a:cubicBezTo>
                  <a:pt x="1259" y="622"/>
                  <a:pt x="1263" y="619"/>
                  <a:pt x="1263" y="614"/>
                </a:cubicBezTo>
                <a:cubicBezTo>
                  <a:pt x="1263" y="610"/>
                  <a:pt x="1259" y="606"/>
                  <a:pt x="1255" y="606"/>
                </a:cubicBezTo>
                <a:close/>
                <a:moveTo>
                  <a:pt x="1237" y="624"/>
                </a:moveTo>
                <a:cubicBezTo>
                  <a:pt x="1232" y="624"/>
                  <a:pt x="1229" y="627"/>
                  <a:pt x="1229" y="632"/>
                </a:cubicBezTo>
                <a:cubicBezTo>
                  <a:pt x="1229" y="636"/>
                  <a:pt x="1232" y="640"/>
                  <a:pt x="1237" y="640"/>
                </a:cubicBezTo>
                <a:cubicBezTo>
                  <a:pt x="1241" y="640"/>
                  <a:pt x="1245" y="636"/>
                  <a:pt x="1245" y="632"/>
                </a:cubicBezTo>
                <a:cubicBezTo>
                  <a:pt x="1245" y="627"/>
                  <a:pt x="1241" y="624"/>
                  <a:pt x="1237" y="624"/>
                </a:cubicBezTo>
                <a:close/>
                <a:moveTo>
                  <a:pt x="1237" y="642"/>
                </a:moveTo>
                <a:cubicBezTo>
                  <a:pt x="1232" y="642"/>
                  <a:pt x="1229" y="645"/>
                  <a:pt x="1229" y="650"/>
                </a:cubicBezTo>
                <a:cubicBezTo>
                  <a:pt x="1229" y="654"/>
                  <a:pt x="1232" y="658"/>
                  <a:pt x="1237" y="658"/>
                </a:cubicBezTo>
                <a:cubicBezTo>
                  <a:pt x="1241" y="658"/>
                  <a:pt x="1245" y="654"/>
                  <a:pt x="1245" y="650"/>
                </a:cubicBezTo>
                <a:cubicBezTo>
                  <a:pt x="1245" y="645"/>
                  <a:pt x="1241" y="642"/>
                  <a:pt x="1237" y="642"/>
                </a:cubicBezTo>
                <a:close/>
                <a:moveTo>
                  <a:pt x="1237" y="660"/>
                </a:moveTo>
                <a:cubicBezTo>
                  <a:pt x="1232" y="660"/>
                  <a:pt x="1229" y="663"/>
                  <a:pt x="1229" y="668"/>
                </a:cubicBezTo>
                <a:cubicBezTo>
                  <a:pt x="1229" y="672"/>
                  <a:pt x="1232" y="676"/>
                  <a:pt x="1237" y="676"/>
                </a:cubicBezTo>
                <a:cubicBezTo>
                  <a:pt x="1241" y="676"/>
                  <a:pt x="1245" y="672"/>
                  <a:pt x="1245" y="668"/>
                </a:cubicBezTo>
                <a:cubicBezTo>
                  <a:pt x="1245" y="663"/>
                  <a:pt x="1241" y="660"/>
                  <a:pt x="1237" y="660"/>
                </a:cubicBezTo>
                <a:close/>
                <a:moveTo>
                  <a:pt x="1237" y="677"/>
                </a:moveTo>
                <a:cubicBezTo>
                  <a:pt x="1232" y="677"/>
                  <a:pt x="1229" y="681"/>
                  <a:pt x="1229" y="685"/>
                </a:cubicBezTo>
                <a:cubicBezTo>
                  <a:pt x="1229" y="690"/>
                  <a:pt x="1232" y="693"/>
                  <a:pt x="1237" y="693"/>
                </a:cubicBezTo>
                <a:cubicBezTo>
                  <a:pt x="1241" y="693"/>
                  <a:pt x="1245" y="690"/>
                  <a:pt x="1245" y="685"/>
                </a:cubicBezTo>
                <a:cubicBezTo>
                  <a:pt x="1245" y="681"/>
                  <a:pt x="1241" y="677"/>
                  <a:pt x="1237" y="677"/>
                </a:cubicBezTo>
                <a:close/>
                <a:moveTo>
                  <a:pt x="1255" y="624"/>
                </a:moveTo>
                <a:cubicBezTo>
                  <a:pt x="1250" y="624"/>
                  <a:pt x="1247" y="627"/>
                  <a:pt x="1247" y="632"/>
                </a:cubicBezTo>
                <a:cubicBezTo>
                  <a:pt x="1247" y="636"/>
                  <a:pt x="1250" y="640"/>
                  <a:pt x="1255" y="640"/>
                </a:cubicBezTo>
                <a:cubicBezTo>
                  <a:pt x="1259" y="640"/>
                  <a:pt x="1263" y="636"/>
                  <a:pt x="1263" y="632"/>
                </a:cubicBezTo>
                <a:cubicBezTo>
                  <a:pt x="1263" y="627"/>
                  <a:pt x="1259" y="624"/>
                  <a:pt x="1255" y="624"/>
                </a:cubicBezTo>
                <a:close/>
                <a:moveTo>
                  <a:pt x="1255" y="642"/>
                </a:moveTo>
                <a:cubicBezTo>
                  <a:pt x="1250" y="642"/>
                  <a:pt x="1247" y="645"/>
                  <a:pt x="1247" y="650"/>
                </a:cubicBezTo>
                <a:cubicBezTo>
                  <a:pt x="1247" y="654"/>
                  <a:pt x="1250" y="658"/>
                  <a:pt x="1255" y="658"/>
                </a:cubicBezTo>
                <a:cubicBezTo>
                  <a:pt x="1259" y="658"/>
                  <a:pt x="1263" y="654"/>
                  <a:pt x="1263" y="650"/>
                </a:cubicBezTo>
                <a:cubicBezTo>
                  <a:pt x="1263" y="645"/>
                  <a:pt x="1259" y="642"/>
                  <a:pt x="1255" y="642"/>
                </a:cubicBezTo>
                <a:close/>
                <a:moveTo>
                  <a:pt x="1255" y="660"/>
                </a:moveTo>
                <a:cubicBezTo>
                  <a:pt x="1250" y="660"/>
                  <a:pt x="1247" y="663"/>
                  <a:pt x="1247" y="668"/>
                </a:cubicBezTo>
                <a:cubicBezTo>
                  <a:pt x="1247" y="672"/>
                  <a:pt x="1250" y="676"/>
                  <a:pt x="1255" y="676"/>
                </a:cubicBezTo>
                <a:cubicBezTo>
                  <a:pt x="1259" y="676"/>
                  <a:pt x="1263" y="672"/>
                  <a:pt x="1263" y="668"/>
                </a:cubicBezTo>
                <a:cubicBezTo>
                  <a:pt x="1263" y="663"/>
                  <a:pt x="1259" y="660"/>
                  <a:pt x="1255" y="660"/>
                </a:cubicBezTo>
                <a:close/>
                <a:moveTo>
                  <a:pt x="1255" y="677"/>
                </a:moveTo>
                <a:cubicBezTo>
                  <a:pt x="1250" y="677"/>
                  <a:pt x="1247" y="681"/>
                  <a:pt x="1247" y="685"/>
                </a:cubicBezTo>
                <a:cubicBezTo>
                  <a:pt x="1247" y="690"/>
                  <a:pt x="1250" y="693"/>
                  <a:pt x="1255" y="693"/>
                </a:cubicBezTo>
                <a:cubicBezTo>
                  <a:pt x="1259" y="693"/>
                  <a:pt x="1263" y="690"/>
                  <a:pt x="1263" y="685"/>
                </a:cubicBezTo>
                <a:cubicBezTo>
                  <a:pt x="1263" y="681"/>
                  <a:pt x="1259" y="677"/>
                  <a:pt x="1255" y="677"/>
                </a:cubicBezTo>
                <a:close/>
                <a:moveTo>
                  <a:pt x="1237" y="695"/>
                </a:moveTo>
                <a:cubicBezTo>
                  <a:pt x="1232" y="695"/>
                  <a:pt x="1229" y="699"/>
                  <a:pt x="1229" y="703"/>
                </a:cubicBezTo>
                <a:cubicBezTo>
                  <a:pt x="1229" y="708"/>
                  <a:pt x="1232" y="711"/>
                  <a:pt x="1237" y="711"/>
                </a:cubicBezTo>
                <a:cubicBezTo>
                  <a:pt x="1241" y="711"/>
                  <a:pt x="1245" y="708"/>
                  <a:pt x="1245" y="703"/>
                </a:cubicBezTo>
                <a:cubicBezTo>
                  <a:pt x="1245" y="699"/>
                  <a:pt x="1241" y="695"/>
                  <a:pt x="1237" y="695"/>
                </a:cubicBezTo>
                <a:close/>
                <a:moveTo>
                  <a:pt x="1237" y="713"/>
                </a:moveTo>
                <a:cubicBezTo>
                  <a:pt x="1232" y="713"/>
                  <a:pt x="1229" y="717"/>
                  <a:pt x="1229" y="721"/>
                </a:cubicBezTo>
                <a:cubicBezTo>
                  <a:pt x="1229" y="725"/>
                  <a:pt x="1232" y="729"/>
                  <a:pt x="1237" y="729"/>
                </a:cubicBezTo>
                <a:cubicBezTo>
                  <a:pt x="1241" y="729"/>
                  <a:pt x="1245" y="725"/>
                  <a:pt x="1245" y="721"/>
                </a:cubicBezTo>
                <a:cubicBezTo>
                  <a:pt x="1245" y="717"/>
                  <a:pt x="1241" y="713"/>
                  <a:pt x="1237" y="713"/>
                </a:cubicBezTo>
                <a:close/>
                <a:moveTo>
                  <a:pt x="1237" y="731"/>
                </a:moveTo>
                <a:cubicBezTo>
                  <a:pt x="1232" y="731"/>
                  <a:pt x="1229" y="734"/>
                  <a:pt x="1229" y="739"/>
                </a:cubicBezTo>
                <a:cubicBezTo>
                  <a:pt x="1229" y="743"/>
                  <a:pt x="1232" y="747"/>
                  <a:pt x="1237" y="747"/>
                </a:cubicBezTo>
                <a:cubicBezTo>
                  <a:pt x="1241" y="747"/>
                  <a:pt x="1245" y="743"/>
                  <a:pt x="1245" y="739"/>
                </a:cubicBezTo>
                <a:cubicBezTo>
                  <a:pt x="1245" y="734"/>
                  <a:pt x="1241" y="731"/>
                  <a:pt x="1237" y="731"/>
                </a:cubicBezTo>
                <a:close/>
                <a:moveTo>
                  <a:pt x="1237" y="749"/>
                </a:moveTo>
                <a:cubicBezTo>
                  <a:pt x="1232" y="749"/>
                  <a:pt x="1229" y="752"/>
                  <a:pt x="1229" y="757"/>
                </a:cubicBezTo>
                <a:cubicBezTo>
                  <a:pt x="1229" y="761"/>
                  <a:pt x="1232" y="765"/>
                  <a:pt x="1237" y="765"/>
                </a:cubicBezTo>
                <a:cubicBezTo>
                  <a:pt x="1241" y="765"/>
                  <a:pt x="1245" y="761"/>
                  <a:pt x="1245" y="757"/>
                </a:cubicBezTo>
                <a:cubicBezTo>
                  <a:pt x="1245" y="752"/>
                  <a:pt x="1241" y="749"/>
                  <a:pt x="1237" y="749"/>
                </a:cubicBezTo>
                <a:close/>
                <a:moveTo>
                  <a:pt x="1255" y="695"/>
                </a:moveTo>
                <a:cubicBezTo>
                  <a:pt x="1250" y="695"/>
                  <a:pt x="1247" y="699"/>
                  <a:pt x="1247" y="703"/>
                </a:cubicBezTo>
                <a:cubicBezTo>
                  <a:pt x="1247" y="708"/>
                  <a:pt x="1250" y="711"/>
                  <a:pt x="1255" y="711"/>
                </a:cubicBezTo>
                <a:cubicBezTo>
                  <a:pt x="1259" y="711"/>
                  <a:pt x="1263" y="708"/>
                  <a:pt x="1263" y="703"/>
                </a:cubicBezTo>
                <a:cubicBezTo>
                  <a:pt x="1263" y="699"/>
                  <a:pt x="1259" y="695"/>
                  <a:pt x="1255" y="695"/>
                </a:cubicBezTo>
                <a:close/>
                <a:moveTo>
                  <a:pt x="1255" y="713"/>
                </a:moveTo>
                <a:cubicBezTo>
                  <a:pt x="1250" y="713"/>
                  <a:pt x="1247" y="717"/>
                  <a:pt x="1247" y="721"/>
                </a:cubicBezTo>
                <a:cubicBezTo>
                  <a:pt x="1247" y="725"/>
                  <a:pt x="1250" y="729"/>
                  <a:pt x="1255" y="729"/>
                </a:cubicBezTo>
                <a:cubicBezTo>
                  <a:pt x="1259" y="729"/>
                  <a:pt x="1263" y="725"/>
                  <a:pt x="1263" y="721"/>
                </a:cubicBezTo>
                <a:cubicBezTo>
                  <a:pt x="1263" y="717"/>
                  <a:pt x="1259" y="713"/>
                  <a:pt x="1255" y="713"/>
                </a:cubicBezTo>
                <a:close/>
                <a:moveTo>
                  <a:pt x="1255" y="731"/>
                </a:moveTo>
                <a:cubicBezTo>
                  <a:pt x="1250" y="731"/>
                  <a:pt x="1247" y="734"/>
                  <a:pt x="1247" y="739"/>
                </a:cubicBezTo>
                <a:cubicBezTo>
                  <a:pt x="1247" y="743"/>
                  <a:pt x="1250" y="747"/>
                  <a:pt x="1255" y="747"/>
                </a:cubicBezTo>
                <a:cubicBezTo>
                  <a:pt x="1259" y="747"/>
                  <a:pt x="1263" y="743"/>
                  <a:pt x="1263" y="739"/>
                </a:cubicBezTo>
                <a:cubicBezTo>
                  <a:pt x="1263" y="734"/>
                  <a:pt x="1259" y="731"/>
                  <a:pt x="1255" y="731"/>
                </a:cubicBezTo>
                <a:close/>
                <a:moveTo>
                  <a:pt x="1272" y="18"/>
                </a:moveTo>
                <a:cubicBezTo>
                  <a:pt x="1268" y="18"/>
                  <a:pt x="1264" y="22"/>
                  <a:pt x="1264" y="26"/>
                </a:cubicBezTo>
                <a:cubicBezTo>
                  <a:pt x="1264" y="31"/>
                  <a:pt x="1268" y="34"/>
                  <a:pt x="1272" y="34"/>
                </a:cubicBezTo>
                <a:cubicBezTo>
                  <a:pt x="1277" y="34"/>
                  <a:pt x="1280" y="31"/>
                  <a:pt x="1280" y="26"/>
                </a:cubicBezTo>
                <a:cubicBezTo>
                  <a:pt x="1280" y="22"/>
                  <a:pt x="1277" y="18"/>
                  <a:pt x="1272" y="18"/>
                </a:cubicBezTo>
                <a:close/>
                <a:moveTo>
                  <a:pt x="1272" y="90"/>
                </a:moveTo>
                <a:cubicBezTo>
                  <a:pt x="1268" y="90"/>
                  <a:pt x="1264" y="93"/>
                  <a:pt x="1264" y="98"/>
                </a:cubicBezTo>
                <a:cubicBezTo>
                  <a:pt x="1264" y="102"/>
                  <a:pt x="1268" y="106"/>
                  <a:pt x="1272" y="106"/>
                </a:cubicBezTo>
                <a:cubicBezTo>
                  <a:pt x="1277" y="106"/>
                  <a:pt x="1280" y="102"/>
                  <a:pt x="1280" y="98"/>
                </a:cubicBezTo>
                <a:cubicBezTo>
                  <a:pt x="1280" y="93"/>
                  <a:pt x="1277" y="90"/>
                  <a:pt x="1272" y="90"/>
                </a:cubicBezTo>
                <a:close/>
                <a:moveTo>
                  <a:pt x="1272" y="107"/>
                </a:moveTo>
                <a:cubicBezTo>
                  <a:pt x="1268" y="107"/>
                  <a:pt x="1264" y="111"/>
                  <a:pt x="1264" y="115"/>
                </a:cubicBezTo>
                <a:cubicBezTo>
                  <a:pt x="1264" y="120"/>
                  <a:pt x="1268" y="123"/>
                  <a:pt x="1272" y="123"/>
                </a:cubicBezTo>
                <a:cubicBezTo>
                  <a:pt x="1277" y="123"/>
                  <a:pt x="1280" y="120"/>
                  <a:pt x="1280" y="115"/>
                </a:cubicBezTo>
                <a:cubicBezTo>
                  <a:pt x="1280" y="111"/>
                  <a:pt x="1277" y="107"/>
                  <a:pt x="1272" y="107"/>
                </a:cubicBezTo>
                <a:close/>
                <a:moveTo>
                  <a:pt x="1290" y="90"/>
                </a:moveTo>
                <a:cubicBezTo>
                  <a:pt x="1286" y="90"/>
                  <a:pt x="1282" y="93"/>
                  <a:pt x="1282" y="98"/>
                </a:cubicBezTo>
                <a:cubicBezTo>
                  <a:pt x="1282" y="102"/>
                  <a:pt x="1286" y="106"/>
                  <a:pt x="1290" y="106"/>
                </a:cubicBezTo>
                <a:cubicBezTo>
                  <a:pt x="1295" y="106"/>
                  <a:pt x="1298" y="102"/>
                  <a:pt x="1298" y="98"/>
                </a:cubicBezTo>
                <a:cubicBezTo>
                  <a:pt x="1298" y="93"/>
                  <a:pt x="1295" y="90"/>
                  <a:pt x="1290" y="90"/>
                </a:cubicBezTo>
                <a:close/>
                <a:moveTo>
                  <a:pt x="1290" y="107"/>
                </a:moveTo>
                <a:cubicBezTo>
                  <a:pt x="1286" y="107"/>
                  <a:pt x="1282" y="111"/>
                  <a:pt x="1282" y="115"/>
                </a:cubicBezTo>
                <a:cubicBezTo>
                  <a:pt x="1282" y="120"/>
                  <a:pt x="1286" y="123"/>
                  <a:pt x="1290" y="123"/>
                </a:cubicBezTo>
                <a:cubicBezTo>
                  <a:pt x="1295" y="123"/>
                  <a:pt x="1298" y="120"/>
                  <a:pt x="1298" y="115"/>
                </a:cubicBezTo>
                <a:cubicBezTo>
                  <a:pt x="1298" y="111"/>
                  <a:pt x="1295" y="107"/>
                  <a:pt x="1290" y="107"/>
                </a:cubicBezTo>
                <a:close/>
                <a:moveTo>
                  <a:pt x="1272" y="125"/>
                </a:moveTo>
                <a:cubicBezTo>
                  <a:pt x="1268" y="125"/>
                  <a:pt x="1264" y="129"/>
                  <a:pt x="1264" y="133"/>
                </a:cubicBezTo>
                <a:cubicBezTo>
                  <a:pt x="1264" y="138"/>
                  <a:pt x="1268" y="141"/>
                  <a:pt x="1272" y="141"/>
                </a:cubicBezTo>
                <a:cubicBezTo>
                  <a:pt x="1277" y="141"/>
                  <a:pt x="1280" y="138"/>
                  <a:pt x="1280" y="133"/>
                </a:cubicBezTo>
                <a:cubicBezTo>
                  <a:pt x="1280" y="129"/>
                  <a:pt x="1277" y="125"/>
                  <a:pt x="1272" y="125"/>
                </a:cubicBezTo>
                <a:close/>
                <a:moveTo>
                  <a:pt x="1272" y="143"/>
                </a:moveTo>
                <a:cubicBezTo>
                  <a:pt x="1268" y="143"/>
                  <a:pt x="1264" y="147"/>
                  <a:pt x="1264" y="151"/>
                </a:cubicBezTo>
                <a:cubicBezTo>
                  <a:pt x="1264" y="155"/>
                  <a:pt x="1268" y="159"/>
                  <a:pt x="1272" y="159"/>
                </a:cubicBezTo>
                <a:cubicBezTo>
                  <a:pt x="1277" y="159"/>
                  <a:pt x="1280" y="155"/>
                  <a:pt x="1280" y="151"/>
                </a:cubicBezTo>
                <a:cubicBezTo>
                  <a:pt x="1280" y="147"/>
                  <a:pt x="1277" y="143"/>
                  <a:pt x="1272" y="143"/>
                </a:cubicBezTo>
                <a:close/>
                <a:moveTo>
                  <a:pt x="1272" y="161"/>
                </a:moveTo>
                <a:cubicBezTo>
                  <a:pt x="1268" y="161"/>
                  <a:pt x="1264" y="164"/>
                  <a:pt x="1264" y="169"/>
                </a:cubicBezTo>
                <a:cubicBezTo>
                  <a:pt x="1264" y="173"/>
                  <a:pt x="1268" y="177"/>
                  <a:pt x="1272" y="177"/>
                </a:cubicBezTo>
                <a:cubicBezTo>
                  <a:pt x="1277" y="177"/>
                  <a:pt x="1280" y="173"/>
                  <a:pt x="1280" y="169"/>
                </a:cubicBezTo>
                <a:cubicBezTo>
                  <a:pt x="1280" y="164"/>
                  <a:pt x="1277" y="161"/>
                  <a:pt x="1272" y="161"/>
                </a:cubicBezTo>
                <a:close/>
                <a:moveTo>
                  <a:pt x="1272" y="179"/>
                </a:moveTo>
                <a:cubicBezTo>
                  <a:pt x="1268" y="179"/>
                  <a:pt x="1264" y="182"/>
                  <a:pt x="1264" y="187"/>
                </a:cubicBezTo>
                <a:cubicBezTo>
                  <a:pt x="1264" y="191"/>
                  <a:pt x="1268" y="195"/>
                  <a:pt x="1272" y="195"/>
                </a:cubicBezTo>
                <a:cubicBezTo>
                  <a:pt x="1277" y="195"/>
                  <a:pt x="1280" y="191"/>
                  <a:pt x="1280" y="187"/>
                </a:cubicBezTo>
                <a:cubicBezTo>
                  <a:pt x="1280" y="182"/>
                  <a:pt x="1277" y="179"/>
                  <a:pt x="1272" y="179"/>
                </a:cubicBezTo>
                <a:close/>
                <a:moveTo>
                  <a:pt x="1290" y="125"/>
                </a:moveTo>
                <a:cubicBezTo>
                  <a:pt x="1286" y="125"/>
                  <a:pt x="1282" y="129"/>
                  <a:pt x="1282" y="133"/>
                </a:cubicBezTo>
                <a:cubicBezTo>
                  <a:pt x="1282" y="138"/>
                  <a:pt x="1286" y="141"/>
                  <a:pt x="1290" y="141"/>
                </a:cubicBezTo>
                <a:cubicBezTo>
                  <a:pt x="1295" y="141"/>
                  <a:pt x="1298" y="138"/>
                  <a:pt x="1298" y="133"/>
                </a:cubicBezTo>
                <a:cubicBezTo>
                  <a:pt x="1298" y="129"/>
                  <a:pt x="1295" y="125"/>
                  <a:pt x="1290" y="125"/>
                </a:cubicBezTo>
                <a:close/>
                <a:moveTo>
                  <a:pt x="1290" y="143"/>
                </a:moveTo>
                <a:cubicBezTo>
                  <a:pt x="1286" y="143"/>
                  <a:pt x="1282" y="147"/>
                  <a:pt x="1282" y="151"/>
                </a:cubicBezTo>
                <a:cubicBezTo>
                  <a:pt x="1282" y="155"/>
                  <a:pt x="1286" y="159"/>
                  <a:pt x="1290" y="159"/>
                </a:cubicBezTo>
                <a:cubicBezTo>
                  <a:pt x="1295" y="159"/>
                  <a:pt x="1298" y="155"/>
                  <a:pt x="1298" y="151"/>
                </a:cubicBezTo>
                <a:cubicBezTo>
                  <a:pt x="1298" y="147"/>
                  <a:pt x="1295" y="143"/>
                  <a:pt x="1290" y="143"/>
                </a:cubicBezTo>
                <a:close/>
                <a:moveTo>
                  <a:pt x="1290" y="161"/>
                </a:moveTo>
                <a:cubicBezTo>
                  <a:pt x="1286" y="161"/>
                  <a:pt x="1282" y="164"/>
                  <a:pt x="1282" y="169"/>
                </a:cubicBezTo>
                <a:cubicBezTo>
                  <a:pt x="1282" y="173"/>
                  <a:pt x="1286" y="177"/>
                  <a:pt x="1290" y="177"/>
                </a:cubicBezTo>
                <a:cubicBezTo>
                  <a:pt x="1295" y="177"/>
                  <a:pt x="1298" y="173"/>
                  <a:pt x="1298" y="169"/>
                </a:cubicBezTo>
                <a:cubicBezTo>
                  <a:pt x="1298" y="164"/>
                  <a:pt x="1295" y="161"/>
                  <a:pt x="1290" y="161"/>
                </a:cubicBezTo>
                <a:close/>
                <a:moveTo>
                  <a:pt x="1290" y="179"/>
                </a:moveTo>
                <a:cubicBezTo>
                  <a:pt x="1286" y="179"/>
                  <a:pt x="1282" y="182"/>
                  <a:pt x="1282" y="187"/>
                </a:cubicBezTo>
                <a:cubicBezTo>
                  <a:pt x="1282" y="191"/>
                  <a:pt x="1286" y="195"/>
                  <a:pt x="1290" y="195"/>
                </a:cubicBezTo>
                <a:cubicBezTo>
                  <a:pt x="1295" y="195"/>
                  <a:pt x="1298" y="191"/>
                  <a:pt x="1298" y="187"/>
                </a:cubicBezTo>
                <a:cubicBezTo>
                  <a:pt x="1298" y="182"/>
                  <a:pt x="1295" y="179"/>
                  <a:pt x="1290" y="179"/>
                </a:cubicBezTo>
                <a:close/>
                <a:moveTo>
                  <a:pt x="1272" y="196"/>
                </a:moveTo>
                <a:cubicBezTo>
                  <a:pt x="1268" y="196"/>
                  <a:pt x="1264" y="200"/>
                  <a:pt x="1264" y="204"/>
                </a:cubicBezTo>
                <a:cubicBezTo>
                  <a:pt x="1264" y="209"/>
                  <a:pt x="1268" y="212"/>
                  <a:pt x="1272" y="212"/>
                </a:cubicBezTo>
                <a:cubicBezTo>
                  <a:pt x="1277" y="212"/>
                  <a:pt x="1280" y="209"/>
                  <a:pt x="1280" y="204"/>
                </a:cubicBezTo>
                <a:cubicBezTo>
                  <a:pt x="1280" y="200"/>
                  <a:pt x="1277" y="196"/>
                  <a:pt x="1272" y="196"/>
                </a:cubicBezTo>
                <a:close/>
                <a:moveTo>
                  <a:pt x="1272" y="214"/>
                </a:moveTo>
                <a:cubicBezTo>
                  <a:pt x="1268" y="214"/>
                  <a:pt x="1264" y="218"/>
                  <a:pt x="1264" y="222"/>
                </a:cubicBezTo>
                <a:cubicBezTo>
                  <a:pt x="1264" y="227"/>
                  <a:pt x="1268" y="230"/>
                  <a:pt x="1272" y="230"/>
                </a:cubicBezTo>
                <a:cubicBezTo>
                  <a:pt x="1277" y="230"/>
                  <a:pt x="1280" y="227"/>
                  <a:pt x="1280" y="222"/>
                </a:cubicBezTo>
                <a:cubicBezTo>
                  <a:pt x="1280" y="218"/>
                  <a:pt x="1277" y="214"/>
                  <a:pt x="1272" y="214"/>
                </a:cubicBezTo>
                <a:close/>
                <a:moveTo>
                  <a:pt x="1272" y="232"/>
                </a:moveTo>
                <a:cubicBezTo>
                  <a:pt x="1268" y="232"/>
                  <a:pt x="1264" y="236"/>
                  <a:pt x="1264" y="240"/>
                </a:cubicBezTo>
                <a:cubicBezTo>
                  <a:pt x="1264" y="244"/>
                  <a:pt x="1268" y="248"/>
                  <a:pt x="1272" y="248"/>
                </a:cubicBezTo>
                <a:cubicBezTo>
                  <a:pt x="1277" y="248"/>
                  <a:pt x="1280" y="244"/>
                  <a:pt x="1280" y="240"/>
                </a:cubicBezTo>
                <a:cubicBezTo>
                  <a:pt x="1280" y="236"/>
                  <a:pt x="1277" y="232"/>
                  <a:pt x="1272" y="232"/>
                </a:cubicBezTo>
                <a:close/>
                <a:moveTo>
                  <a:pt x="1290" y="196"/>
                </a:moveTo>
                <a:cubicBezTo>
                  <a:pt x="1286" y="196"/>
                  <a:pt x="1282" y="200"/>
                  <a:pt x="1282" y="204"/>
                </a:cubicBezTo>
                <a:cubicBezTo>
                  <a:pt x="1282" y="209"/>
                  <a:pt x="1286" y="212"/>
                  <a:pt x="1290" y="212"/>
                </a:cubicBezTo>
                <a:cubicBezTo>
                  <a:pt x="1295" y="212"/>
                  <a:pt x="1298" y="209"/>
                  <a:pt x="1298" y="204"/>
                </a:cubicBezTo>
                <a:cubicBezTo>
                  <a:pt x="1298" y="200"/>
                  <a:pt x="1295" y="196"/>
                  <a:pt x="1290" y="196"/>
                </a:cubicBezTo>
                <a:close/>
                <a:moveTo>
                  <a:pt x="1290" y="214"/>
                </a:moveTo>
                <a:cubicBezTo>
                  <a:pt x="1286" y="214"/>
                  <a:pt x="1282" y="218"/>
                  <a:pt x="1282" y="222"/>
                </a:cubicBezTo>
                <a:cubicBezTo>
                  <a:pt x="1282" y="227"/>
                  <a:pt x="1286" y="230"/>
                  <a:pt x="1290" y="230"/>
                </a:cubicBezTo>
                <a:cubicBezTo>
                  <a:pt x="1295" y="230"/>
                  <a:pt x="1298" y="227"/>
                  <a:pt x="1298" y="222"/>
                </a:cubicBezTo>
                <a:cubicBezTo>
                  <a:pt x="1298" y="218"/>
                  <a:pt x="1295" y="214"/>
                  <a:pt x="1290" y="214"/>
                </a:cubicBezTo>
                <a:close/>
                <a:moveTo>
                  <a:pt x="1290" y="232"/>
                </a:moveTo>
                <a:cubicBezTo>
                  <a:pt x="1286" y="232"/>
                  <a:pt x="1282" y="236"/>
                  <a:pt x="1282" y="240"/>
                </a:cubicBezTo>
                <a:cubicBezTo>
                  <a:pt x="1282" y="244"/>
                  <a:pt x="1286" y="248"/>
                  <a:pt x="1290" y="248"/>
                </a:cubicBezTo>
                <a:cubicBezTo>
                  <a:pt x="1295" y="248"/>
                  <a:pt x="1298" y="244"/>
                  <a:pt x="1298" y="240"/>
                </a:cubicBezTo>
                <a:cubicBezTo>
                  <a:pt x="1298" y="236"/>
                  <a:pt x="1295" y="232"/>
                  <a:pt x="1290" y="232"/>
                </a:cubicBezTo>
                <a:close/>
                <a:moveTo>
                  <a:pt x="1272" y="285"/>
                </a:moveTo>
                <a:cubicBezTo>
                  <a:pt x="1268" y="285"/>
                  <a:pt x="1264" y="289"/>
                  <a:pt x="1264" y="293"/>
                </a:cubicBezTo>
                <a:cubicBezTo>
                  <a:pt x="1264" y="298"/>
                  <a:pt x="1268" y="301"/>
                  <a:pt x="1272" y="301"/>
                </a:cubicBezTo>
                <a:cubicBezTo>
                  <a:pt x="1277" y="301"/>
                  <a:pt x="1280" y="298"/>
                  <a:pt x="1280" y="293"/>
                </a:cubicBezTo>
                <a:cubicBezTo>
                  <a:pt x="1280" y="289"/>
                  <a:pt x="1277" y="285"/>
                  <a:pt x="1272" y="285"/>
                </a:cubicBezTo>
                <a:close/>
                <a:moveTo>
                  <a:pt x="1290" y="268"/>
                </a:moveTo>
                <a:cubicBezTo>
                  <a:pt x="1286" y="268"/>
                  <a:pt x="1282" y="271"/>
                  <a:pt x="1282" y="276"/>
                </a:cubicBezTo>
                <a:cubicBezTo>
                  <a:pt x="1282" y="280"/>
                  <a:pt x="1286" y="284"/>
                  <a:pt x="1290" y="284"/>
                </a:cubicBezTo>
                <a:cubicBezTo>
                  <a:pt x="1295" y="284"/>
                  <a:pt x="1298" y="280"/>
                  <a:pt x="1298" y="276"/>
                </a:cubicBezTo>
                <a:cubicBezTo>
                  <a:pt x="1298" y="271"/>
                  <a:pt x="1295" y="268"/>
                  <a:pt x="1290" y="268"/>
                </a:cubicBezTo>
                <a:close/>
                <a:moveTo>
                  <a:pt x="1290" y="285"/>
                </a:moveTo>
                <a:cubicBezTo>
                  <a:pt x="1286" y="285"/>
                  <a:pt x="1282" y="289"/>
                  <a:pt x="1282" y="293"/>
                </a:cubicBezTo>
                <a:cubicBezTo>
                  <a:pt x="1282" y="298"/>
                  <a:pt x="1286" y="301"/>
                  <a:pt x="1290" y="301"/>
                </a:cubicBezTo>
                <a:cubicBezTo>
                  <a:pt x="1295" y="301"/>
                  <a:pt x="1298" y="298"/>
                  <a:pt x="1298" y="293"/>
                </a:cubicBezTo>
                <a:cubicBezTo>
                  <a:pt x="1298" y="289"/>
                  <a:pt x="1295" y="285"/>
                  <a:pt x="1290" y="285"/>
                </a:cubicBezTo>
                <a:close/>
                <a:moveTo>
                  <a:pt x="1290" y="303"/>
                </a:moveTo>
                <a:cubicBezTo>
                  <a:pt x="1286" y="303"/>
                  <a:pt x="1282" y="307"/>
                  <a:pt x="1282" y="311"/>
                </a:cubicBezTo>
                <a:cubicBezTo>
                  <a:pt x="1282" y="316"/>
                  <a:pt x="1286" y="319"/>
                  <a:pt x="1290" y="319"/>
                </a:cubicBezTo>
                <a:cubicBezTo>
                  <a:pt x="1295" y="319"/>
                  <a:pt x="1298" y="316"/>
                  <a:pt x="1298" y="311"/>
                </a:cubicBezTo>
                <a:cubicBezTo>
                  <a:pt x="1298" y="307"/>
                  <a:pt x="1295" y="303"/>
                  <a:pt x="1290" y="303"/>
                </a:cubicBezTo>
                <a:close/>
                <a:moveTo>
                  <a:pt x="1272" y="339"/>
                </a:moveTo>
                <a:cubicBezTo>
                  <a:pt x="1268" y="339"/>
                  <a:pt x="1264" y="342"/>
                  <a:pt x="1264" y="347"/>
                </a:cubicBezTo>
                <a:cubicBezTo>
                  <a:pt x="1264" y="351"/>
                  <a:pt x="1268" y="355"/>
                  <a:pt x="1272" y="355"/>
                </a:cubicBezTo>
                <a:cubicBezTo>
                  <a:pt x="1277" y="355"/>
                  <a:pt x="1280" y="351"/>
                  <a:pt x="1280" y="347"/>
                </a:cubicBezTo>
                <a:cubicBezTo>
                  <a:pt x="1280" y="342"/>
                  <a:pt x="1277" y="339"/>
                  <a:pt x="1272" y="339"/>
                </a:cubicBezTo>
                <a:close/>
                <a:moveTo>
                  <a:pt x="1272" y="357"/>
                </a:moveTo>
                <a:cubicBezTo>
                  <a:pt x="1268" y="357"/>
                  <a:pt x="1264" y="360"/>
                  <a:pt x="1264" y="365"/>
                </a:cubicBezTo>
                <a:cubicBezTo>
                  <a:pt x="1264" y="369"/>
                  <a:pt x="1268" y="373"/>
                  <a:pt x="1272" y="373"/>
                </a:cubicBezTo>
                <a:cubicBezTo>
                  <a:pt x="1277" y="373"/>
                  <a:pt x="1280" y="369"/>
                  <a:pt x="1280" y="365"/>
                </a:cubicBezTo>
                <a:cubicBezTo>
                  <a:pt x="1280" y="360"/>
                  <a:pt x="1277" y="357"/>
                  <a:pt x="1272" y="357"/>
                </a:cubicBezTo>
                <a:close/>
                <a:moveTo>
                  <a:pt x="1272" y="375"/>
                </a:moveTo>
                <a:cubicBezTo>
                  <a:pt x="1268" y="375"/>
                  <a:pt x="1264" y="378"/>
                  <a:pt x="1264" y="383"/>
                </a:cubicBezTo>
                <a:cubicBezTo>
                  <a:pt x="1264" y="387"/>
                  <a:pt x="1268" y="391"/>
                  <a:pt x="1272" y="391"/>
                </a:cubicBezTo>
                <a:cubicBezTo>
                  <a:pt x="1277" y="391"/>
                  <a:pt x="1280" y="387"/>
                  <a:pt x="1280" y="383"/>
                </a:cubicBezTo>
                <a:cubicBezTo>
                  <a:pt x="1280" y="378"/>
                  <a:pt x="1277" y="375"/>
                  <a:pt x="1272" y="375"/>
                </a:cubicBezTo>
                <a:close/>
                <a:moveTo>
                  <a:pt x="1272" y="392"/>
                </a:moveTo>
                <a:cubicBezTo>
                  <a:pt x="1268" y="392"/>
                  <a:pt x="1264" y="396"/>
                  <a:pt x="1264" y="400"/>
                </a:cubicBezTo>
                <a:cubicBezTo>
                  <a:pt x="1264" y="405"/>
                  <a:pt x="1268" y="408"/>
                  <a:pt x="1272" y="408"/>
                </a:cubicBezTo>
                <a:cubicBezTo>
                  <a:pt x="1277" y="408"/>
                  <a:pt x="1280" y="405"/>
                  <a:pt x="1280" y="400"/>
                </a:cubicBezTo>
                <a:cubicBezTo>
                  <a:pt x="1280" y="396"/>
                  <a:pt x="1277" y="392"/>
                  <a:pt x="1272" y="392"/>
                </a:cubicBezTo>
                <a:close/>
                <a:moveTo>
                  <a:pt x="1290" y="339"/>
                </a:moveTo>
                <a:cubicBezTo>
                  <a:pt x="1286" y="339"/>
                  <a:pt x="1282" y="342"/>
                  <a:pt x="1282" y="347"/>
                </a:cubicBezTo>
                <a:cubicBezTo>
                  <a:pt x="1282" y="351"/>
                  <a:pt x="1286" y="355"/>
                  <a:pt x="1290" y="355"/>
                </a:cubicBezTo>
                <a:cubicBezTo>
                  <a:pt x="1295" y="355"/>
                  <a:pt x="1298" y="351"/>
                  <a:pt x="1298" y="347"/>
                </a:cubicBezTo>
                <a:cubicBezTo>
                  <a:pt x="1298" y="342"/>
                  <a:pt x="1295" y="339"/>
                  <a:pt x="1290" y="339"/>
                </a:cubicBezTo>
                <a:close/>
                <a:moveTo>
                  <a:pt x="1290" y="357"/>
                </a:moveTo>
                <a:cubicBezTo>
                  <a:pt x="1286" y="357"/>
                  <a:pt x="1282" y="360"/>
                  <a:pt x="1282" y="365"/>
                </a:cubicBezTo>
                <a:cubicBezTo>
                  <a:pt x="1282" y="369"/>
                  <a:pt x="1286" y="373"/>
                  <a:pt x="1290" y="373"/>
                </a:cubicBezTo>
                <a:cubicBezTo>
                  <a:pt x="1295" y="373"/>
                  <a:pt x="1298" y="369"/>
                  <a:pt x="1298" y="365"/>
                </a:cubicBezTo>
                <a:cubicBezTo>
                  <a:pt x="1298" y="360"/>
                  <a:pt x="1295" y="357"/>
                  <a:pt x="1290" y="357"/>
                </a:cubicBezTo>
                <a:close/>
                <a:moveTo>
                  <a:pt x="1290" y="375"/>
                </a:moveTo>
                <a:cubicBezTo>
                  <a:pt x="1286" y="375"/>
                  <a:pt x="1282" y="378"/>
                  <a:pt x="1282" y="383"/>
                </a:cubicBezTo>
                <a:cubicBezTo>
                  <a:pt x="1282" y="387"/>
                  <a:pt x="1286" y="391"/>
                  <a:pt x="1290" y="391"/>
                </a:cubicBezTo>
                <a:cubicBezTo>
                  <a:pt x="1295" y="391"/>
                  <a:pt x="1298" y="387"/>
                  <a:pt x="1298" y="383"/>
                </a:cubicBezTo>
                <a:cubicBezTo>
                  <a:pt x="1298" y="378"/>
                  <a:pt x="1295" y="375"/>
                  <a:pt x="1290" y="375"/>
                </a:cubicBezTo>
                <a:close/>
                <a:moveTo>
                  <a:pt x="1290" y="392"/>
                </a:moveTo>
                <a:cubicBezTo>
                  <a:pt x="1286" y="392"/>
                  <a:pt x="1282" y="396"/>
                  <a:pt x="1282" y="400"/>
                </a:cubicBezTo>
                <a:cubicBezTo>
                  <a:pt x="1282" y="405"/>
                  <a:pt x="1286" y="408"/>
                  <a:pt x="1290" y="408"/>
                </a:cubicBezTo>
                <a:cubicBezTo>
                  <a:pt x="1295" y="408"/>
                  <a:pt x="1298" y="405"/>
                  <a:pt x="1298" y="400"/>
                </a:cubicBezTo>
                <a:cubicBezTo>
                  <a:pt x="1298" y="396"/>
                  <a:pt x="1295" y="392"/>
                  <a:pt x="1290" y="392"/>
                </a:cubicBezTo>
                <a:close/>
                <a:moveTo>
                  <a:pt x="1272" y="410"/>
                </a:moveTo>
                <a:cubicBezTo>
                  <a:pt x="1268" y="410"/>
                  <a:pt x="1264" y="414"/>
                  <a:pt x="1264" y="418"/>
                </a:cubicBezTo>
                <a:cubicBezTo>
                  <a:pt x="1264" y="423"/>
                  <a:pt x="1268" y="426"/>
                  <a:pt x="1272" y="426"/>
                </a:cubicBezTo>
                <a:cubicBezTo>
                  <a:pt x="1277" y="426"/>
                  <a:pt x="1280" y="423"/>
                  <a:pt x="1280" y="418"/>
                </a:cubicBezTo>
                <a:cubicBezTo>
                  <a:pt x="1280" y="414"/>
                  <a:pt x="1277" y="410"/>
                  <a:pt x="1272" y="410"/>
                </a:cubicBezTo>
                <a:close/>
                <a:moveTo>
                  <a:pt x="1272" y="428"/>
                </a:moveTo>
                <a:cubicBezTo>
                  <a:pt x="1268" y="428"/>
                  <a:pt x="1264" y="432"/>
                  <a:pt x="1264" y="436"/>
                </a:cubicBezTo>
                <a:cubicBezTo>
                  <a:pt x="1264" y="440"/>
                  <a:pt x="1268" y="444"/>
                  <a:pt x="1272" y="444"/>
                </a:cubicBezTo>
                <a:cubicBezTo>
                  <a:pt x="1277" y="444"/>
                  <a:pt x="1280" y="440"/>
                  <a:pt x="1280" y="436"/>
                </a:cubicBezTo>
                <a:cubicBezTo>
                  <a:pt x="1280" y="432"/>
                  <a:pt x="1277" y="428"/>
                  <a:pt x="1272" y="428"/>
                </a:cubicBezTo>
                <a:close/>
                <a:moveTo>
                  <a:pt x="1272" y="446"/>
                </a:moveTo>
                <a:cubicBezTo>
                  <a:pt x="1268" y="446"/>
                  <a:pt x="1264" y="449"/>
                  <a:pt x="1264" y="454"/>
                </a:cubicBezTo>
                <a:cubicBezTo>
                  <a:pt x="1264" y="458"/>
                  <a:pt x="1268" y="462"/>
                  <a:pt x="1272" y="462"/>
                </a:cubicBezTo>
                <a:cubicBezTo>
                  <a:pt x="1277" y="462"/>
                  <a:pt x="1280" y="458"/>
                  <a:pt x="1280" y="454"/>
                </a:cubicBezTo>
                <a:cubicBezTo>
                  <a:pt x="1280" y="449"/>
                  <a:pt x="1277" y="446"/>
                  <a:pt x="1272" y="446"/>
                </a:cubicBezTo>
                <a:close/>
                <a:moveTo>
                  <a:pt x="1272" y="464"/>
                </a:moveTo>
                <a:cubicBezTo>
                  <a:pt x="1268" y="464"/>
                  <a:pt x="1264" y="467"/>
                  <a:pt x="1264" y="472"/>
                </a:cubicBezTo>
                <a:cubicBezTo>
                  <a:pt x="1264" y="476"/>
                  <a:pt x="1268" y="480"/>
                  <a:pt x="1272" y="480"/>
                </a:cubicBezTo>
                <a:cubicBezTo>
                  <a:pt x="1277" y="480"/>
                  <a:pt x="1280" y="476"/>
                  <a:pt x="1280" y="472"/>
                </a:cubicBezTo>
                <a:cubicBezTo>
                  <a:pt x="1280" y="467"/>
                  <a:pt x="1277" y="464"/>
                  <a:pt x="1272" y="464"/>
                </a:cubicBezTo>
                <a:close/>
                <a:moveTo>
                  <a:pt x="1290" y="410"/>
                </a:moveTo>
                <a:cubicBezTo>
                  <a:pt x="1286" y="410"/>
                  <a:pt x="1282" y="414"/>
                  <a:pt x="1282" y="418"/>
                </a:cubicBezTo>
                <a:cubicBezTo>
                  <a:pt x="1282" y="423"/>
                  <a:pt x="1286" y="426"/>
                  <a:pt x="1290" y="426"/>
                </a:cubicBezTo>
                <a:cubicBezTo>
                  <a:pt x="1295" y="426"/>
                  <a:pt x="1298" y="423"/>
                  <a:pt x="1298" y="418"/>
                </a:cubicBezTo>
                <a:cubicBezTo>
                  <a:pt x="1298" y="414"/>
                  <a:pt x="1295" y="410"/>
                  <a:pt x="1290" y="410"/>
                </a:cubicBezTo>
                <a:close/>
                <a:moveTo>
                  <a:pt x="1290" y="428"/>
                </a:moveTo>
                <a:cubicBezTo>
                  <a:pt x="1286" y="428"/>
                  <a:pt x="1282" y="432"/>
                  <a:pt x="1282" y="436"/>
                </a:cubicBezTo>
                <a:cubicBezTo>
                  <a:pt x="1282" y="440"/>
                  <a:pt x="1286" y="444"/>
                  <a:pt x="1290" y="444"/>
                </a:cubicBezTo>
                <a:cubicBezTo>
                  <a:pt x="1295" y="444"/>
                  <a:pt x="1298" y="440"/>
                  <a:pt x="1298" y="436"/>
                </a:cubicBezTo>
                <a:cubicBezTo>
                  <a:pt x="1298" y="432"/>
                  <a:pt x="1295" y="428"/>
                  <a:pt x="1290" y="428"/>
                </a:cubicBezTo>
                <a:close/>
                <a:moveTo>
                  <a:pt x="1290" y="446"/>
                </a:moveTo>
                <a:cubicBezTo>
                  <a:pt x="1286" y="446"/>
                  <a:pt x="1282" y="449"/>
                  <a:pt x="1282" y="454"/>
                </a:cubicBezTo>
                <a:cubicBezTo>
                  <a:pt x="1282" y="458"/>
                  <a:pt x="1286" y="462"/>
                  <a:pt x="1290" y="462"/>
                </a:cubicBezTo>
                <a:cubicBezTo>
                  <a:pt x="1295" y="462"/>
                  <a:pt x="1298" y="458"/>
                  <a:pt x="1298" y="454"/>
                </a:cubicBezTo>
                <a:cubicBezTo>
                  <a:pt x="1298" y="449"/>
                  <a:pt x="1295" y="446"/>
                  <a:pt x="1290" y="446"/>
                </a:cubicBezTo>
                <a:close/>
                <a:moveTo>
                  <a:pt x="1290" y="464"/>
                </a:moveTo>
                <a:cubicBezTo>
                  <a:pt x="1286" y="464"/>
                  <a:pt x="1282" y="467"/>
                  <a:pt x="1282" y="472"/>
                </a:cubicBezTo>
                <a:cubicBezTo>
                  <a:pt x="1282" y="476"/>
                  <a:pt x="1286" y="480"/>
                  <a:pt x="1290" y="480"/>
                </a:cubicBezTo>
                <a:cubicBezTo>
                  <a:pt x="1295" y="480"/>
                  <a:pt x="1298" y="476"/>
                  <a:pt x="1298" y="472"/>
                </a:cubicBezTo>
                <a:cubicBezTo>
                  <a:pt x="1298" y="467"/>
                  <a:pt x="1295" y="464"/>
                  <a:pt x="1290" y="464"/>
                </a:cubicBezTo>
                <a:close/>
                <a:moveTo>
                  <a:pt x="1272" y="481"/>
                </a:moveTo>
                <a:cubicBezTo>
                  <a:pt x="1268" y="481"/>
                  <a:pt x="1264" y="485"/>
                  <a:pt x="1264" y="489"/>
                </a:cubicBezTo>
                <a:cubicBezTo>
                  <a:pt x="1264" y="494"/>
                  <a:pt x="1268" y="497"/>
                  <a:pt x="1272" y="497"/>
                </a:cubicBezTo>
                <a:cubicBezTo>
                  <a:pt x="1277" y="497"/>
                  <a:pt x="1280" y="494"/>
                  <a:pt x="1280" y="489"/>
                </a:cubicBezTo>
                <a:cubicBezTo>
                  <a:pt x="1280" y="485"/>
                  <a:pt x="1277" y="481"/>
                  <a:pt x="1272" y="481"/>
                </a:cubicBezTo>
                <a:close/>
                <a:moveTo>
                  <a:pt x="1272" y="499"/>
                </a:moveTo>
                <a:cubicBezTo>
                  <a:pt x="1268" y="499"/>
                  <a:pt x="1264" y="503"/>
                  <a:pt x="1264" y="507"/>
                </a:cubicBezTo>
                <a:cubicBezTo>
                  <a:pt x="1264" y="512"/>
                  <a:pt x="1268" y="515"/>
                  <a:pt x="1272" y="515"/>
                </a:cubicBezTo>
                <a:cubicBezTo>
                  <a:pt x="1277" y="515"/>
                  <a:pt x="1280" y="512"/>
                  <a:pt x="1280" y="507"/>
                </a:cubicBezTo>
                <a:cubicBezTo>
                  <a:pt x="1280" y="503"/>
                  <a:pt x="1277" y="499"/>
                  <a:pt x="1272" y="499"/>
                </a:cubicBezTo>
                <a:close/>
                <a:moveTo>
                  <a:pt x="1272" y="517"/>
                </a:moveTo>
                <a:cubicBezTo>
                  <a:pt x="1268" y="517"/>
                  <a:pt x="1264" y="521"/>
                  <a:pt x="1264" y="525"/>
                </a:cubicBezTo>
                <a:cubicBezTo>
                  <a:pt x="1264" y="529"/>
                  <a:pt x="1268" y="533"/>
                  <a:pt x="1272" y="533"/>
                </a:cubicBezTo>
                <a:cubicBezTo>
                  <a:pt x="1277" y="533"/>
                  <a:pt x="1280" y="529"/>
                  <a:pt x="1280" y="525"/>
                </a:cubicBezTo>
                <a:cubicBezTo>
                  <a:pt x="1280" y="521"/>
                  <a:pt x="1277" y="517"/>
                  <a:pt x="1272" y="517"/>
                </a:cubicBezTo>
                <a:close/>
                <a:moveTo>
                  <a:pt x="1272" y="535"/>
                </a:moveTo>
                <a:cubicBezTo>
                  <a:pt x="1268" y="535"/>
                  <a:pt x="1264" y="538"/>
                  <a:pt x="1264" y="543"/>
                </a:cubicBezTo>
                <a:cubicBezTo>
                  <a:pt x="1264" y="547"/>
                  <a:pt x="1268" y="551"/>
                  <a:pt x="1272" y="551"/>
                </a:cubicBezTo>
                <a:cubicBezTo>
                  <a:pt x="1277" y="551"/>
                  <a:pt x="1280" y="547"/>
                  <a:pt x="1280" y="543"/>
                </a:cubicBezTo>
                <a:cubicBezTo>
                  <a:pt x="1280" y="538"/>
                  <a:pt x="1277" y="535"/>
                  <a:pt x="1272" y="535"/>
                </a:cubicBezTo>
                <a:close/>
                <a:moveTo>
                  <a:pt x="1290" y="481"/>
                </a:moveTo>
                <a:cubicBezTo>
                  <a:pt x="1286" y="481"/>
                  <a:pt x="1282" y="485"/>
                  <a:pt x="1282" y="489"/>
                </a:cubicBezTo>
                <a:cubicBezTo>
                  <a:pt x="1282" y="494"/>
                  <a:pt x="1286" y="497"/>
                  <a:pt x="1290" y="497"/>
                </a:cubicBezTo>
                <a:cubicBezTo>
                  <a:pt x="1295" y="497"/>
                  <a:pt x="1298" y="494"/>
                  <a:pt x="1298" y="489"/>
                </a:cubicBezTo>
                <a:cubicBezTo>
                  <a:pt x="1298" y="485"/>
                  <a:pt x="1295" y="481"/>
                  <a:pt x="1290" y="481"/>
                </a:cubicBezTo>
                <a:close/>
                <a:moveTo>
                  <a:pt x="1290" y="499"/>
                </a:moveTo>
                <a:cubicBezTo>
                  <a:pt x="1286" y="499"/>
                  <a:pt x="1282" y="503"/>
                  <a:pt x="1282" y="507"/>
                </a:cubicBezTo>
                <a:cubicBezTo>
                  <a:pt x="1282" y="512"/>
                  <a:pt x="1286" y="515"/>
                  <a:pt x="1290" y="515"/>
                </a:cubicBezTo>
                <a:cubicBezTo>
                  <a:pt x="1295" y="515"/>
                  <a:pt x="1298" y="512"/>
                  <a:pt x="1298" y="507"/>
                </a:cubicBezTo>
                <a:cubicBezTo>
                  <a:pt x="1298" y="503"/>
                  <a:pt x="1295" y="499"/>
                  <a:pt x="1290" y="499"/>
                </a:cubicBezTo>
                <a:close/>
                <a:moveTo>
                  <a:pt x="1290" y="517"/>
                </a:moveTo>
                <a:cubicBezTo>
                  <a:pt x="1286" y="517"/>
                  <a:pt x="1282" y="521"/>
                  <a:pt x="1282" y="525"/>
                </a:cubicBezTo>
                <a:cubicBezTo>
                  <a:pt x="1282" y="529"/>
                  <a:pt x="1286" y="533"/>
                  <a:pt x="1290" y="533"/>
                </a:cubicBezTo>
                <a:cubicBezTo>
                  <a:pt x="1295" y="533"/>
                  <a:pt x="1298" y="529"/>
                  <a:pt x="1298" y="525"/>
                </a:cubicBezTo>
                <a:cubicBezTo>
                  <a:pt x="1298" y="521"/>
                  <a:pt x="1295" y="517"/>
                  <a:pt x="1290" y="517"/>
                </a:cubicBezTo>
                <a:close/>
                <a:moveTo>
                  <a:pt x="1290" y="535"/>
                </a:moveTo>
                <a:cubicBezTo>
                  <a:pt x="1286" y="535"/>
                  <a:pt x="1282" y="538"/>
                  <a:pt x="1282" y="543"/>
                </a:cubicBezTo>
                <a:cubicBezTo>
                  <a:pt x="1282" y="547"/>
                  <a:pt x="1286" y="551"/>
                  <a:pt x="1290" y="551"/>
                </a:cubicBezTo>
                <a:cubicBezTo>
                  <a:pt x="1295" y="551"/>
                  <a:pt x="1298" y="547"/>
                  <a:pt x="1298" y="543"/>
                </a:cubicBezTo>
                <a:cubicBezTo>
                  <a:pt x="1298" y="538"/>
                  <a:pt x="1295" y="535"/>
                  <a:pt x="1290" y="535"/>
                </a:cubicBezTo>
                <a:close/>
                <a:moveTo>
                  <a:pt x="1272" y="553"/>
                </a:moveTo>
                <a:cubicBezTo>
                  <a:pt x="1268" y="553"/>
                  <a:pt x="1264" y="556"/>
                  <a:pt x="1264" y="561"/>
                </a:cubicBezTo>
                <a:cubicBezTo>
                  <a:pt x="1264" y="565"/>
                  <a:pt x="1268" y="569"/>
                  <a:pt x="1272" y="569"/>
                </a:cubicBezTo>
                <a:cubicBezTo>
                  <a:pt x="1277" y="569"/>
                  <a:pt x="1280" y="565"/>
                  <a:pt x="1280" y="561"/>
                </a:cubicBezTo>
                <a:cubicBezTo>
                  <a:pt x="1280" y="556"/>
                  <a:pt x="1277" y="553"/>
                  <a:pt x="1272" y="553"/>
                </a:cubicBezTo>
                <a:close/>
                <a:moveTo>
                  <a:pt x="1272" y="570"/>
                </a:moveTo>
                <a:cubicBezTo>
                  <a:pt x="1268" y="570"/>
                  <a:pt x="1264" y="574"/>
                  <a:pt x="1264" y="578"/>
                </a:cubicBezTo>
                <a:cubicBezTo>
                  <a:pt x="1264" y="583"/>
                  <a:pt x="1268" y="586"/>
                  <a:pt x="1272" y="586"/>
                </a:cubicBezTo>
                <a:cubicBezTo>
                  <a:pt x="1277" y="586"/>
                  <a:pt x="1280" y="583"/>
                  <a:pt x="1280" y="578"/>
                </a:cubicBezTo>
                <a:cubicBezTo>
                  <a:pt x="1280" y="574"/>
                  <a:pt x="1277" y="570"/>
                  <a:pt x="1272" y="570"/>
                </a:cubicBezTo>
                <a:close/>
                <a:moveTo>
                  <a:pt x="1272" y="588"/>
                </a:moveTo>
                <a:cubicBezTo>
                  <a:pt x="1268" y="588"/>
                  <a:pt x="1264" y="592"/>
                  <a:pt x="1264" y="596"/>
                </a:cubicBezTo>
                <a:cubicBezTo>
                  <a:pt x="1264" y="601"/>
                  <a:pt x="1268" y="604"/>
                  <a:pt x="1272" y="604"/>
                </a:cubicBezTo>
                <a:cubicBezTo>
                  <a:pt x="1277" y="604"/>
                  <a:pt x="1280" y="601"/>
                  <a:pt x="1280" y="596"/>
                </a:cubicBezTo>
                <a:cubicBezTo>
                  <a:pt x="1280" y="592"/>
                  <a:pt x="1277" y="588"/>
                  <a:pt x="1272" y="588"/>
                </a:cubicBezTo>
                <a:close/>
                <a:moveTo>
                  <a:pt x="1272" y="606"/>
                </a:moveTo>
                <a:cubicBezTo>
                  <a:pt x="1268" y="606"/>
                  <a:pt x="1264" y="610"/>
                  <a:pt x="1264" y="614"/>
                </a:cubicBezTo>
                <a:cubicBezTo>
                  <a:pt x="1264" y="619"/>
                  <a:pt x="1268" y="622"/>
                  <a:pt x="1272" y="622"/>
                </a:cubicBezTo>
                <a:cubicBezTo>
                  <a:pt x="1277" y="622"/>
                  <a:pt x="1280" y="619"/>
                  <a:pt x="1280" y="614"/>
                </a:cubicBezTo>
                <a:cubicBezTo>
                  <a:pt x="1280" y="610"/>
                  <a:pt x="1277" y="606"/>
                  <a:pt x="1272" y="606"/>
                </a:cubicBezTo>
                <a:close/>
                <a:moveTo>
                  <a:pt x="1290" y="553"/>
                </a:moveTo>
                <a:cubicBezTo>
                  <a:pt x="1286" y="553"/>
                  <a:pt x="1282" y="556"/>
                  <a:pt x="1282" y="561"/>
                </a:cubicBezTo>
                <a:cubicBezTo>
                  <a:pt x="1282" y="565"/>
                  <a:pt x="1286" y="569"/>
                  <a:pt x="1290" y="569"/>
                </a:cubicBezTo>
                <a:cubicBezTo>
                  <a:pt x="1295" y="569"/>
                  <a:pt x="1298" y="565"/>
                  <a:pt x="1298" y="561"/>
                </a:cubicBezTo>
                <a:cubicBezTo>
                  <a:pt x="1298" y="556"/>
                  <a:pt x="1295" y="553"/>
                  <a:pt x="1290" y="553"/>
                </a:cubicBezTo>
                <a:close/>
                <a:moveTo>
                  <a:pt x="1290" y="570"/>
                </a:moveTo>
                <a:cubicBezTo>
                  <a:pt x="1286" y="570"/>
                  <a:pt x="1282" y="574"/>
                  <a:pt x="1282" y="578"/>
                </a:cubicBezTo>
                <a:cubicBezTo>
                  <a:pt x="1282" y="583"/>
                  <a:pt x="1286" y="586"/>
                  <a:pt x="1290" y="586"/>
                </a:cubicBezTo>
                <a:cubicBezTo>
                  <a:pt x="1295" y="586"/>
                  <a:pt x="1298" y="583"/>
                  <a:pt x="1298" y="578"/>
                </a:cubicBezTo>
                <a:cubicBezTo>
                  <a:pt x="1298" y="574"/>
                  <a:pt x="1295" y="570"/>
                  <a:pt x="1290" y="570"/>
                </a:cubicBezTo>
                <a:close/>
                <a:moveTo>
                  <a:pt x="1290" y="588"/>
                </a:moveTo>
                <a:cubicBezTo>
                  <a:pt x="1286" y="588"/>
                  <a:pt x="1282" y="592"/>
                  <a:pt x="1282" y="596"/>
                </a:cubicBezTo>
                <a:cubicBezTo>
                  <a:pt x="1282" y="601"/>
                  <a:pt x="1286" y="604"/>
                  <a:pt x="1290" y="604"/>
                </a:cubicBezTo>
                <a:cubicBezTo>
                  <a:pt x="1295" y="604"/>
                  <a:pt x="1298" y="601"/>
                  <a:pt x="1298" y="596"/>
                </a:cubicBezTo>
                <a:cubicBezTo>
                  <a:pt x="1298" y="592"/>
                  <a:pt x="1295" y="588"/>
                  <a:pt x="1290" y="588"/>
                </a:cubicBezTo>
                <a:close/>
                <a:moveTo>
                  <a:pt x="1290" y="606"/>
                </a:moveTo>
                <a:cubicBezTo>
                  <a:pt x="1286" y="606"/>
                  <a:pt x="1282" y="610"/>
                  <a:pt x="1282" y="614"/>
                </a:cubicBezTo>
                <a:cubicBezTo>
                  <a:pt x="1282" y="619"/>
                  <a:pt x="1286" y="622"/>
                  <a:pt x="1290" y="622"/>
                </a:cubicBezTo>
                <a:cubicBezTo>
                  <a:pt x="1295" y="622"/>
                  <a:pt x="1298" y="619"/>
                  <a:pt x="1298" y="614"/>
                </a:cubicBezTo>
                <a:cubicBezTo>
                  <a:pt x="1298" y="610"/>
                  <a:pt x="1295" y="606"/>
                  <a:pt x="1290" y="606"/>
                </a:cubicBezTo>
                <a:close/>
                <a:moveTo>
                  <a:pt x="1272" y="624"/>
                </a:moveTo>
                <a:cubicBezTo>
                  <a:pt x="1268" y="624"/>
                  <a:pt x="1264" y="627"/>
                  <a:pt x="1264" y="632"/>
                </a:cubicBezTo>
                <a:cubicBezTo>
                  <a:pt x="1264" y="636"/>
                  <a:pt x="1268" y="640"/>
                  <a:pt x="1272" y="640"/>
                </a:cubicBezTo>
                <a:cubicBezTo>
                  <a:pt x="1277" y="640"/>
                  <a:pt x="1280" y="636"/>
                  <a:pt x="1280" y="632"/>
                </a:cubicBezTo>
                <a:cubicBezTo>
                  <a:pt x="1280" y="627"/>
                  <a:pt x="1277" y="624"/>
                  <a:pt x="1272" y="624"/>
                </a:cubicBezTo>
                <a:close/>
                <a:moveTo>
                  <a:pt x="1272" y="642"/>
                </a:moveTo>
                <a:cubicBezTo>
                  <a:pt x="1268" y="642"/>
                  <a:pt x="1264" y="645"/>
                  <a:pt x="1264" y="650"/>
                </a:cubicBezTo>
                <a:cubicBezTo>
                  <a:pt x="1264" y="654"/>
                  <a:pt x="1268" y="658"/>
                  <a:pt x="1272" y="658"/>
                </a:cubicBezTo>
                <a:cubicBezTo>
                  <a:pt x="1277" y="658"/>
                  <a:pt x="1280" y="654"/>
                  <a:pt x="1280" y="650"/>
                </a:cubicBezTo>
                <a:cubicBezTo>
                  <a:pt x="1280" y="645"/>
                  <a:pt x="1277" y="642"/>
                  <a:pt x="1272" y="642"/>
                </a:cubicBezTo>
                <a:close/>
                <a:moveTo>
                  <a:pt x="1272" y="660"/>
                </a:moveTo>
                <a:cubicBezTo>
                  <a:pt x="1268" y="660"/>
                  <a:pt x="1264" y="663"/>
                  <a:pt x="1264" y="668"/>
                </a:cubicBezTo>
                <a:cubicBezTo>
                  <a:pt x="1264" y="672"/>
                  <a:pt x="1268" y="676"/>
                  <a:pt x="1272" y="676"/>
                </a:cubicBezTo>
                <a:cubicBezTo>
                  <a:pt x="1277" y="676"/>
                  <a:pt x="1280" y="672"/>
                  <a:pt x="1280" y="668"/>
                </a:cubicBezTo>
                <a:cubicBezTo>
                  <a:pt x="1280" y="663"/>
                  <a:pt x="1277" y="660"/>
                  <a:pt x="1272" y="660"/>
                </a:cubicBezTo>
                <a:close/>
                <a:moveTo>
                  <a:pt x="1272" y="677"/>
                </a:moveTo>
                <a:cubicBezTo>
                  <a:pt x="1268" y="677"/>
                  <a:pt x="1264" y="681"/>
                  <a:pt x="1264" y="685"/>
                </a:cubicBezTo>
                <a:cubicBezTo>
                  <a:pt x="1264" y="690"/>
                  <a:pt x="1268" y="693"/>
                  <a:pt x="1272" y="693"/>
                </a:cubicBezTo>
                <a:cubicBezTo>
                  <a:pt x="1277" y="693"/>
                  <a:pt x="1280" y="690"/>
                  <a:pt x="1280" y="685"/>
                </a:cubicBezTo>
                <a:cubicBezTo>
                  <a:pt x="1280" y="681"/>
                  <a:pt x="1277" y="677"/>
                  <a:pt x="1272" y="677"/>
                </a:cubicBezTo>
                <a:close/>
                <a:moveTo>
                  <a:pt x="1290" y="624"/>
                </a:moveTo>
                <a:cubicBezTo>
                  <a:pt x="1286" y="624"/>
                  <a:pt x="1282" y="627"/>
                  <a:pt x="1282" y="632"/>
                </a:cubicBezTo>
                <a:cubicBezTo>
                  <a:pt x="1282" y="636"/>
                  <a:pt x="1286" y="640"/>
                  <a:pt x="1290" y="640"/>
                </a:cubicBezTo>
                <a:cubicBezTo>
                  <a:pt x="1295" y="640"/>
                  <a:pt x="1298" y="636"/>
                  <a:pt x="1298" y="632"/>
                </a:cubicBezTo>
                <a:cubicBezTo>
                  <a:pt x="1298" y="627"/>
                  <a:pt x="1295" y="624"/>
                  <a:pt x="1290" y="624"/>
                </a:cubicBezTo>
                <a:close/>
                <a:moveTo>
                  <a:pt x="1290" y="642"/>
                </a:moveTo>
                <a:cubicBezTo>
                  <a:pt x="1286" y="642"/>
                  <a:pt x="1282" y="645"/>
                  <a:pt x="1282" y="650"/>
                </a:cubicBezTo>
                <a:cubicBezTo>
                  <a:pt x="1282" y="654"/>
                  <a:pt x="1286" y="658"/>
                  <a:pt x="1290" y="658"/>
                </a:cubicBezTo>
                <a:cubicBezTo>
                  <a:pt x="1295" y="658"/>
                  <a:pt x="1298" y="654"/>
                  <a:pt x="1298" y="650"/>
                </a:cubicBezTo>
                <a:cubicBezTo>
                  <a:pt x="1298" y="645"/>
                  <a:pt x="1295" y="642"/>
                  <a:pt x="1290" y="642"/>
                </a:cubicBezTo>
                <a:close/>
                <a:moveTo>
                  <a:pt x="1290" y="660"/>
                </a:moveTo>
                <a:cubicBezTo>
                  <a:pt x="1286" y="660"/>
                  <a:pt x="1282" y="663"/>
                  <a:pt x="1282" y="668"/>
                </a:cubicBezTo>
                <a:cubicBezTo>
                  <a:pt x="1282" y="672"/>
                  <a:pt x="1286" y="676"/>
                  <a:pt x="1290" y="676"/>
                </a:cubicBezTo>
                <a:cubicBezTo>
                  <a:pt x="1295" y="676"/>
                  <a:pt x="1298" y="672"/>
                  <a:pt x="1298" y="668"/>
                </a:cubicBezTo>
                <a:cubicBezTo>
                  <a:pt x="1298" y="663"/>
                  <a:pt x="1295" y="660"/>
                  <a:pt x="1290" y="660"/>
                </a:cubicBezTo>
                <a:close/>
                <a:moveTo>
                  <a:pt x="1290" y="677"/>
                </a:moveTo>
                <a:cubicBezTo>
                  <a:pt x="1286" y="677"/>
                  <a:pt x="1282" y="681"/>
                  <a:pt x="1282" y="685"/>
                </a:cubicBezTo>
                <a:cubicBezTo>
                  <a:pt x="1282" y="690"/>
                  <a:pt x="1286" y="693"/>
                  <a:pt x="1290" y="693"/>
                </a:cubicBezTo>
                <a:cubicBezTo>
                  <a:pt x="1295" y="693"/>
                  <a:pt x="1298" y="690"/>
                  <a:pt x="1298" y="685"/>
                </a:cubicBezTo>
                <a:cubicBezTo>
                  <a:pt x="1298" y="681"/>
                  <a:pt x="1295" y="677"/>
                  <a:pt x="1290" y="677"/>
                </a:cubicBezTo>
                <a:close/>
                <a:moveTo>
                  <a:pt x="1272" y="695"/>
                </a:moveTo>
                <a:cubicBezTo>
                  <a:pt x="1268" y="695"/>
                  <a:pt x="1264" y="699"/>
                  <a:pt x="1264" y="703"/>
                </a:cubicBezTo>
                <a:cubicBezTo>
                  <a:pt x="1264" y="708"/>
                  <a:pt x="1268" y="711"/>
                  <a:pt x="1272" y="711"/>
                </a:cubicBezTo>
                <a:cubicBezTo>
                  <a:pt x="1277" y="711"/>
                  <a:pt x="1280" y="708"/>
                  <a:pt x="1280" y="703"/>
                </a:cubicBezTo>
                <a:cubicBezTo>
                  <a:pt x="1280" y="699"/>
                  <a:pt x="1277" y="695"/>
                  <a:pt x="1272" y="695"/>
                </a:cubicBezTo>
                <a:close/>
                <a:moveTo>
                  <a:pt x="1272" y="713"/>
                </a:moveTo>
                <a:cubicBezTo>
                  <a:pt x="1268" y="713"/>
                  <a:pt x="1264" y="717"/>
                  <a:pt x="1264" y="721"/>
                </a:cubicBezTo>
                <a:cubicBezTo>
                  <a:pt x="1264" y="725"/>
                  <a:pt x="1268" y="729"/>
                  <a:pt x="1272" y="729"/>
                </a:cubicBezTo>
                <a:cubicBezTo>
                  <a:pt x="1277" y="729"/>
                  <a:pt x="1280" y="725"/>
                  <a:pt x="1280" y="721"/>
                </a:cubicBezTo>
                <a:cubicBezTo>
                  <a:pt x="1280" y="717"/>
                  <a:pt x="1277" y="713"/>
                  <a:pt x="1272" y="713"/>
                </a:cubicBezTo>
                <a:close/>
                <a:moveTo>
                  <a:pt x="1272" y="731"/>
                </a:moveTo>
                <a:cubicBezTo>
                  <a:pt x="1268" y="731"/>
                  <a:pt x="1264" y="734"/>
                  <a:pt x="1264" y="739"/>
                </a:cubicBezTo>
                <a:cubicBezTo>
                  <a:pt x="1264" y="743"/>
                  <a:pt x="1268" y="747"/>
                  <a:pt x="1272" y="747"/>
                </a:cubicBezTo>
                <a:cubicBezTo>
                  <a:pt x="1277" y="747"/>
                  <a:pt x="1280" y="743"/>
                  <a:pt x="1280" y="739"/>
                </a:cubicBezTo>
                <a:cubicBezTo>
                  <a:pt x="1280" y="734"/>
                  <a:pt x="1277" y="731"/>
                  <a:pt x="1272" y="731"/>
                </a:cubicBezTo>
                <a:close/>
                <a:moveTo>
                  <a:pt x="1290" y="695"/>
                </a:moveTo>
                <a:cubicBezTo>
                  <a:pt x="1286" y="695"/>
                  <a:pt x="1282" y="699"/>
                  <a:pt x="1282" y="703"/>
                </a:cubicBezTo>
                <a:cubicBezTo>
                  <a:pt x="1282" y="708"/>
                  <a:pt x="1286" y="711"/>
                  <a:pt x="1290" y="711"/>
                </a:cubicBezTo>
                <a:cubicBezTo>
                  <a:pt x="1295" y="711"/>
                  <a:pt x="1298" y="708"/>
                  <a:pt x="1298" y="703"/>
                </a:cubicBezTo>
                <a:cubicBezTo>
                  <a:pt x="1298" y="699"/>
                  <a:pt x="1295" y="695"/>
                  <a:pt x="1290" y="695"/>
                </a:cubicBezTo>
                <a:close/>
                <a:moveTo>
                  <a:pt x="1290" y="713"/>
                </a:moveTo>
                <a:cubicBezTo>
                  <a:pt x="1286" y="713"/>
                  <a:pt x="1282" y="717"/>
                  <a:pt x="1282" y="721"/>
                </a:cubicBezTo>
                <a:cubicBezTo>
                  <a:pt x="1282" y="725"/>
                  <a:pt x="1286" y="729"/>
                  <a:pt x="1290" y="729"/>
                </a:cubicBezTo>
                <a:cubicBezTo>
                  <a:pt x="1295" y="729"/>
                  <a:pt x="1298" y="725"/>
                  <a:pt x="1298" y="721"/>
                </a:cubicBezTo>
                <a:cubicBezTo>
                  <a:pt x="1298" y="717"/>
                  <a:pt x="1295" y="713"/>
                  <a:pt x="1290" y="713"/>
                </a:cubicBezTo>
                <a:close/>
                <a:moveTo>
                  <a:pt x="1308" y="90"/>
                </a:moveTo>
                <a:cubicBezTo>
                  <a:pt x="1304" y="90"/>
                  <a:pt x="1300" y="93"/>
                  <a:pt x="1300" y="98"/>
                </a:cubicBezTo>
                <a:cubicBezTo>
                  <a:pt x="1300" y="102"/>
                  <a:pt x="1304" y="106"/>
                  <a:pt x="1308" y="106"/>
                </a:cubicBezTo>
                <a:cubicBezTo>
                  <a:pt x="1312" y="106"/>
                  <a:pt x="1316" y="102"/>
                  <a:pt x="1316" y="98"/>
                </a:cubicBezTo>
                <a:cubicBezTo>
                  <a:pt x="1316" y="93"/>
                  <a:pt x="1312" y="90"/>
                  <a:pt x="1308" y="90"/>
                </a:cubicBezTo>
                <a:close/>
                <a:moveTo>
                  <a:pt x="1308" y="107"/>
                </a:moveTo>
                <a:cubicBezTo>
                  <a:pt x="1304" y="107"/>
                  <a:pt x="1300" y="111"/>
                  <a:pt x="1300" y="115"/>
                </a:cubicBezTo>
                <a:cubicBezTo>
                  <a:pt x="1300" y="120"/>
                  <a:pt x="1304" y="123"/>
                  <a:pt x="1308" y="123"/>
                </a:cubicBezTo>
                <a:cubicBezTo>
                  <a:pt x="1312" y="123"/>
                  <a:pt x="1316" y="120"/>
                  <a:pt x="1316" y="115"/>
                </a:cubicBezTo>
                <a:cubicBezTo>
                  <a:pt x="1316" y="111"/>
                  <a:pt x="1312" y="107"/>
                  <a:pt x="1308" y="107"/>
                </a:cubicBezTo>
                <a:close/>
                <a:moveTo>
                  <a:pt x="1326" y="107"/>
                </a:moveTo>
                <a:cubicBezTo>
                  <a:pt x="1321" y="107"/>
                  <a:pt x="1318" y="111"/>
                  <a:pt x="1318" y="115"/>
                </a:cubicBezTo>
                <a:cubicBezTo>
                  <a:pt x="1318" y="120"/>
                  <a:pt x="1321" y="123"/>
                  <a:pt x="1326" y="123"/>
                </a:cubicBezTo>
                <a:cubicBezTo>
                  <a:pt x="1330" y="123"/>
                  <a:pt x="1334" y="120"/>
                  <a:pt x="1334" y="115"/>
                </a:cubicBezTo>
                <a:cubicBezTo>
                  <a:pt x="1334" y="111"/>
                  <a:pt x="1330" y="107"/>
                  <a:pt x="1326" y="107"/>
                </a:cubicBezTo>
                <a:close/>
                <a:moveTo>
                  <a:pt x="1308" y="125"/>
                </a:moveTo>
                <a:cubicBezTo>
                  <a:pt x="1304" y="125"/>
                  <a:pt x="1300" y="129"/>
                  <a:pt x="1300" y="133"/>
                </a:cubicBezTo>
                <a:cubicBezTo>
                  <a:pt x="1300" y="138"/>
                  <a:pt x="1304" y="141"/>
                  <a:pt x="1308" y="141"/>
                </a:cubicBezTo>
                <a:cubicBezTo>
                  <a:pt x="1312" y="141"/>
                  <a:pt x="1316" y="138"/>
                  <a:pt x="1316" y="133"/>
                </a:cubicBezTo>
                <a:cubicBezTo>
                  <a:pt x="1316" y="129"/>
                  <a:pt x="1312" y="125"/>
                  <a:pt x="1308" y="125"/>
                </a:cubicBezTo>
                <a:close/>
                <a:moveTo>
                  <a:pt x="1308" y="143"/>
                </a:moveTo>
                <a:cubicBezTo>
                  <a:pt x="1304" y="143"/>
                  <a:pt x="1300" y="147"/>
                  <a:pt x="1300" y="151"/>
                </a:cubicBezTo>
                <a:cubicBezTo>
                  <a:pt x="1300" y="155"/>
                  <a:pt x="1304" y="159"/>
                  <a:pt x="1308" y="159"/>
                </a:cubicBezTo>
                <a:cubicBezTo>
                  <a:pt x="1312" y="159"/>
                  <a:pt x="1316" y="155"/>
                  <a:pt x="1316" y="151"/>
                </a:cubicBezTo>
                <a:cubicBezTo>
                  <a:pt x="1316" y="147"/>
                  <a:pt x="1312" y="143"/>
                  <a:pt x="1308" y="143"/>
                </a:cubicBezTo>
                <a:close/>
                <a:moveTo>
                  <a:pt x="1308" y="161"/>
                </a:moveTo>
                <a:cubicBezTo>
                  <a:pt x="1304" y="161"/>
                  <a:pt x="1300" y="164"/>
                  <a:pt x="1300" y="169"/>
                </a:cubicBezTo>
                <a:cubicBezTo>
                  <a:pt x="1300" y="173"/>
                  <a:pt x="1304" y="177"/>
                  <a:pt x="1308" y="177"/>
                </a:cubicBezTo>
                <a:cubicBezTo>
                  <a:pt x="1312" y="177"/>
                  <a:pt x="1316" y="173"/>
                  <a:pt x="1316" y="169"/>
                </a:cubicBezTo>
                <a:cubicBezTo>
                  <a:pt x="1316" y="164"/>
                  <a:pt x="1312" y="161"/>
                  <a:pt x="1308" y="161"/>
                </a:cubicBezTo>
                <a:close/>
                <a:moveTo>
                  <a:pt x="1308" y="179"/>
                </a:moveTo>
                <a:cubicBezTo>
                  <a:pt x="1304" y="179"/>
                  <a:pt x="1300" y="182"/>
                  <a:pt x="1300" y="187"/>
                </a:cubicBezTo>
                <a:cubicBezTo>
                  <a:pt x="1300" y="191"/>
                  <a:pt x="1304" y="195"/>
                  <a:pt x="1308" y="195"/>
                </a:cubicBezTo>
                <a:cubicBezTo>
                  <a:pt x="1312" y="195"/>
                  <a:pt x="1316" y="191"/>
                  <a:pt x="1316" y="187"/>
                </a:cubicBezTo>
                <a:cubicBezTo>
                  <a:pt x="1316" y="182"/>
                  <a:pt x="1312" y="179"/>
                  <a:pt x="1308" y="179"/>
                </a:cubicBezTo>
                <a:close/>
                <a:moveTo>
                  <a:pt x="1326" y="125"/>
                </a:moveTo>
                <a:cubicBezTo>
                  <a:pt x="1321" y="125"/>
                  <a:pt x="1318" y="129"/>
                  <a:pt x="1318" y="133"/>
                </a:cubicBezTo>
                <a:cubicBezTo>
                  <a:pt x="1318" y="138"/>
                  <a:pt x="1321" y="141"/>
                  <a:pt x="1326" y="141"/>
                </a:cubicBezTo>
                <a:cubicBezTo>
                  <a:pt x="1330" y="141"/>
                  <a:pt x="1334" y="138"/>
                  <a:pt x="1334" y="133"/>
                </a:cubicBezTo>
                <a:cubicBezTo>
                  <a:pt x="1334" y="129"/>
                  <a:pt x="1330" y="125"/>
                  <a:pt x="1326" y="125"/>
                </a:cubicBezTo>
                <a:close/>
                <a:moveTo>
                  <a:pt x="1326" y="143"/>
                </a:moveTo>
                <a:cubicBezTo>
                  <a:pt x="1321" y="143"/>
                  <a:pt x="1318" y="147"/>
                  <a:pt x="1318" y="151"/>
                </a:cubicBezTo>
                <a:cubicBezTo>
                  <a:pt x="1318" y="155"/>
                  <a:pt x="1321" y="159"/>
                  <a:pt x="1326" y="159"/>
                </a:cubicBezTo>
                <a:cubicBezTo>
                  <a:pt x="1330" y="159"/>
                  <a:pt x="1334" y="155"/>
                  <a:pt x="1334" y="151"/>
                </a:cubicBezTo>
                <a:cubicBezTo>
                  <a:pt x="1334" y="147"/>
                  <a:pt x="1330" y="143"/>
                  <a:pt x="1326" y="143"/>
                </a:cubicBezTo>
                <a:close/>
                <a:moveTo>
                  <a:pt x="1326" y="161"/>
                </a:moveTo>
                <a:cubicBezTo>
                  <a:pt x="1321" y="161"/>
                  <a:pt x="1318" y="164"/>
                  <a:pt x="1318" y="169"/>
                </a:cubicBezTo>
                <a:cubicBezTo>
                  <a:pt x="1318" y="173"/>
                  <a:pt x="1321" y="177"/>
                  <a:pt x="1326" y="177"/>
                </a:cubicBezTo>
                <a:cubicBezTo>
                  <a:pt x="1330" y="177"/>
                  <a:pt x="1334" y="173"/>
                  <a:pt x="1334" y="169"/>
                </a:cubicBezTo>
                <a:cubicBezTo>
                  <a:pt x="1334" y="164"/>
                  <a:pt x="1330" y="161"/>
                  <a:pt x="1326" y="161"/>
                </a:cubicBezTo>
                <a:close/>
                <a:moveTo>
                  <a:pt x="1326" y="179"/>
                </a:moveTo>
                <a:cubicBezTo>
                  <a:pt x="1321" y="179"/>
                  <a:pt x="1318" y="182"/>
                  <a:pt x="1318" y="187"/>
                </a:cubicBezTo>
                <a:cubicBezTo>
                  <a:pt x="1318" y="191"/>
                  <a:pt x="1321" y="195"/>
                  <a:pt x="1326" y="195"/>
                </a:cubicBezTo>
                <a:cubicBezTo>
                  <a:pt x="1330" y="195"/>
                  <a:pt x="1334" y="191"/>
                  <a:pt x="1334" y="187"/>
                </a:cubicBezTo>
                <a:cubicBezTo>
                  <a:pt x="1334" y="182"/>
                  <a:pt x="1330" y="179"/>
                  <a:pt x="1326" y="179"/>
                </a:cubicBezTo>
                <a:close/>
                <a:moveTo>
                  <a:pt x="1308" y="196"/>
                </a:moveTo>
                <a:cubicBezTo>
                  <a:pt x="1304" y="196"/>
                  <a:pt x="1300" y="200"/>
                  <a:pt x="1300" y="204"/>
                </a:cubicBezTo>
                <a:cubicBezTo>
                  <a:pt x="1300" y="209"/>
                  <a:pt x="1304" y="212"/>
                  <a:pt x="1308" y="212"/>
                </a:cubicBezTo>
                <a:cubicBezTo>
                  <a:pt x="1312" y="212"/>
                  <a:pt x="1316" y="209"/>
                  <a:pt x="1316" y="204"/>
                </a:cubicBezTo>
                <a:cubicBezTo>
                  <a:pt x="1316" y="200"/>
                  <a:pt x="1312" y="196"/>
                  <a:pt x="1308" y="196"/>
                </a:cubicBezTo>
                <a:close/>
                <a:moveTo>
                  <a:pt x="1308" y="214"/>
                </a:moveTo>
                <a:cubicBezTo>
                  <a:pt x="1304" y="214"/>
                  <a:pt x="1300" y="218"/>
                  <a:pt x="1300" y="222"/>
                </a:cubicBezTo>
                <a:cubicBezTo>
                  <a:pt x="1300" y="227"/>
                  <a:pt x="1304" y="230"/>
                  <a:pt x="1308" y="230"/>
                </a:cubicBezTo>
                <a:cubicBezTo>
                  <a:pt x="1312" y="230"/>
                  <a:pt x="1316" y="227"/>
                  <a:pt x="1316" y="222"/>
                </a:cubicBezTo>
                <a:cubicBezTo>
                  <a:pt x="1316" y="218"/>
                  <a:pt x="1312" y="214"/>
                  <a:pt x="1308" y="214"/>
                </a:cubicBezTo>
                <a:close/>
                <a:moveTo>
                  <a:pt x="1308" y="232"/>
                </a:moveTo>
                <a:cubicBezTo>
                  <a:pt x="1304" y="232"/>
                  <a:pt x="1300" y="236"/>
                  <a:pt x="1300" y="240"/>
                </a:cubicBezTo>
                <a:cubicBezTo>
                  <a:pt x="1300" y="244"/>
                  <a:pt x="1304" y="248"/>
                  <a:pt x="1308" y="248"/>
                </a:cubicBezTo>
                <a:cubicBezTo>
                  <a:pt x="1312" y="248"/>
                  <a:pt x="1316" y="244"/>
                  <a:pt x="1316" y="240"/>
                </a:cubicBezTo>
                <a:cubicBezTo>
                  <a:pt x="1316" y="236"/>
                  <a:pt x="1312" y="232"/>
                  <a:pt x="1308" y="232"/>
                </a:cubicBezTo>
                <a:close/>
                <a:moveTo>
                  <a:pt x="1326" y="196"/>
                </a:moveTo>
                <a:cubicBezTo>
                  <a:pt x="1321" y="196"/>
                  <a:pt x="1318" y="200"/>
                  <a:pt x="1318" y="204"/>
                </a:cubicBezTo>
                <a:cubicBezTo>
                  <a:pt x="1318" y="209"/>
                  <a:pt x="1321" y="212"/>
                  <a:pt x="1326" y="212"/>
                </a:cubicBezTo>
                <a:cubicBezTo>
                  <a:pt x="1330" y="212"/>
                  <a:pt x="1334" y="209"/>
                  <a:pt x="1334" y="204"/>
                </a:cubicBezTo>
                <a:cubicBezTo>
                  <a:pt x="1334" y="200"/>
                  <a:pt x="1330" y="196"/>
                  <a:pt x="1326" y="196"/>
                </a:cubicBezTo>
                <a:close/>
                <a:moveTo>
                  <a:pt x="1326" y="214"/>
                </a:moveTo>
                <a:cubicBezTo>
                  <a:pt x="1321" y="214"/>
                  <a:pt x="1318" y="218"/>
                  <a:pt x="1318" y="222"/>
                </a:cubicBezTo>
                <a:cubicBezTo>
                  <a:pt x="1318" y="227"/>
                  <a:pt x="1321" y="230"/>
                  <a:pt x="1326" y="230"/>
                </a:cubicBezTo>
                <a:cubicBezTo>
                  <a:pt x="1330" y="230"/>
                  <a:pt x="1334" y="227"/>
                  <a:pt x="1334" y="222"/>
                </a:cubicBezTo>
                <a:cubicBezTo>
                  <a:pt x="1334" y="218"/>
                  <a:pt x="1330" y="214"/>
                  <a:pt x="1326" y="214"/>
                </a:cubicBezTo>
                <a:close/>
                <a:moveTo>
                  <a:pt x="1326" y="232"/>
                </a:moveTo>
                <a:cubicBezTo>
                  <a:pt x="1321" y="232"/>
                  <a:pt x="1318" y="236"/>
                  <a:pt x="1318" y="240"/>
                </a:cubicBezTo>
                <a:cubicBezTo>
                  <a:pt x="1318" y="244"/>
                  <a:pt x="1321" y="248"/>
                  <a:pt x="1326" y="248"/>
                </a:cubicBezTo>
                <a:cubicBezTo>
                  <a:pt x="1330" y="248"/>
                  <a:pt x="1334" y="244"/>
                  <a:pt x="1334" y="240"/>
                </a:cubicBezTo>
                <a:cubicBezTo>
                  <a:pt x="1334" y="236"/>
                  <a:pt x="1330" y="232"/>
                  <a:pt x="1326" y="232"/>
                </a:cubicBezTo>
                <a:close/>
                <a:moveTo>
                  <a:pt x="1326" y="250"/>
                </a:moveTo>
                <a:cubicBezTo>
                  <a:pt x="1321" y="250"/>
                  <a:pt x="1318" y="253"/>
                  <a:pt x="1318" y="258"/>
                </a:cubicBezTo>
                <a:cubicBezTo>
                  <a:pt x="1318" y="262"/>
                  <a:pt x="1321" y="266"/>
                  <a:pt x="1326" y="266"/>
                </a:cubicBezTo>
                <a:cubicBezTo>
                  <a:pt x="1330" y="266"/>
                  <a:pt x="1334" y="262"/>
                  <a:pt x="1334" y="258"/>
                </a:cubicBezTo>
                <a:cubicBezTo>
                  <a:pt x="1334" y="253"/>
                  <a:pt x="1330" y="250"/>
                  <a:pt x="1326" y="250"/>
                </a:cubicBezTo>
                <a:close/>
                <a:moveTo>
                  <a:pt x="1308" y="268"/>
                </a:moveTo>
                <a:cubicBezTo>
                  <a:pt x="1304" y="268"/>
                  <a:pt x="1300" y="271"/>
                  <a:pt x="1300" y="276"/>
                </a:cubicBezTo>
                <a:cubicBezTo>
                  <a:pt x="1300" y="280"/>
                  <a:pt x="1304" y="284"/>
                  <a:pt x="1308" y="284"/>
                </a:cubicBezTo>
                <a:cubicBezTo>
                  <a:pt x="1312" y="284"/>
                  <a:pt x="1316" y="280"/>
                  <a:pt x="1316" y="276"/>
                </a:cubicBezTo>
                <a:cubicBezTo>
                  <a:pt x="1316" y="271"/>
                  <a:pt x="1312" y="268"/>
                  <a:pt x="1308" y="268"/>
                </a:cubicBezTo>
                <a:close/>
                <a:moveTo>
                  <a:pt x="1308" y="285"/>
                </a:moveTo>
                <a:cubicBezTo>
                  <a:pt x="1304" y="285"/>
                  <a:pt x="1300" y="289"/>
                  <a:pt x="1300" y="293"/>
                </a:cubicBezTo>
                <a:cubicBezTo>
                  <a:pt x="1300" y="298"/>
                  <a:pt x="1304" y="301"/>
                  <a:pt x="1308" y="301"/>
                </a:cubicBezTo>
                <a:cubicBezTo>
                  <a:pt x="1312" y="301"/>
                  <a:pt x="1316" y="298"/>
                  <a:pt x="1316" y="293"/>
                </a:cubicBezTo>
                <a:cubicBezTo>
                  <a:pt x="1316" y="289"/>
                  <a:pt x="1312" y="285"/>
                  <a:pt x="1308" y="285"/>
                </a:cubicBezTo>
                <a:close/>
                <a:moveTo>
                  <a:pt x="1308" y="303"/>
                </a:moveTo>
                <a:cubicBezTo>
                  <a:pt x="1304" y="303"/>
                  <a:pt x="1300" y="307"/>
                  <a:pt x="1300" y="311"/>
                </a:cubicBezTo>
                <a:cubicBezTo>
                  <a:pt x="1300" y="316"/>
                  <a:pt x="1304" y="319"/>
                  <a:pt x="1308" y="319"/>
                </a:cubicBezTo>
                <a:cubicBezTo>
                  <a:pt x="1312" y="319"/>
                  <a:pt x="1316" y="316"/>
                  <a:pt x="1316" y="311"/>
                </a:cubicBezTo>
                <a:cubicBezTo>
                  <a:pt x="1316" y="307"/>
                  <a:pt x="1312" y="303"/>
                  <a:pt x="1308" y="303"/>
                </a:cubicBezTo>
                <a:close/>
                <a:moveTo>
                  <a:pt x="1308" y="321"/>
                </a:moveTo>
                <a:cubicBezTo>
                  <a:pt x="1304" y="321"/>
                  <a:pt x="1300" y="325"/>
                  <a:pt x="1300" y="329"/>
                </a:cubicBezTo>
                <a:cubicBezTo>
                  <a:pt x="1300" y="334"/>
                  <a:pt x="1304" y="337"/>
                  <a:pt x="1308" y="337"/>
                </a:cubicBezTo>
                <a:cubicBezTo>
                  <a:pt x="1312" y="337"/>
                  <a:pt x="1316" y="334"/>
                  <a:pt x="1316" y="329"/>
                </a:cubicBezTo>
                <a:cubicBezTo>
                  <a:pt x="1316" y="325"/>
                  <a:pt x="1312" y="321"/>
                  <a:pt x="1308" y="321"/>
                </a:cubicBezTo>
                <a:close/>
                <a:moveTo>
                  <a:pt x="1326" y="268"/>
                </a:moveTo>
                <a:cubicBezTo>
                  <a:pt x="1321" y="268"/>
                  <a:pt x="1318" y="271"/>
                  <a:pt x="1318" y="276"/>
                </a:cubicBezTo>
                <a:cubicBezTo>
                  <a:pt x="1318" y="280"/>
                  <a:pt x="1321" y="284"/>
                  <a:pt x="1326" y="284"/>
                </a:cubicBezTo>
                <a:cubicBezTo>
                  <a:pt x="1330" y="284"/>
                  <a:pt x="1334" y="280"/>
                  <a:pt x="1334" y="276"/>
                </a:cubicBezTo>
                <a:cubicBezTo>
                  <a:pt x="1334" y="271"/>
                  <a:pt x="1330" y="268"/>
                  <a:pt x="1326" y="268"/>
                </a:cubicBezTo>
                <a:close/>
                <a:moveTo>
                  <a:pt x="1326" y="285"/>
                </a:moveTo>
                <a:cubicBezTo>
                  <a:pt x="1321" y="285"/>
                  <a:pt x="1318" y="289"/>
                  <a:pt x="1318" y="293"/>
                </a:cubicBezTo>
                <a:cubicBezTo>
                  <a:pt x="1318" y="298"/>
                  <a:pt x="1321" y="301"/>
                  <a:pt x="1326" y="301"/>
                </a:cubicBezTo>
                <a:cubicBezTo>
                  <a:pt x="1330" y="301"/>
                  <a:pt x="1334" y="298"/>
                  <a:pt x="1334" y="293"/>
                </a:cubicBezTo>
                <a:cubicBezTo>
                  <a:pt x="1334" y="289"/>
                  <a:pt x="1330" y="285"/>
                  <a:pt x="1326" y="285"/>
                </a:cubicBezTo>
                <a:close/>
                <a:moveTo>
                  <a:pt x="1326" y="303"/>
                </a:moveTo>
                <a:cubicBezTo>
                  <a:pt x="1321" y="303"/>
                  <a:pt x="1318" y="307"/>
                  <a:pt x="1318" y="311"/>
                </a:cubicBezTo>
                <a:cubicBezTo>
                  <a:pt x="1318" y="316"/>
                  <a:pt x="1321" y="319"/>
                  <a:pt x="1326" y="319"/>
                </a:cubicBezTo>
                <a:cubicBezTo>
                  <a:pt x="1330" y="319"/>
                  <a:pt x="1334" y="316"/>
                  <a:pt x="1334" y="311"/>
                </a:cubicBezTo>
                <a:cubicBezTo>
                  <a:pt x="1334" y="307"/>
                  <a:pt x="1330" y="303"/>
                  <a:pt x="1326" y="303"/>
                </a:cubicBezTo>
                <a:close/>
                <a:moveTo>
                  <a:pt x="1326" y="321"/>
                </a:moveTo>
                <a:cubicBezTo>
                  <a:pt x="1321" y="321"/>
                  <a:pt x="1318" y="325"/>
                  <a:pt x="1318" y="329"/>
                </a:cubicBezTo>
                <a:cubicBezTo>
                  <a:pt x="1318" y="334"/>
                  <a:pt x="1321" y="337"/>
                  <a:pt x="1326" y="337"/>
                </a:cubicBezTo>
                <a:cubicBezTo>
                  <a:pt x="1330" y="337"/>
                  <a:pt x="1334" y="334"/>
                  <a:pt x="1334" y="329"/>
                </a:cubicBezTo>
                <a:cubicBezTo>
                  <a:pt x="1334" y="325"/>
                  <a:pt x="1330" y="321"/>
                  <a:pt x="1326" y="321"/>
                </a:cubicBezTo>
                <a:close/>
                <a:moveTo>
                  <a:pt x="1308" y="339"/>
                </a:moveTo>
                <a:cubicBezTo>
                  <a:pt x="1304" y="339"/>
                  <a:pt x="1300" y="342"/>
                  <a:pt x="1300" y="347"/>
                </a:cubicBezTo>
                <a:cubicBezTo>
                  <a:pt x="1300" y="351"/>
                  <a:pt x="1304" y="355"/>
                  <a:pt x="1308" y="355"/>
                </a:cubicBezTo>
                <a:cubicBezTo>
                  <a:pt x="1312" y="355"/>
                  <a:pt x="1316" y="351"/>
                  <a:pt x="1316" y="347"/>
                </a:cubicBezTo>
                <a:cubicBezTo>
                  <a:pt x="1316" y="342"/>
                  <a:pt x="1312" y="339"/>
                  <a:pt x="1308" y="339"/>
                </a:cubicBezTo>
                <a:close/>
                <a:moveTo>
                  <a:pt x="1308" y="357"/>
                </a:moveTo>
                <a:cubicBezTo>
                  <a:pt x="1304" y="357"/>
                  <a:pt x="1300" y="360"/>
                  <a:pt x="1300" y="365"/>
                </a:cubicBezTo>
                <a:cubicBezTo>
                  <a:pt x="1300" y="369"/>
                  <a:pt x="1304" y="373"/>
                  <a:pt x="1308" y="373"/>
                </a:cubicBezTo>
                <a:cubicBezTo>
                  <a:pt x="1312" y="373"/>
                  <a:pt x="1316" y="369"/>
                  <a:pt x="1316" y="365"/>
                </a:cubicBezTo>
                <a:cubicBezTo>
                  <a:pt x="1316" y="360"/>
                  <a:pt x="1312" y="357"/>
                  <a:pt x="1308" y="357"/>
                </a:cubicBezTo>
                <a:close/>
                <a:moveTo>
                  <a:pt x="1308" y="392"/>
                </a:moveTo>
                <a:cubicBezTo>
                  <a:pt x="1304" y="392"/>
                  <a:pt x="1300" y="396"/>
                  <a:pt x="1300" y="400"/>
                </a:cubicBezTo>
                <a:cubicBezTo>
                  <a:pt x="1300" y="405"/>
                  <a:pt x="1304" y="408"/>
                  <a:pt x="1308" y="408"/>
                </a:cubicBezTo>
                <a:cubicBezTo>
                  <a:pt x="1312" y="408"/>
                  <a:pt x="1316" y="405"/>
                  <a:pt x="1316" y="400"/>
                </a:cubicBezTo>
                <a:cubicBezTo>
                  <a:pt x="1316" y="396"/>
                  <a:pt x="1312" y="392"/>
                  <a:pt x="1308" y="392"/>
                </a:cubicBezTo>
                <a:close/>
                <a:moveTo>
                  <a:pt x="1326" y="339"/>
                </a:moveTo>
                <a:cubicBezTo>
                  <a:pt x="1321" y="339"/>
                  <a:pt x="1318" y="342"/>
                  <a:pt x="1318" y="347"/>
                </a:cubicBezTo>
                <a:cubicBezTo>
                  <a:pt x="1318" y="351"/>
                  <a:pt x="1321" y="355"/>
                  <a:pt x="1326" y="355"/>
                </a:cubicBezTo>
                <a:cubicBezTo>
                  <a:pt x="1330" y="355"/>
                  <a:pt x="1334" y="351"/>
                  <a:pt x="1334" y="347"/>
                </a:cubicBezTo>
                <a:cubicBezTo>
                  <a:pt x="1334" y="342"/>
                  <a:pt x="1330" y="339"/>
                  <a:pt x="1326" y="339"/>
                </a:cubicBezTo>
                <a:close/>
                <a:moveTo>
                  <a:pt x="1326" y="357"/>
                </a:moveTo>
                <a:cubicBezTo>
                  <a:pt x="1321" y="357"/>
                  <a:pt x="1318" y="360"/>
                  <a:pt x="1318" y="365"/>
                </a:cubicBezTo>
                <a:cubicBezTo>
                  <a:pt x="1318" y="369"/>
                  <a:pt x="1321" y="373"/>
                  <a:pt x="1326" y="373"/>
                </a:cubicBezTo>
                <a:cubicBezTo>
                  <a:pt x="1330" y="373"/>
                  <a:pt x="1334" y="369"/>
                  <a:pt x="1334" y="365"/>
                </a:cubicBezTo>
                <a:cubicBezTo>
                  <a:pt x="1334" y="360"/>
                  <a:pt x="1330" y="357"/>
                  <a:pt x="1326" y="357"/>
                </a:cubicBezTo>
                <a:close/>
                <a:moveTo>
                  <a:pt x="1326" y="375"/>
                </a:moveTo>
                <a:cubicBezTo>
                  <a:pt x="1321" y="375"/>
                  <a:pt x="1318" y="378"/>
                  <a:pt x="1318" y="383"/>
                </a:cubicBezTo>
                <a:cubicBezTo>
                  <a:pt x="1318" y="387"/>
                  <a:pt x="1321" y="391"/>
                  <a:pt x="1326" y="391"/>
                </a:cubicBezTo>
                <a:cubicBezTo>
                  <a:pt x="1330" y="391"/>
                  <a:pt x="1334" y="387"/>
                  <a:pt x="1334" y="383"/>
                </a:cubicBezTo>
                <a:cubicBezTo>
                  <a:pt x="1334" y="378"/>
                  <a:pt x="1330" y="375"/>
                  <a:pt x="1326" y="375"/>
                </a:cubicBezTo>
                <a:close/>
                <a:moveTo>
                  <a:pt x="1308" y="410"/>
                </a:moveTo>
                <a:cubicBezTo>
                  <a:pt x="1304" y="410"/>
                  <a:pt x="1300" y="414"/>
                  <a:pt x="1300" y="418"/>
                </a:cubicBezTo>
                <a:cubicBezTo>
                  <a:pt x="1300" y="423"/>
                  <a:pt x="1304" y="426"/>
                  <a:pt x="1308" y="426"/>
                </a:cubicBezTo>
                <a:cubicBezTo>
                  <a:pt x="1312" y="426"/>
                  <a:pt x="1316" y="423"/>
                  <a:pt x="1316" y="418"/>
                </a:cubicBezTo>
                <a:cubicBezTo>
                  <a:pt x="1316" y="414"/>
                  <a:pt x="1312" y="410"/>
                  <a:pt x="1308" y="410"/>
                </a:cubicBezTo>
                <a:close/>
                <a:moveTo>
                  <a:pt x="1308" y="428"/>
                </a:moveTo>
                <a:cubicBezTo>
                  <a:pt x="1304" y="428"/>
                  <a:pt x="1300" y="432"/>
                  <a:pt x="1300" y="436"/>
                </a:cubicBezTo>
                <a:cubicBezTo>
                  <a:pt x="1300" y="440"/>
                  <a:pt x="1304" y="444"/>
                  <a:pt x="1308" y="444"/>
                </a:cubicBezTo>
                <a:cubicBezTo>
                  <a:pt x="1312" y="444"/>
                  <a:pt x="1316" y="440"/>
                  <a:pt x="1316" y="436"/>
                </a:cubicBezTo>
                <a:cubicBezTo>
                  <a:pt x="1316" y="432"/>
                  <a:pt x="1312" y="428"/>
                  <a:pt x="1308" y="428"/>
                </a:cubicBezTo>
                <a:close/>
                <a:moveTo>
                  <a:pt x="1308" y="446"/>
                </a:moveTo>
                <a:cubicBezTo>
                  <a:pt x="1304" y="446"/>
                  <a:pt x="1300" y="449"/>
                  <a:pt x="1300" y="454"/>
                </a:cubicBezTo>
                <a:cubicBezTo>
                  <a:pt x="1300" y="458"/>
                  <a:pt x="1304" y="462"/>
                  <a:pt x="1308" y="462"/>
                </a:cubicBezTo>
                <a:cubicBezTo>
                  <a:pt x="1312" y="462"/>
                  <a:pt x="1316" y="458"/>
                  <a:pt x="1316" y="454"/>
                </a:cubicBezTo>
                <a:cubicBezTo>
                  <a:pt x="1316" y="449"/>
                  <a:pt x="1312" y="446"/>
                  <a:pt x="1308" y="446"/>
                </a:cubicBezTo>
                <a:close/>
                <a:moveTo>
                  <a:pt x="1308" y="464"/>
                </a:moveTo>
                <a:cubicBezTo>
                  <a:pt x="1304" y="464"/>
                  <a:pt x="1300" y="467"/>
                  <a:pt x="1300" y="472"/>
                </a:cubicBezTo>
                <a:cubicBezTo>
                  <a:pt x="1300" y="476"/>
                  <a:pt x="1304" y="480"/>
                  <a:pt x="1308" y="480"/>
                </a:cubicBezTo>
                <a:cubicBezTo>
                  <a:pt x="1312" y="480"/>
                  <a:pt x="1316" y="476"/>
                  <a:pt x="1316" y="472"/>
                </a:cubicBezTo>
                <a:cubicBezTo>
                  <a:pt x="1316" y="467"/>
                  <a:pt x="1312" y="464"/>
                  <a:pt x="1308" y="464"/>
                </a:cubicBezTo>
                <a:close/>
                <a:moveTo>
                  <a:pt x="1326" y="428"/>
                </a:moveTo>
                <a:cubicBezTo>
                  <a:pt x="1321" y="428"/>
                  <a:pt x="1318" y="432"/>
                  <a:pt x="1318" y="436"/>
                </a:cubicBezTo>
                <a:cubicBezTo>
                  <a:pt x="1318" y="440"/>
                  <a:pt x="1321" y="444"/>
                  <a:pt x="1326" y="444"/>
                </a:cubicBezTo>
                <a:cubicBezTo>
                  <a:pt x="1330" y="444"/>
                  <a:pt x="1334" y="440"/>
                  <a:pt x="1334" y="436"/>
                </a:cubicBezTo>
                <a:cubicBezTo>
                  <a:pt x="1334" y="432"/>
                  <a:pt x="1330" y="428"/>
                  <a:pt x="1326" y="428"/>
                </a:cubicBezTo>
                <a:close/>
                <a:moveTo>
                  <a:pt x="1326" y="446"/>
                </a:moveTo>
                <a:cubicBezTo>
                  <a:pt x="1321" y="446"/>
                  <a:pt x="1318" y="449"/>
                  <a:pt x="1318" y="454"/>
                </a:cubicBezTo>
                <a:cubicBezTo>
                  <a:pt x="1318" y="458"/>
                  <a:pt x="1321" y="462"/>
                  <a:pt x="1326" y="462"/>
                </a:cubicBezTo>
                <a:cubicBezTo>
                  <a:pt x="1330" y="462"/>
                  <a:pt x="1334" y="458"/>
                  <a:pt x="1334" y="454"/>
                </a:cubicBezTo>
                <a:cubicBezTo>
                  <a:pt x="1334" y="449"/>
                  <a:pt x="1330" y="446"/>
                  <a:pt x="1326" y="446"/>
                </a:cubicBezTo>
                <a:close/>
                <a:moveTo>
                  <a:pt x="1326" y="464"/>
                </a:moveTo>
                <a:cubicBezTo>
                  <a:pt x="1321" y="464"/>
                  <a:pt x="1318" y="467"/>
                  <a:pt x="1318" y="472"/>
                </a:cubicBezTo>
                <a:cubicBezTo>
                  <a:pt x="1318" y="476"/>
                  <a:pt x="1321" y="480"/>
                  <a:pt x="1326" y="480"/>
                </a:cubicBezTo>
                <a:cubicBezTo>
                  <a:pt x="1330" y="480"/>
                  <a:pt x="1334" y="476"/>
                  <a:pt x="1334" y="472"/>
                </a:cubicBezTo>
                <a:cubicBezTo>
                  <a:pt x="1334" y="467"/>
                  <a:pt x="1330" y="464"/>
                  <a:pt x="1326" y="464"/>
                </a:cubicBezTo>
                <a:close/>
                <a:moveTo>
                  <a:pt x="1308" y="481"/>
                </a:moveTo>
                <a:cubicBezTo>
                  <a:pt x="1304" y="481"/>
                  <a:pt x="1300" y="485"/>
                  <a:pt x="1300" y="489"/>
                </a:cubicBezTo>
                <a:cubicBezTo>
                  <a:pt x="1300" y="494"/>
                  <a:pt x="1304" y="497"/>
                  <a:pt x="1308" y="497"/>
                </a:cubicBezTo>
                <a:cubicBezTo>
                  <a:pt x="1312" y="497"/>
                  <a:pt x="1316" y="494"/>
                  <a:pt x="1316" y="489"/>
                </a:cubicBezTo>
                <a:cubicBezTo>
                  <a:pt x="1316" y="485"/>
                  <a:pt x="1312" y="481"/>
                  <a:pt x="1308" y="481"/>
                </a:cubicBezTo>
                <a:close/>
                <a:moveTo>
                  <a:pt x="1308" y="499"/>
                </a:moveTo>
                <a:cubicBezTo>
                  <a:pt x="1304" y="499"/>
                  <a:pt x="1300" y="503"/>
                  <a:pt x="1300" y="507"/>
                </a:cubicBezTo>
                <a:cubicBezTo>
                  <a:pt x="1300" y="512"/>
                  <a:pt x="1304" y="515"/>
                  <a:pt x="1308" y="515"/>
                </a:cubicBezTo>
                <a:cubicBezTo>
                  <a:pt x="1312" y="515"/>
                  <a:pt x="1316" y="512"/>
                  <a:pt x="1316" y="507"/>
                </a:cubicBezTo>
                <a:cubicBezTo>
                  <a:pt x="1316" y="503"/>
                  <a:pt x="1312" y="499"/>
                  <a:pt x="1308" y="499"/>
                </a:cubicBezTo>
                <a:close/>
                <a:moveTo>
                  <a:pt x="1308" y="517"/>
                </a:moveTo>
                <a:cubicBezTo>
                  <a:pt x="1304" y="517"/>
                  <a:pt x="1300" y="521"/>
                  <a:pt x="1300" y="525"/>
                </a:cubicBezTo>
                <a:cubicBezTo>
                  <a:pt x="1300" y="529"/>
                  <a:pt x="1304" y="533"/>
                  <a:pt x="1308" y="533"/>
                </a:cubicBezTo>
                <a:cubicBezTo>
                  <a:pt x="1312" y="533"/>
                  <a:pt x="1316" y="529"/>
                  <a:pt x="1316" y="525"/>
                </a:cubicBezTo>
                <a:cubicBezTo>
                  <a:pt x="1316" y="521"/>
                  <a:pt x="1312" y="517"/>
                  <a:pt x="1308" y="517"/>
                </a:cubicBezTo>
                <a:close/>
                <a:moveTo>
                  <a:pt x="1308" y="535"/>
                </a:moveTo>
                <a:cubicBezTo>
                  <a:pt x="1304" y="535"/>
                  <a:pt x="1300" y="538"/>
                  <a:pt x="1300" y="543"/>
                </a:cubicBezTo>
                <a:cubicBezTo>
                  <a:pt x="1300" y="547"/>
                  <a:pt x="1304" y="551"/>
                  <a:pt x="1308" y="551"/>
                </a:cubicBezTo>
                <a:cubicBezTo>
                  <a:pt x="1312" y="551"/>
                  <a:pt x="1316" y="547"/>
                  <a:pt x="1316" y="543"/>
                </a:cubicBezTo>
                <a:cubicBezTo>
                  <a:pt x="1316" y="538"/>
                  <a:pt x="1312" y="535"/>
                  <a:pt x="1308" y="535"/>
                </a:cubicBezTo>
                <a:close/>
                <a:moveTo>
                  <a:pt x="1326" y="481"/>
                </a:moveTo>
                <a:cubicBezTo>
                  <a:pt x="1321" y="481"/>
                  <a:pt x="1318" y="485"/>
                  <a:pt x="1318" y="489"/>
                </a:cubicBezTo>
                <a:cubicBezTo>
                  <a:pt x="1318" y="494"/>
                  <a:pt x="1321" y="497"/>
                  <a:pt x="1326" y="497"/>
                </a:cubicBezTo>
                <a:cubicBezTo>
                  <a:pt x="1330" y="497"/>
                  <a:pt x="1334" y="494"/>
                  <a:pt x="1334" y="489"/>
                </a:cubicBezTo>
                <a:cubicBezTo>
                  <a:pt x="1334" y="485"/>
                  <a:pt x="1330" y="481"/>
                  <a:pt x="1326" y="481"/>
                </a:cubicBezTo>
                <a:close/>
                <a:moveTo>
                  <a:pt x="1326" y="499"/>
                </a:moveTo>
                <a:cubicBezTo>
                  <a:pt x="1321" y="499"/>
                  <a:pt x="1318" y="503"/>
                  <a:pt x="1318" y="507"/>
                </a:cubicBezTo>
                <a:cubicBezTo>
                  <a:pt x="1318" y="512"/>
                  <a:pt x="1321" y="515"/>
                  <a:pt x="1326" y="515"/>
                </a:cubicBezTo>
                <a:cubicBezTo>
                  <a:pt x="1330" y="515"/>
                  <a:pt x="1334" y="512"/>
                  <a:pt x="1334" y="507"/>
                </a:cubicBezTo>
                <a:cubicBezTo>
                  <a:pt x="1334" y="503"/>
                  <a:pt x="1330" y="499"/>
                  <a:pt x="1326" y="499"/>
                </a:cubicBezTo>
                <a:close/>
                <a:moveTo>
                  <a:pt x="1326" y="517"/>
                </a:moveTo>
                <a:cubicBezTo>
                  <a:pt x="1321" y="517"/>
                  <a:pt x="1318" y="521"/>
                  <a:pt x="1318" y="525"/>
                </a:cubicBezTo>
                <a:cubicBezTo>
                  <a:pt x="1318" y="529"/>
                  <a:pt x="1321" y="533"/>
                  <a:pt x="1326" y="533"/>
                </a:cubicBezTo>
                <a:cubicBezTo>
                  <a:pt x="1330" y="533"/>
                  <a:pt x="1334" y="529"/>
                  <a:pt x="1334" y="525"/>
                </a:cubicBezTo>
                <a:cubicBezTo>
                  <a:pt x="1334" y="521"/>
                  <a:pt x="1330" y="517"/>
                  <a:pt x="1326" y="517"/>
                </a:cubicBezTo>
                <a:close/>
                <a:moveTo>
                  <a:pt x="1326" y="535"/>
                </a:moveTo>
                <a:cubicBezTo>
                  <a:pt x="1321" y="535"/>
                  <a:pt x="1318" y="538"/>
                  <a:pt x="1318" y="543"/>
                </a:cubicBezTo>
                <a:cubicBezTo>
                  <a:pt x="1318" y="547"/>
                  <a:pt x="1321" y="551"/>
                  <a:pt x="1326" y="551"/>
                </a:cubicBezTo>
                <a:cubicBezTo>
                  <a:pt x="1330" y="551"/>
                  <a:pt x="1334" y="547"/>
                  <a:pt x="1334" y="543"/>
                </a:cubicBezTo>
                <a:cubicBezTo>
                  <a:pt x="1334" y="538"/>
                  <a:pt x="1330" y="535"/>
                  <a:pt x="1326" y="535"/>
                </a:cubicBezTo>
                <a:close/>
                <a:moveTo>
                  <a:pt x="1308" y="553"/>
                </a:moveTo>
                <a:cubicBezTo>
                  <a:pt x="1304" y="553"/>
                  <a:pt x="1300" y="556"/>
                  <a:pt x="1300" y="561"/>
                </a:cubicBezTo>
                <a:cubicBezTo>
                  <a:pt x="1300" y="565"/>
                  <a:pt x="1304" y="569"/>
                  <a:pt x="1308" y="569"/>
                </a:cubicBezTo>
                <a:cubicBezTo>
                  <a:pt x="1312" y="569"/>
                  <a:pt x="1316" y="565"/>
                  <a:pt x="1316" y="561"/>
                </a:cubicBezTo>
                <a:cubicBezTo>
                  <a:pt x="1316" y="556"/>
                  <a:pt x="1312" y="553"/>
                  <a:pt x="1308" y="553"/>
                </a:cubicBezTo>
                <a:close/>
                <a:moveTo>
                  <a:pt x="1308" y="570"/>
                </a:moveTo>
                <a:cubicBezTo>
                  <a:pt x="1304" y="570"/>
                  <a:pt x="1300" y="574"/>
                  <a:pt x="1300" y="578"/>
                </a:cubicBezTo>
                <a:cubicBezTo>
                  <a:pt x="1300" y="583"/>
                  <a:pt x="1304" y="586"/>
                  <a:pt x="1308" y="586"/>
                </a:cubicBezTo>
                <a:cubicBezTo>
                  <a:pt x="1312" y="586"/>
                  <a:pt x="1316" y="583"/>
                  <a:pt x="1316" y="578"/>
                </a:cubicBezTo>
                <a:cubicBezTo>
                  <a:pt x="1316" y="574"/>
                  <a:pt x="1312" y="570"/>
                  <a:pt x="1308" y="570"/>
                </a:cubicBezTo>
                <a:close/>
                <a:moveTo>
                  <a:pt x="1308" y="588"/>
                </a:moveTo>
                <a:cubicBezTo>
                  <a:pt x="1304" y="588"/>
                  <a:pt x="1300" y="592"/>
                  <a:pt x="1300" y="596"/>
                </a:cubicBezTo>
                <a:cubicBezTo>
                  <a:pt x="1300" y="601"/>
                  <a:pt x="1304" y="604"/>
                  <a:pt x="1308" y="604"/>
                </a:cubicBezTo>
                <a:cubicBezTo>
                  <a:pt x="1312" y="604"/>
                  <a:pt x="1316" y="601"/>
                  <a:pt x="1316" y="596"/>
                </a:cubicBezTo>
                <a:cubicBezTo>
                  <a:pt x="1316" y="592"/>
                  <a:pt x="1312" y="588"/>
                  <a:pt x="1308" y="588"/>
                </a:cubicBezTo>
                <a:close/>
                <a:moveTo>
                  <a:pt x="1308" y="606"/>
                </a:moveTo>
                <a:cubicBezTo>
                  <a:pt x="1304" y="606"/>
                  <a:pt x="1300" y="610"/>
                  <a:pt x="1300" y="614"/>
                </a:cubicBezTo>
                <a:cubicBezTo>
                  <a:pt x="1300" y="619"/>
                  <a:pt x="1304" y="622"/>
                  <a:pt x="1308" y="622"/>
                </a:cubicBezTo>
                <a:cubicBezTo>
                  <a:pt x="1312" y="622"/>
                  <a:pt x="1316" y="619"/>
                  <a:pt x="1316" y="614"/>
                </a:cubicBezTo>
                <a:cubicBezTo>
                  <a:pt x="1316" y="610"/>
                  <a:pt x="1312" y="606"/>
                  <a:pt x="1308" y="606"/>
                </a:cubicBezTo>
                <a:close/>
                <a:moveTo>
                  <a:pt x="1326" y="553"/>
                </a:moveTo>
                <a:cubicBezTo>
                  <a:pt x="1321" y="553"/>
                  <a:pt x="1318" y="556"/>
                  <a:pt x="1318" y="561"/>
                </a:cubicBezTo>
                <a:cubicBezTo>
                  <a:pt x="1318" y="565"/>
                  <a:pt x="1321" y="569"/>
                  <a:pt x="1326" y="569"/>
                </a:cubicBezTo>
                <a:cubicBezTo>
                  <a:pt x="1330" y="569"/>
                  <a:pt x="1334" y="565"/>
                  <a:pt x="1334" y="561"/>
                </a:cubicBezTo>
                <a:cubicBezTo>
                  <a:pt x="1334" y="556"/>
                  <a:pt x="1330" y="553"/>
                  <a:pt x="1326" y="553"/>
                </a:cubicBezTo>
                <a:close/>
                <a:moveTo>
                  <a:pt x="1326" y="570"/>
                </a:moveTo>
                <a:cubicBezTo>
                  <a:pt x="1321" y="570"/>
                  <a:pt x="1318" y="574"/>
                  <a:pt x="1318" y="578"/>
                </a:cubicBezTo>
                <a:cubicBezTo>
                  <a:pt x="1318" y="583"/>
                  <a:pt x="1321" y="586"/>
                  <a:pt x="1326" y="586"/>
                </a:cubicBezTo>
                <a:cubicBezTo>
                  <a:pt x="1330" y="586"/>
                  <a:pt x="1334" y="583"/>
                  <a:pt x="1334" y="578"/>
                </a:cubicBezTo>
                <a:cubicBezTo>
                  <a:pt x="1334" y="574"/>
                  <a:pt x="1330" y="570"/>
                  <a:pt x="1326" y="570"/>
                </a:cubicBezTo>
                <a:close/>
                <a:moveTo>
                  <a:pt x="1326" y="588"/>
                </a:moveTo>
                <a:cubicBezTo>
                  <a:pt x="1321" y="588"/>
                  <a:pt x="1318" y="592"/>
                  <a:pt x="1318" y="596"/>
                </a:cubicBezTo>
                <a:cubicBezTo>
                  <a:pt x="1318" y="601"/>
                  <a:pt x="1321" y="604"/>
                  <a:pt x="1326" y="604"/>
                </a:cubicBezTo>
                <a:cubicBezTo>
                  <a:pt x="1330" y="604"/>
                  <a:pt x="1334" y="601"/>
                  <a:pt x="1334" y="596"/>
                </a:cubicBezTo>
                <a:cubicBezTo>
                  <a:pt x="1334" y="592"/>
                  <a:pt x="1330" y="588"/>
                  <a:pt x="1326" y="588"/>
                </a:cubicBezTo>
                <a:close/>
                <a:moveTo>
                  <a:pt x="1326" y="606"/>
                </a:moveTo>
                <a:cubicBezTo>
                  <a:pt x="1321" y="606"/>
                  <a:pt x="1318" y="610"/>
                  <a:pt x="1318" y="614"/>
                </a:cubicBezTo>
                <a:cubicBezTo>
                  <a:pt x="1318" y="619"/>
                  <a:pt x="1321" y="622"/>
                  <a:pt x="1326" y="622"/>
                </a:cubicBezTo>
                <a:cubicBezTo>
                  <a:pt x="1330" y="622"/>
                  <a:pt x="1334" y="619"/>
                  <a:pt x="1334" y="614"/>
                </a:cubicBezTo>
                <a:cubicBezTo>
                  <a:pt x="1334" y="610"/>
                  <a:pt x="1330" y="606"/>
                  <a:pt x="1326" y="606"/>
                </a:cubicBezTo>
                <a:close/>
                <a:moveTo>
                  <a:pt x="1308" y="624"/>
                </a:moveTo>
                <a:cubicBezTo>
                  <a:pt x="1304" y="624"/>
                  <a:pt x="1300" y="627"/>
                  <a:pt x="1300" y="632"/>
                </a:cubicBezTo>
                <a:cubicBezTo>
                  <a:pt x="1300" y="636"/>
                  <a:pt x="1304" y="640"/>
                  <a:pt x="1308" y="640"/>
                </a:cubicBezTo>
                <a:cubicBezTo>
                  <a:pt x="1312" y="640"/>
                  <a:pt x="1316" y="636"/>
                  <a:pt x="1316" y="632"/>
                </a:cubicBezTo>
                <a:cubicBezTo>
                  <a:pt x="1316" y="627"/>
                  <a:pt x="1312" y="624"/>
                  <a:pt x="1308" y="624"/>
                </a:cubicBezTo>
                <a:close/>
                <a:moveTo>
                  <a:pt x="1308" y="642"/>
                </a:moveTo>
                <a:cubicBezTo>
                  <a:pt x="1304" y="642"/>
                  <a:pt x="1300" y="645"/>
                  <a:pt x="1300" y="650"/>
                </a:cubicBezTo>
                <a:cubicBezTo>
                  <a:pt x="1300" y="654"/>
                  <a:pt x="1304" y="658"/>
                  <a:pt x="1308" y="658"/>
                </a:cubicBezTo>
                <a:cubicBezTo>
                  <a:pt x="1312" y="658"/>
                  <a:pt x="1316" y="654"/>
                  <a:pt x="1316" y="650"/>
                </a:cubicBezTo>
                <a:cubicBezTo>
                  <a:pt x="1316" y="645"/>
                  <a:pt x="1312" y="642"/>
                  <a:pt x="1308" y="642"/>
                </a:cubicBezTo>
                <a:close/>
                <a:moveTo>
                  <a:pt x="1308" y="660"/>
                </a:moveTo>
                <a:cubicBezTo>
                  <a:pt x="1304" y="660"/>
                  <a:pt x="1300" y="663"/>
                  <a:pt x="1300" y="668"/>
                </a:cubicBezTo>
                <a:cubicBezTo>
                  <a:pt x="1300" y="672"/>
                  <a:pt x="1304" y="676"/>
                  <a:pt x="1308" y="676"/>
                </a:cubicBezTo>
                <a:cubicBezTo>
                  <a:pt x="1312" y="676"/>
                  <a:pt x="1316" y="672"/>
                  <a:pt x="1316" y="668"/>
                </a:cubicBezTo>
                <a:cubicBezTo>
                  <a:pt x="1316" y="663"/>
                  <a:pt x="1312" y="660"/>
                  <a:pt x="1308" y="660"/>
                </a:cubicBezTo>
                <a:close/>
                <a:moveTo>
                  <a:pt x="1308" y="677"/>
                </a:moveTo>
                <a:cubicBezTo>
                  <a:pt x="1304" y="677"/>
                  <a:pt x="1300" y="681"/>
                  <a:pt x="1300" y="685"/>
                </a:cubicBezTo>
                <a:cubicBezTo>
                  <a:pt x="1300" y="690"/>
                  <a:pt x="1304" y="693"/>
                  <a:pt x="1308" y="693"/>
                </a:cubicBezTo>
                <a:cubicBezTo>
                  <a:pt x="1312" y="693"/>
                  <a:pt x="1316" y="690"/>
                  <a:pt x="1316" y="685"/>
                </a:cubicBezTo>
                <a:cubicBezTo>
                  <a:pt x="1316" y="681"/>
                  <a:pt x="1312" y="677"/>
                  <a:pt x="1308" y="677"/>
                </a:cubicBezTo>
                <a:close/>
                <a:moveTo>
                  <a:pt x="1326" y="624"/>
                </a:moveTo>
                <a:cubicBezTo>
                  <a:pt x="1321" y="624"/>
                  <a:pt x="1318" y="627"/>
                  <a:pt x="1318" y="632"/>
                </a:cubicBezTo>
                <a:cubicBezTo>
                  <a:pt x="1318" y="636"/>
                  <a:pt x="1321" y="640"/>
                  <a:pt x="1326" y="640"/>
                </a:cubicBezTo>
                <a:cubicBezTo>
                  <a:pt x="1330" y="640"/>
                  <a:pt x="1334" y="636"/>
                  <a:pt x="1334" y="632"/>
                </a:cubicBezTo>
                <a:cubicBezTo>
                  <a:pt x="1334" y="627"/>
                  <a:pt x="1330" y="624"/>
                  <a:pt x="1326" y="624"/>
                </a:cubicBezTo>
                <a:close/>
                <a:moveTo>
                  <a:pt x="1326" y="642"/>
                </a:moveTo>
                <a:cubicBezTo>
                  <a:pt x="1321" y="642"/>
                  <a:pt x="1318" y="645"/>
                  <a:pt x="1318" y="650"/>
                </a:cubicBezTo>
                <a:cubicBezTo>
                  <a:pt x="1318" y="654"/>
                  <a:pt x="1321" y="658"/>
                  <a:pt x="1326" y="658"/>
                </a:cubicBezTo>
                <a:cubicBezTo>
                  <a:pt x="1330" y="658"/>
                  <a:pt x="1334" y="654"/>
                  <a:pt x="1334" y="650"/>
                </a:cubicBezTo>
                <a:cubicBezTo>
                  <a:pt x="1334" y="645"/>
                  <a:pt x="1330" y="642"/>
                  <a:pt x="1326" y="642"/>
                </a:cubicBezTo>
                <a:close/>
                <a:moveTo>
                  <a:pt x="1344" y="107"/>
                </a:moveTo>
                <a:cubicBezTo>
                  <a:pt x="1339" y="107"/>
                  <a:pt x="1336" y="111"/>
                  <a:pt x="1336" y="115"/>
                </a:cubicBezTo>
                <a:cubicBezTo>
                  <a:pt x="1336" y="120"/>
                  <a:pt x="1339" y="123"/>
                  <a:pt x="1344" y="123"/>
                </a:cubicBezTo>
                <a:cubicBezTo>
                  <a:pt x="1348" y="123"/>
                  <a:pt x="1352" y="120"/>
                  <a:pt x="1352" y="115"/>
                </a:cubicBezTo>
                <a:cubicBezTo>
                  <a:pt x="1352" y="111"/>
                  <a:pt x="1348" y="107"/>
                  <a:pt x="1344" y="107"/>
                </a:cubicBezTo>
                <a:close/>
                <a:moveTo>
                  <a:pt x="1361" y="107"/>
                </a:moveTo>
                <a:cubicBezTo>
                  <a:pt x="1357" y="107"/>
                  <a:pt x="1353" y="111"/>
                  <a:pt x="1353" y="115"/>
                </a:cubicBezTo>
                <a:cubicBezTo>
                  <a:pt x="1353" y="120"/>
                  <a:pt x="1357" y="123"/>
                  <a:pt x="1361" y="123"/>
                </a:cubicBezTo>
                <a:cubicBezTo>
                  <a:pt x="1366" y="123"/>
                  <a:pt x="1369" y="120"/>
                  <a:pt x="1369" y="115"/>
                </a:cubicBezTo>
                <a:cubicBezTo>
                  <a:pt x="1369" y="111"/>
                  <a:pt x="1366" y="107"/>
                  <a:pt x="1361" y="107"/>
                </a:cubicBezTo>
                <a:close/>
                <a:moveTo>
                  <a:pt x="1344" y="125"/>
                </a:moveTo>
                <a:cubicBezTo>
                  <a:pt x="1339" y="125"/>
                  <a:pt x="1336" y="129"/>
                  <a:pt x="1336" y="133"/>
                </a:cubicBezTo>
                <a:cubicBezTo>
                  <a:pt x="1336" y="138"/>
                  <a:pt x="1339" y="141"/>
                  <a:pt x="1344" y="141"/>
                </a:cubicBezTo>
                <a:cubicBezTo>
                  <a:pt x="1348" y="141"/>
                  <a:pt x="1352" y="138"/>
                  <a:pt x="1352" y="133"/>
                </a:cubicBezTo>
                <a:cubicBezTo>
                  <a:pt x="1352" y="129"/>
                  <a:pt x="1348" y="125"/>
                  <a:pt x="1344" y="125"/>
                </a:cubicBezTo>
                <a:close/>
                <a:moveTo>
                  <a:pt x="1344" y="143"/>
                </a:moveTo>
                <a:cubicBezTo>
                  <a:pt x="1339" y="143"/>
                  <a:pt x="1336" y="147"/>
                  <a:pt x="1336" y="151"/>
                </a:cubicBezTo>
                <a:cubicBezTo>
                  <a:pt x="1336" y="155"/>
                  <a:pt x="1339" y="159"/>
                  <a:pt x="1344" y="159"/>
                </a:cubicBezTo>
                <a:cubicBezTo>
                  <a:pt x="1348" y="159"/>
                  <a:pt x="1352" y="155"/>
                  <a:pt x="1352" y="151"/>
                </a:cubicBezTo>
                <a:cubicBezTo>
                  <a:pt x="1352" y="147"/>
                  <a:pt x="1348" y="143"/>
                  <a:pt x="1344" y="143"/>
                </a:cubicBezTo>
                <a:close/>
                <a:moveTo>
                  <a:pt x="1344" y="161"/>
                </a:moveTo>
                <a:cubicBezTo>
                  <a:pt x="1339" y="161"/>
                  <a:pt x="1336" y="164"/>
                  <a:pt x="1336" y="169"/>
                </a:cubicBezTo>
                <a:cubicBezTo>
                  <a:pt x="1336" y="173"/>
                  <a:pt x="1339" y="177"/>
                  <a:pt x="1344" y="177"/>
                </a:cubicBezTo>
                <a:cubicBezTo>
                  <a:pt x="1348" y="177"/>
                  <a:pt x="1352" y="173"/>
                  <a:pt x="1352" y="169"/>
                </a:cubicBezTo>
                <a:cubicBezTo>
                  <a:pt x="1352" y="164"/>
                  <a:pt x="1348" y="161"/>
                  <a:pt x="1344" y="161"/>
                </a:cubicBezTo>
                <a:close/>
                <a:moveTo>
                  <a:pt x="1344" y="179"/>
                </a:moveTo>
                <a:cubicBezTo>
                  <a:pt x="1339" y="179"/>
                  <a:pt x="1336" y="182"/>
                  <a:pt x="1336" y="187"/>
                </a:cubicBezTo>
                <a:cubicBezTo>
                  <a:pt x="1336" y="191"/>
                  <a:pt x="1339" y="195"/>
                  <a:pt x="1344" y="195"/>
                </a:cubicBezTo>
                <a:cubicBezTo>
                  <a:pt x="1348" y="195"/>
                  <a:pt x="1352" y="191"/>
                  <a:pt x="1352" y="187"/>
                </a:cubicBezTo>
                <a:cubicBezTo>
                  <a:pt x="1352" y="182"/>
                  <a:pt x="1348" y="179"/>
                  <a:pt x="1344" y="179"/>
                </a:cubicBezTo>
                <a:close/>
                <a:moveTo>
                  <a:pt x="1361" y="125"/>
                </a:moveTo>
                <a:cubicBezTo>
                  <a:pt x="1357" y="125"/>
                  <a:pt x="1353" y="129"/>
                  <a:pt x="1353" y="133"/>
                </a:cubicBezTo>
                <a:cubicBezTo>
                  <a:pt x="1353" y="138"/>
                  <a:pt x="1357" y="141"/>
                  <a:pt x="1361" y="141"/>
                </a:cubicBezTo>
                <a:cubicBezTo>
                  <a:pt x="1366" y="141"/>
                  <a:pt x="1369" y="138"/>
                  <a:pt x="1369" y="133"/>
                </a:cubicBezTo>
                <a:cubicBezTo>
                  <a:pt x="1369" y="129"/>
                  <a:pt x="1366" y="125"/>
                  <a:pt x="1361" y="125"/>
                </a:cubicBezTo>
                <a:close/>
                <a:moveTo>
                  <a:pt x="1361" y="143"/>
                </a:moveTo>
                <a:cubicBezTo>
                  <a:pt x="1357" y="143"/>
                  <a:pt x="1353" y="147"/>
                  <a:pt x="1353" y="151"/>
                </a:cubicBezTo>
                <a:cubicBezTo>
                  <a:pt x="1353" y="155"/>
                  <a:pt x="1357" y="159"/>
                  <a:pt x="1361" y="159"/>
                </a:cubicBezTo>
                <a:cubicBezTo>
                  <a:pt x="1366" y="159"/>
                  <a:pt x="1369" y="155"/>
                  <a:pt x="1369" y="151"/>
                </a:cubicBezTo>
                <a:cubicBezTo>
                  <a:pt x="1369" y="147"/>
                  <a:pt x="1366" y="143"/>
                  <a:pt x="1361" y="143"/>
                </a:cubicBezTo>
                <a:close/>
                <a:moveTo>
                  <a:pt x="1361" y="161"/>
                </a:moveTo>
                <a:cubicBezTo>
                  <a:pt x="1357" y="161"/>
                  <a:pt x="1353" y="164"/>
                  <a:pt x="1353" y="169"/>
                </a:cubicBezTo>
                <a:cubicBezTo>
                  <a:pt x="1353" y="173"/>
                  <a:pt x="1357" y="177"/>
                  <a:pt x="1361" y="177"/>
                </a:cubicBezTo>
                <a:cubicBezTo>
                  <a:pt x="1366" y="177"/>
                  <a:pt x="1369" y="173"/>
                  <a:pt x="1369" y="169"/>
                </a:cubicBezTo>
                <a:cubicBezTo>
                  <a:pt x="1369" y="164"/>
                  <a:pt x="1366" y="161"/>
                  <a:pt x="1361" y="161"/>
                </a:cubicBezTo>
                <a:close/>
                <a:moveTo>
                  <a:pt x="1361" y="179"/>
                </a:moveTo>
                <a:cubicBezTo>
                  <a:pt x="1357" y="179"/>
                  <a:pt x="1353" y="182"/>
                  <a:pt x="1353" y="187"/>
                </a:cubicBezTo>
                <a:cubicBezTo>
                  <a:pt x="1353" y="191"/>
                  <a:pt x="1357" y="195"/>
                  <a:pt x="1361" y="195"/>
                </a:cubicBezTo>
                <a:cubicBezTo>
                  <a:pt x="1366" y="195"/>
                  <a:pt x="1369" y="191"/>
                  <a:pt x="1369" y="187"/>
                </a:cubicBezTo>
                <a:cubicBezTo>
                  <a:pt x="1369" y="182"/>
                  <a:pt x="1366" y="179"/>
                  <a:pt x="1361" y="179"/>
                </a:cubicBezTo>
                <a:close/>
                <a:moveTo>
                  <a:pt x="1344" y="196"/>
                </a:moveTo>
                <a:cubicBezTo>
                  <a:pt x="1339" y="196"/>
                  <a:pt x="1336" y="200"/>
                  <a:pt x="1336" y="204"/>
                </a:cubicBezTo>
                <a:cubicBezTo>
                  <a:pt x="1336" y="209"/>
                  <a:pt x="1339" y="212"/>
                  <a:pt x="1344" y="212"/>
                </a:cubicBezTo>
                <a:cubicBezTo>
                  <a:pt x="1348" y="212"/>
                  <a:pt x="1352" y="209"/>
                  <a:pt x="1352" y="204"/>
                </a:cubicBezTo>
                <a:cubicBezTo>
                  <a:pt x="1352" y="200"/>
                  <a:pt x="1348" y="196"/>
                  <a:pt x="1344" y="196"/>
                </a:cubicBezTo>
                <a:close/>
                <a:moveTo>
                  <a:pt x="1344" y="214"/>
                </a:moveTo>
                <a:cubicBezTo>
                  <a:pt x="1339" y="214"/>
                  <a:pt x="1336" y="218"/>
                  <a:pt x="1336" y="222"/>
                </a:cubicBezTo>
                <a:cubicBezTo>
                  <a:pt x="1336" y="227"/>
                  <a:pt x="1339" y="230"/>
                  <a:pt x="1344" y="230"/>
                </a:cubicBezTo>
                <a:cubicBezTo>
                  <a:pt x="1348" y="230"/>
                  <a:pt x="1352" y="227"/>
                  <a:pt x="1352" y="222"/>
                </a:cubicBezTo>
                <a:cubicBezTo>
                  <a:pt x="1352" y="218"/>
                  <a:pt x="1348" y="214"/>
                  <a:pt x="1344" y="214"/>
                </a:cubicBezTo>
                <a:close/>
                <a:moveTo>
                  <a:pt x="1344" y="232"/>
                </a:moveTo>
                <a:cubicBezTo>
                  <a:pt x="1339" y="232"/>
                  <a:pt x="1336" y="236"/>
                  <a:pt x="1336" y="240"/>
                </a:cubicBezTo>
                <a:cubicBezTo>
                  <a:pt x="1336" y="244"/>
                  <a:pt x="1339" y="248"/>
                  <a:pt x="1344" y="248"/>
                </a:cubicBezTo>
                <a:cubicBezTo>
                  <a:pt x="1348" y="248"/>
                  <a:pt x="1352" y="244"/>
                  <a:pt x="1352" y="240"/>
                </a:cubicBezTo>
                <a:cubicBezTo>
                  <a:pt x="1352" y="236"/>
                  <a:pt x="1348" y="232"/>
                  <a:pt x="1344" y="232"/>
                </a:cubicBezTo>
                <a:close/>
                <a:moveTo>
                  <a:pt x="1344" y="250"/>
                </a:moveTo>
                <a:cubicBezTo>
                  <a:pt x="1339" y="250"/>
                  <a:pt x="1336" y="253"/>
                  <a:pt x="1336" y="258"/>
                </a:cubicBezTo>
                <a:cubicBezTo>
                  <a:pt x="1336" y="262"/>
                  <a:pt x="1339" y="266"/>
                  <a:pt x="1344" y="266"/>
                </a:cubicBezTo>
                <a:cubicBezTo>
                  <a:pt x="1348" y="266"/>
                  <a:pt x="1352" y="262"/>
                  <a:pt x="1352" y="258"/>
                </a:cubicBezTo>
                <a:cubicBezTo>
                  <a:pt x="1352" y="253"/>
                  <a:pt x="1348" y="250"/>
                  <a:pt x="1344" y="250"/>
                </a:cubicBezTo>
                <a:close/>
                <a:moveTo>
                  <a:pt x="1361" y="196"/>
                </a:moveTo>
                <a:cubicBezTo>
                  <a:pt x="1357" y="196"/>
                  <a:pt x="1353" y="200"/>
                  <a:pt x="1353" y="204"/>
                </a:cubicBezTo>
                <a:cubicBezTo>
                  <a:pt x="1353" y="209"/>
                  <a:pt x="1357" y="212"/>
                  <a:pt x="1361" y="212"/>
                </a:cubicBezTo>
                <a:cubicBezTo>
                  <a:pt x="1366" y="212"/>
                  <a:pt x="1369" y="209"/>
                  <a:pt x="1369" y="204"/>
                </a:cubicBezTo>
                <a:cubicBezTo>
                  <a:pt x="1369" y="200"/>
                  <a:pt x="1366" y="196"/>
                  <a:pt x="1361" y="196"/>
                </a:cubicBezTo>
                <a:close/>
                <a:moveTo>
                  <a:pt x="1361" y="214"/>
                </a:moveTo>
                <a:cubicBezTo>
                  <a:pt x="1357" y="214"/>
                  <a:pt x="1353" y="218"/>
                  <a:pt x="1353" y="222"/>
                </a:cubicBezTo>
                <a:cubicBezTo>
                  <a:pt x="1353" y="227"/>
                  <a:pt x="1357" y="230"/>
                  <a:pt x="1361" y="230"/>
                </a:cubicBezTo>
                <a:cubicBezTo>
                  <a:pt x="1366" y="230"/>
                  <a:pt x="1369" y="227"/>
                  <a:pt x="1369" y="222"/>
                </a:cubicBezTo>
                <a:cubicBezTo>
                  <a:pt x="1369" y="218"/>
                  <a:pt x="1366" y="214"/>
                  <a:pt x="1361" y="214"/>
                </a:cubicBezTo>
                <a:close/>
                <a:moveTo>
                  <a:pt x="1361" y="232"/>
                </a:moveTo>
                <a:cubicBezTo>
                  <a:pt x="1357" y="232"/>
                  <a:pt x="1353" y="236"/>
                  <a:pt x="1353" y="240"/>
                </a:cubicBezTo>
                <a:cubicBezTo>
                  <a:pt x="1353" y="244"/>
                  <a:pt x="1357" y="248"/>
                  <a:pt x="1361" y="248"/>
                </a:cubicBezTo>
                <a:cubicBezTo>
                  <a:pt x="1366" y="248"/>
                  <a:pt x="1369" y="244"/>
                  <a:pt x="1369" y="240"/>
                </a:cubicBezTo>
                <a:cubicBezTo>
                  <a:pt x="1369" y="236"/>
                  <a:pt x="1366" y="232"/>
                  <a:pt x="1361" y="232"/>
                </a:cubicBezTo>
                <a:close/>
                <a:moveTo>
                  <a:pt x="1361" y="250"/>
                </a:moveTo>
                <a:cubicBezTo>
                  <a:pt x="1357" y="250"/>
                  <a:pt x="1353" y="253"/>
                  <a:pt x="1353" y="258"/>
                </a:cubicBezTo>
                <a:cubicBezTo>
                  <a:pt x="1353" y="262"/>
                  <a:pt x="1357" y="266"/>
                  <a:pt x="1361" y="266"/>
                </a:cubicBezTo>
                <a:cubicBezTo>
                  <a:pt x="1366" y="266"/>
                  <a:pt x="1369" y="262"/>
                  <a:pt x="1369" y="258"/>
                </a:cubicBezTo>
                <a:cubicBezTo>
                  <a:pt x="1369" y="253"/>
                  <a:pt x="1366" y="250"/>
                  <a:pt x="1361" y="250"/>
                </a:cubicBezTo>
                <a:close/>
                <a:moveTo>
                  <a:pt x="1344" y="268"/>
                </a:moveTo>
                <a:cubicBezTo>
                  <a:pt x="1339" y="268"/>
                  <a:pt x="1336" y="271"/>
                  <a:pt x="1336" y="276"/>
                </a:cubicBezTo>
                <a:cubicBezTo>
                  <a:pt x="1336" y="280"/>
                  <a:pt x="1339" y="284"/>
                  <a:pt x="1344" y="284"/>
                </a:cubicBezTo>
                <a:cubicBezTo>
                  <a:pt x="1348" y="284"/>
                  <a:pt x="1352" y="280"/>
                  <a:pt x="1352" y="276"/>
                </a:cubicBezTo>
                <a:cubicBezTo>
                  <a:pt x="1352" y="271"/>
                  <a:pt x="1348" y="268"/>
                  <a:pt x="1344" y="268"/>
                </a:cubicBezTo>
                <a:close/>
                <a:moveTo>
                  <a:pt x="1344" y="285"/>
                </a:moveTo>
                <a:cubicBezTo>
                  <a:pt x="1339" y="285"/>
                  <a:pt x="1336" y="289"/>
                  <a:pt x="1336" y="293"/>
                </a:cubicBezTo>
                <a:cubicBezTo>
                  <a:pt x="1336" y="298"/>
                  <a:pt x="1339" y="301"/>
                  <a:pt x="1344" y="301"/>
                </a:cubicBezTo>
                <a:cubicBezTo>
                  <a:pt x="1348" y="301"/>
                  <a:pt x="1352" y="298"/>
                  <a:pt x="1352" y="293"/>
                </a:cubicBezTo>
                <a:cubicBezTo>
                  <a:pt x="1352" y="289"/>
                  <a:pt x="1348" y="285"/>
                  <a:pt x="1344" y="285"/>
                </a:cubicBezTo>
                <a:close/>
                <a:moveTo>
                  <a:pt x="1344" y="303"/>
                </a:moveTo>
                <a:cubicBezTo>
                  <a:pt x="1339" y="303"/>
                  <a:pt x="1336" y="307"/>
                  <a:pt x="1336" y="311"/>
                </a:cubicBezTo>
                <a:cubicBezTo>
                  <a:pt x="1336" y="316"/>
                  <a:pt x="1339" y="319"/>
                  <a:pt x="1344" y="319"/>
                </a:cubicBezTo>
                <a:cubicBezTo>
                  <a:pt x="1348" y="319"/>
                  <a:pt x="1352" y="316"/>
                  <a:pt x="1352" y="311"/>
                </a:cubicBezTo>
                <a:cubicBezTo>
                  <a:pt x="1352" y="307"/>
                  <a:pt x="1348" y="303"/>
                  <a:pt x="1344" y="303"/>
                </a:cubicBezTo>
                <a:close/>
                <a:moveTo>
                  <a:pt x="1344" y="321"/>
                </a:moveTo>
                <a:cubicBezTo>
                  <a:pt x="1339" y="321"/>
                  <a:pt x="1336" y="325"/>
                  <a:pt x="1336" y="329"/>
                </a:cubicBezTo>
                <a:cubicBezTo>
                  <a:pt x="1336" y="334"/>
                  <a:pt x="1339" y="337"/>
                  <a:pt x="1344" y="337"/>
                </a:cubicBezTo>
                <a:cubicBezTo>
                  <a:pt x="1348" y="337"/>
                  <a:pt x="1352" y="334"/>
                  <a:pt x="1352" y="329"/>
                </a:cubicBezTo>
                <a:cubicBezTo>
                  <a:pt x="1352" y="325"/>
                  <a:pt x="1348" y="321"/>
                  <a:pt x="1344" y="321"/>
                </a:cubicBezTo>
                <a:close/>
                <a:moveTo>
                  <a:pt x="1361" y="268"/>
                </a:moveTo>
                <a:cubicBezTo>
                  <a:pt x="1357" y="268"/>
                  <a:pt x="1353" y="271"/>
                  <a:pt x="1353" y="276"/>
                </a:cubicBezTo>
                <a:cubicBezTo>
                  <a:pt x="1353" y="280"/>
                  <a:pt x="1357" y="284"/>
                  <a:pt x="1361" y="284"/>
                </a:cubicBezTo>
                <a:cubicBezTo>
                  <a:pt x="1366" y="284"/>
                  <a:pt x="1369" y="280"/>
                  <a:pt x="1369" y="276"/>
                </a:cubicBezTo>
                <a:cubicBezTo>
                  <a:pt x="1369" y="271"/>
                  <a:pt x="1366" y="268"/>
                  <a:pt x="1361" y="268"/>
                </a:cubicBezTo>
                <a:close/>
                <a:moveTo>
                  <a:pt x="1361" y="285"/>
                </a:moveTo>
                <a:cubicBezTo>
                  <a:pt x="1357" y="285"/>
                  <a:pt x="1353" y="289"/>
                  <a:pt x="1353" y="293"/>
                </a:cubicBezTo>
                <a:cubicBezTo>
                  <a:pt x="1353" y="298"/>
                  <a:pt x="1357" y="301"/>
                  <a:pt x="1361" y="301"/>
                </a:cubicBezTo>
                <a:cubicBezTo>
                  <a:pt x="1366" y="301"/>
                  <a:pt x="1369" y="298"/>
                  <a:pt x="1369" y="293"/>
                </a:cubicBezTo>
                <a:cubicBezTo>
                  <a:pt x="1369" y="289"/>
                  <a:pt x="1366" y="285"/>
                  <a:pt x="1361" y="285"/>
                </a:cubicBezTo>
                <a:close/>
                <a:moveTo>
                  <a:pt x="1361" y="303"/>
                </a:moveTo>
                <a:cubicBezTo>
                  <a:pt x="1357" y="303"/>
                  <a:pt x="1353" y="307"/>
                  <a:pt x="1353" y="311"/>
                </a:cubicBezTo>
                <a:cubicBezTo>
                  <a:pt x="1353" y="316"/>
                  <a:pt x="1357" y="319"/>
                  <a:pt x="1361" y="319"/>
                </a:cubicBezTo>
                <a:cubicBezTo>
                  <a:pt x="1366" y="319"/>
                  <a:pt x="1369" y="316"/>
                  <a:pt x="1369" y="311"/>
                </a:cubicBezTo>
                <a:cubicBezTo>
                  <a:pt x="1369" y="307"/>
                  <a:pt x="1366" y="303"/>
                  <a:pt x="1361" y="303"/>
                </a:cubicBezTo>
                <a:close/>
                <a:moveTo>
                  <a:pt x="1361" y="321"/>
                </a:moveTo>
                <a:cubicBezTo>
                  <a:pt x="1357" y="321"/>
                  <a:pt x="1353" y="325"/>
                  <a:pt x="1353" y="329"/>
                </a:cubicBezTo>
                <a:cubicBezTo>
                  <a:pt x="1353" y="334"/>
                  <a:pt x="1357" y="337"/>
                  <a:pt x="1361" y="337"/>
                </a:cubicBezTo>
                <a:cubicBezTo>
                  <a:pt x="1366" y="337"/>
                  <a:pt x="1369" y="334"/>
                  <a:pt x="1369" y="329"/>
                </a:cubicBezTo>
                <a:cubicBezTo>
                  <a:pt x="1369" y="325"/>
                  <a:pt x="1366" y="321"/>
                  <a:pt x="1361" y="321"/>
                </a:cubicBezTo>
                <a:close/>
                <a:moveTo>
                  <a:pt x="1344" y="339"/>
                </a:moveTo>
                <a:cubicBezTo>
                  <a:pt x="1339" y="339"/>
                  <a:pt x="1336" y="342"/>
                  <a:pt x="1336" y="347"/>
                </a:cubicBezTo>
                <a:cubicBezTo>
                  <a:pt x="1336" y="351"/>
                  <a:pt x="1339" y="355"/>
                  <a:pt x="1344" y="355"/>
                </a:cubicBezTo>
                <a:cubicBezTo>
                  <a:pt x="1348" y="355"/>
                  <a:pt x="1352" y="351"/>
                  <a:pt x="1352" y="347"/>
                </a:cubicBezTo>
                <a:cubicBezTo>
                  <a:pt x="1352" y="342"/>
                  <a:pt x="1348" y="339"/>
                  <a:pt x="1344" y="339"/>
                </a:cubicBezTo>
                <a:close/>
                <a:moveTo>
                  <a:pt x="1344" y="357"/>
                </a:moveTo>
                <a:cubicBezTo>
                  <a:pt x="1339" y="357"/>
                  <a:pt x="1336" y="360"/>
                  <a:pt x="1336" y="365"/>
                </a:cubicBezTo>
                <a:cubicBezTo>
                  <a:pt x="1336" y="369"/>
                  <a:pt x="1339" y="373"/>
                  <a:pt x="1344" y="373"/>
                </a:cubicBezTo>
                <a:cubicBezTo>
                  <a:pt x="1348" y="373"/>
                  <a:pt x="1352" y="369"/>
                  <a:pt x="1352" y="365"/>
                </a:cubicBezTo>
                <a:cubicBezTo>
                  <a:pt x="1352" y="360"/>
                  <a:pt x="1348" y="357"/>
                  <a:pt x="1344" y="357"/>
                </a:cubicBezTo>
                <a:close/>
                <a:moveTo>
                  <a:pt x="1344" y="375"/>
                </a:moveTo>
                <a:cubicBezTo>
                  <a:pt x="1339" y="375"/>
                  <a:pt x="1336" y="378"/>
                  <a:pt x="1336" y="383"/>
                </a:cubicBezTo>
                <a:cubicBezTo>
                  <a:pt x="1336" y="387"/>
                  <a:pt x="1339" y="391"/>
                  <a:pt x="1344" y="391"/>
                </a:cubicBezTo>
                <a:cubicBezTo>
                  <a:pt x="1348" y="391"/>
                  <a:pt x="1352" y="387"/>
                  <a:pt x="1352" y="383"/>
                </a:cubicBezTo>
                <a:cubicBezTo>
                  <a:pt x="1352" y="378"/>
                  <a:pt x="1348" y="375"/>
                  <a:pt x="1344" y="375"/>
                </a:cubicBezTo>
                <a:close/>
                <a:moveTo>
                  <a:pt x="1344" y="392"/>
                </a:moveTo>
                <a:cubicBezTo>
                  <a:pt x="1339" y="392"/>
                  <a:pt x="1336" y="396"/>
                  <a:pt x="1336" y="400"/>
                </a:cubicBezTo>
                <a:cubicBezTo>
                  <a:pt x="1336" y="405"/>
                  <a:pt x="1339" y="408"/>
                  <a:pt x="1344" y="408"/>
                </a:cubicBezTo>
                <a:cubicBezTo>
                  <a:pt x="1348" y="408"/>
                  <a:pt x="1352" y="405"/>
                  <a:pt x="1352" y="400"/>
                </a:cubicBezTo>
                <a:cubicBezTo>
                  <a:pt x="1352" y="396"/>
                  <a:pt x="1348" y="392"/>
                  <a:pt x="1344" y="392"/>
                </a:cubicBezTo>
                <a:close/>
                <a:moveTo>
                  <a:pt x="1361" y="339"/>
                </a:moveTo>
                <a:cubicBezTo>
                  <a:pt x="1357" y="339"/>
                  <a:pt x="1353" y="342"/>
                  <a:pt x="1353" y="347"/>
                </a:cubicBezTo>
                <a:cubicBezTo>
                  <a:pt x="1353" y="351"/>
                  <a:pt x="1357" y="355"/>
                  <a:pt x="1361" y="355"/>
                </a:cubicBezTo>
                <a:cubicBezTo>
                  <a:pt x="1366" y="355"/>
                  <a:pt x="1369" y="351"/>
                  <a:pt x="1369" y="347"/>
                </a:cubicBezTo>
                <a:cubicBezTo>
                  <a:pt x="1369" y="342"/>
                  <a:pt x="1366" y="339"/>
                  <a:pt x="1361" y="339"/>
                </a:cubicBezTo>
                <a:close/>
                <a:moveTo>
                  <a:pt x="1361" y="357"/>
                </a:moveTo>
                <a:cubicBezTo>
                  <a:pt x="1357" y="357"/>
                  <a:pt x="1353" y="360"/>
                  <a:pt x="1353" y="365"/>
                </a:cubicBezTo>
                <a:cubicBezTo>
                  <a:pt x="1353" y="369"/>
                  <a:pt x="1357" y="373"/>
                  <a:pt x="1361" y="373"/>
                </a:cubicBezTo>
                <a:cubicBezTo>
                  <a:pt x="1366" y="373"/>
                  <a:pt x="1369" y="369"/>
                  <a:pt x="1369" y="365"/>
                </a:cubicBezTo>
                <a:cubicBezTo>
                  <a:pt x="1369" y="360"/>
                  <a:pt x="1366" y="357"/>
                  <a:pt x="1361" y="357"/>
                </a:cubicBezTo>
                <a:close/>
                <a:moveTo>
                  <a:pt x="1361" y="375"/>
                </a:moveTo>
                <a:cubicBezTo>
                  <a:pt x="1357" y="375"/>
                  <a:pt x="1353" y="378"/>
                  <a:pt x="1353" y="383"/>
                </a:cubicBezTo>
                <a:cubicBezTo>
                  <a:pt x="1353" y="387"/>
                  <a:pt x="1357" y="391"/>
                  <a:pt x="1361" y="391"/>
                </a:cubicBezTo>
                <a:cubicBezTo>
                  <a:pt x="1366" y="391"/>
                  <a:pt x="1369" y="387"/>
                  <a:pt x="1369" y="383"/>
                </a:cubicBezTo>
                <a:cubicBezTo>
                  <a:pt x="1369" y="378"/>
                  <a:pt x="1366" y="375"/>
                  <a:pt x="1361" y="375"/>
                </a:cubicBezTo>
                <a:close/>
                <a:moveTo>
                  <a:pt x="1361" y="392"/>
                </a:moveTo>
                <a:cubicBezTo>
                  <a:pt x="1357" y="392"/>
                  <a:pt x="1353" y="396"/>
                  <a:pt x="1353" y="400"/>
                </a:cubicBezTo>
                <a:cubicBezTo>
                  <a:pt x="1353" y="405"/>
                  <a:pt x="1357" y="408"/>
                  <a:pt x="1361" y="408"/>
                </a:cubicBezTo>
                <a:cubicBezTo>
                  <a:pt x="1366" y="408"/>
                  <a:pt x="1369" y="405"/>
                  <a:pt x="1369" y="400"/>
                </a:cubicBezTo>
                <a:cubicBezTo>
                  <a:pt x="1369" y="396"/>
                  <a:pt x="1366" y="392"/>
                  <a:pt x="1361" y="392"/>
                </a:cubicBezTo>
                <a:close/>
                <a:moveTo>
                  <a:pt x="1344" y="410"/>
                </a:moveTo>
                <a:cubicBezTo>
                  <a:pt x="1339" y="410"/>
                  <a:pt x="1336" y="414"/>
                  <a:pt x="1336" y="418"/>
                </a:cubicBezTo>
                <a:cubicBezTo>
                  <a:pt x="1336" y="423"/>
                  <a:pt x="1339" y="426"/>
                  <a:pt x="1344" y="426"/>
                </a:cubicBezTo>
                <a:cubicBezTo>
                  <a:pt x="1348" y="426"/>
                  <a:pt x="1352" y="423"/>
                  <a:pt x="1352" y="418"/>
                </a:cubicBezTo>
                <a:cubicBezTo>
                  <a:pt x="1352" y="414"/>
                  <a:pt x="1348" y="410"/>
                  <a:pt x="1344" y="410"/>
                </a:cubicBezTo>
                <a:close/>
                <a:moveTo>
                  <a:pt x="1344" y="446"/>
                </a:moveTo>
                <a:cubicBezTo>
                  <a:pt x="1339" y="446"/>
                  <a:pt x="1336" y="449"/>
                  <a:pt x="1336" y="454"/>
                </a:cubicBezTo>
                <a:cubicBezTo>
                  <a:pt x="1336" y="458"/>
                  <a:pt x="1339" y="462"/>
                  <a:pt x="1344" y="462"/>
                </a:cubicBezTo>
                <a:cubicBezTo>
                  <a:pt x="1348" y="462"/>
                  <a:pt x="1352" y="458"/>
                  <a:pt x="1352" y="454"/>
                </a:cubicBezTo>
                <a:cubicBezTo>
                  <a:pt x="1352" y="449"/>
                  <a:pt x="1348" y="446"/>
                  <a:pt x="1344" y="446"/>
                </a:cubicBezTo>
                <a:close/>
                <a:moveTo>
                  <a:pt x="1344" y="464"/>
                </a:moveTo>
                <a:cubicBezTo>
                  <a:pt x="1339" y="464"/>
                  <a:pt x="1336" y="467"/>
                  <a:pt x="1336" y="472"/>
                </a:cubicBezTo>
                <a:cubicBezTo>
                  <a:pt x="1336" y="476"/>
                  <a:pt x="1339" y="480"/>
                  <a:pt x="1344" y="480"/>
                </a:cubicBezTo>
                <a:cubicBezTo>
                  <a:pt x="1348" y="480"/>
                  <a:pt x="1352" y="476"/>
                  <a:pt x="1352" y="472"/>
                </a:cubicBezTo>
                <a:cubicBezTo>
                  <a:pt x="1352" y="467"/>
                  <a:pt x="1348" y="464"/>
                  <a:pt x="1344" y="464"/>
                </a:cubicBezTo>
                <a:close/>
                <a:moveTo>
                  <a:pt x="1361" y="410"/>
                </a:moveTo>
                <a:cubicBezTo>
                  <a:pt x="1357" y="410"/>
                  <a:pt x="1353" y="414"/>
                  <a:pt x="1353" y="418"/>
                </a:cubicBezTo>
                <a:cubicBezTo>
                  <a:pt x="1353" y="423"/>
                  <a:pt x="1357" y="426"/>
                  <a:pt x="1361" y="426"/>
                </a:cubicBezTo>
                <a:cubicBezTo>
                  <a:pt x="1366" y="426"/>
                  <a:pt x="1369" y="423"/>
                  <a:pt x="1369" y="418"/>
                </a:cubicBezTo>
                <a:cubicBezTo>
                  <a:pt x="1369" y="414"/>
                  <a:pt x="1366" y="410"/>
                  <a:pt x="1361" y="410"/>
                </a:cubicBezTo>
                <a:close/>
                <a:moveTo>
                  <a:pt x="1361" y="428"/>
                </a:moveTo>
                <a:cubicBezTo>
                  <a:pt x="1357" y="428"/>
                  <a:pt x="1353" y="432"/>
                  <a:pt x="1353" y="436"/>
                </a:cubicBezTo>
                <a:cubicBezTo>
                  <a:pt x="1353" y="440"/>
                  <a:pt x="1357" y="444"/>
                  <a:pt x="1361" y="444"/>
                </a:cubicBezTo>
                <a:cubicBezTo>
                  <a:pt x="1366" y="444"/>
                  <a:pt x="1369" y="440"/>
                  <a:pt x="1369" y="436"/>
                </a:cubicBezTo>
                <a:cubicBezTo>
                  <a:pt x="1369" y="432"/>
                  <a:pt x="1366" y="428"/>
                  <a:pt x="1361" y="428"/>
                </a:cubicBezTo>
                <a:close/>
                <a:moveTo>
                  <a:pt x="1361" y="446"/>
                </a:moveTo>
                <a:cubicBezTo>
                  <a:pt x="1357" y="446"/>
                  <a:pt x="1353" y="449"/>
                  <a:pt x="1353" y="454"/>
                </a:cubicBezTo>
                <a:cubicBezTo>
                  <a:pt x="1353" y="458"/>
                  <a:pt x="1357" y="462"/>
                  <a:pt x="1361" y="462"/>
                </a:cubicBezTo>
                <a:cubicBezTo>
                  <a:pt x="1366" y="462"/>
                  <a:pt x="1369" y="458"/>
                  <a:pt x="1369" y="454"/>
                </a:cubicBezTo>
                <a:cubicBezTo>
                  <a:pt x="1369" y="449"/>
                  <a:pt x="1366" y="446"/>
                  <a:pt x="1361" y="446"/>
                </a:cubicBezTo>
                <a:close/>
                <a:moveTo>
                  <a:pt x="1361" y="464"/>
                </a:moveTo>
                <a:cubicBezTo>
                  <a:pt x="1357" y="464"/>
                  <a:pt x="1353" y="467"/>
                  <a:pt x="1353" y="472"/>
                </a:cubicBezTo>
                <a:cubicBezTo>
                  <a:pt x="1353" y="476"/>
                  <a:pt x="1357" y="480"/>
                  <a:pt x="1361" y="480"/>
                </a:cubicBezTo>
                <a:cubicBezTo>
                  <a:pt x="1366" y="480"/>
                  <a:pt x="1369" y="476"/>
                  <a:pt x="1369" y="472"/>
                </a:cubicBezTo>
                <a:cubicBezTo>
                  <a:pt x="1369" y="467"/>
                  <a:pt x="1366" y="464"/>
                  <a:pt x="1361" y="464"/>
                </a:cubicBezTo>
                <a:close/>
                <a:moveTo>
                  <a:pt x="1344" y="481"/>
                </a:moveTo>
                <a:cubicBezTo>
                  <a:pt x="1339" y="481"/>
                  <a:pt x="1336" y="485"/>
                  <a:pt x="1336" y="489"/>
                </a:cubicBezTo>
                <a:cubicBezTo>
                  <a:pt x="1336" y="494"/>
                  <a:pt x="1339" y="497"/>
                  <a:pt x="1344" y="497"/>
                </a:cubicBezTo>
                <a:cubicBezTo>
                  <a:pt x="1348" y="497"/>
                  <a:pt x="1352" y="494"/>
                  <a:pt x="1352" y="489"/>
                </a:cubicBezTo>
                <a:cubicBezTo>
                  <a:pt x="1352" y="485"/>
                  <a:pt x="1348" y="481"/>
                  <a:pt x="1344" y="481"/>
                </a:cubicBezTo>
                <a:close/>
                <a:moveTo>
                  <a:pt x="1344" y="499"/>
                </a:moveTo>
                <a:cubicBezTo>
                  <a:pt x="1339" y="499"/>
                  <a:pt x="1336" y="503"/>
                  <a:pt x="1336" y="507"/>
                </a:cubicBezTo>
                <a:cubicBezTo>
                  <a:pt x="1336" y="512"/>
                  <a:pt x="1339" y="515"/>
                  <a:pt x="1344" y="515"/>
                </a:cubicBezTo>
                <a:cubicBezTo>
                  <a:pt x="1348" y="515"/>
                  <a:pt x="1352" y="512"/>
                  <a:pt x="1352" y="507"/>
                </a:cubicBezTo>
                <a:cubicBezTo>
                  <a:pt x="1352" y="503"/>
                  <a:pt x="1348" y="499"/>
                  <a:pt x="1344" y="499"/>
                </a:cubicBezTo>
                <a:close/>
                <a:moveTo>
                  <a:pt x="1344" y="517"/>
                </a:moveTo>
                <a:cubicBezTo>
                  <a:pt x="1339" y="517"/>
                  <a:pt x="1336" y="521"/>
                  <a:pt x="1336" y="525"/>
                </a:cubicBezTo>
                <a:cubicBezTo>
                  <a:pt x="1336" y="529"/>
                  <a:pt x="1339" y="533"/>
                  <a:pt x="1344" y="533"/>
                </a:cubicBezTo>
                <a:cubicBezTo>
                  <a:pt x="1348" y="533"/>
                  <a:pt x="1352" y="529"/>
                  <a:pt x="1352" y="525"/>
                </a:cubicBezTo>
                <a:cubicBezTo>
                  <a:pt x="1352" y="521"/>
                  <a:pt x="1348" y="517"/>
                  <a:pt x="1344" y="517"/>
                </a:cubicBezTo>
                <a:close/>
                <a:moveTo>
                  <a:pt x="1344" y="535"/>
                </a:moveTo>
                <a:cubicBezTo>
                  <a:pt x="1339" y="535"/>
                  <a:pt x="1336" y="538"/>
                  <a:pt x="1336" y="543"/>
                </a:cubicBezTo>
                <a:cubicBezTo>
                  <a:pt x="1336" y="547"/>
                  <a:pt x="1339" y="574"/>
                  <a:pt x="1343" y="574"/>
                </a:cubicBezTo>
                <a:cubicBezTo>
                  <a:pt x="1348" y="574"/>
                  <a:pt x="1352" y="547"/>
                  <a:pt x="1352" y="543"/>
                </a:cubicBezTo>
                <a:cubicBezTo>
                  <a:pt x="1352" y="538"/>
                  <a:pt x="1348" y="535"/>
                  <a:pt x="1344" y="535"/>
                </a:cubicBezTo>
                <a:close/>
                <a:moveTo>
                  <a:pt x="1361" y="481"/>
                </a:moveTo>
                <a:cubicBezTo>
                  <a:pt x="1357" y="481"/>
                  <a:pt x="1353" y="485"/>
                  <a:pt x="1353" y="489"/>
                </a:cubicBezTo>
                <a:cubicBezTo>
                  <a:pt x="1353" y="494"/>
                  <a:pt x="1357" y="497"/>
                  <a:pt x="1361" y="497"/>
                </a:cubicBezTo>
                <a:cubicBezTo>
                  <a:pt x="1366" y="497"/>
                  <a:pt x="1369" y="494"/>
                  <a:pt x="1369" y="489"/>
                </a:cubicBezTo>
                <a:cubicBezTo>
                  <a:pt x="1369" y="485"/>
                  <a:pt x="1366" y="481"/>
                  <a:pt x="1361" y="481"/>
                </a:cubicBezTo>
                <a:close/>
                <a:moveTo>
                  <a:pt x="1361" y="499"/>
                </a:moveTo>
                <a:cubicBezTo>
                  <a:pt x="1357" y="499"/>
                  <a:pt x="1353" y="503"/>
                  <a:pt x="1353" y="507"/>
                </a:cubicBezTo>
                <a:cubicBezTo>
                  <a:pt x="1353" y="512"/>
                  <a:pt x="1357" y="515"/>
                  <a:pt x="1361" y="515"/>
                </a:cubicBezTo>
                <a:cubicBezTo>
                  <a:pt x="1366" y="515"/>
                  <a:pt x="1369" y="512"/>
                  <a:pt x="1369" y="507"/>
                </a:cubicBezTo>
                <a:cubicBezTo>
                  <a:pt x="1369" y="503"/>
                  <a:pt x="1366" y="499"/>
                  <a:pt x="1361" y="499"/>
                </a:cubicBezTo>
                <a:close/>
                <a:moveTo>
                  <a:pt x="1361" y="517"/>
                </a:moveTo>
                <a:cubicBezTo>
                  <a:pt x="1357" y="517"/>
                  <a:pt x="1353" y="521"/>
                  <a:pt x="1353" y="525"/>
                </a:cubicBezTo>
                <a:cubicBezTo>
                  <a:pt x="1353" y="529"/>
                  <a:pt x="1357" y="533"/>
                  <a:pt x="1361" y="533"/>
                </a:cubicBezTo>
                <a:cubicBezTo>
                  <a:pt x="1366" y="533"/>
                  <a:pt x="1369" y="529"/>
                  <a:pt x="1369" y="525"/>
                </a:cubicBezTo>
                <a:cubicBezTo>
                  <a:pt x="1369" y="521"/>
                  <a:pt x="1366" y="517"/>
                  <a:pt x="1361" y="517"/>
                </a:cubicBezTo>
                <a:close/>
                <a:moveTo>
                  <a:pt x="1344" y="624"/>
                </a:moveTo>
                <a:cubicBezTo>
                  <a:pt x="1339" y="624"/>
                  <a:pt x="1336" y="627"/>
                  <a:pt x="1336" y="632"/>
                </a:cubicBezTo>
                <a:cubicBezTo>
                  <a:pt x="1336" y="636"/>
                  <a:pt x="1339" y="640"/>
                  <a:pt x="1344" y="640"/>
                </a:cubicBezTo>
                <a:cubicBezTo>
                  <a:pt x="1348" y="640"/>
                  <a:pt x="1352" y="636"/>
                  <a:pt x="1352" y="632"/>
                </a:cubicBezTo>
                <a:cubicBezTo>
                  <a:pt x="1352" y="627"/>
                  <a:pt x="1348" y="624"/>
                  <a:pt x="1344" y="624"/>
                </a:cubicBezTo>
                <a:close/>
                <a:moveTo>
                  <a:pt x="1361" y="642"/>
                </a:moveTo>
                <a:cubicBezTo>
                  <a:pt x="1357" y="642"/>
                  <a:pt x="1353" y="645"/>
                  <a:pt x="1353" y="650"/>
                </a:cubicBezTo>
                <a:cubicBezTo>
                  <a:pt x="1353" y="654"/>
                  <a:pt x="1357" y="658"/>
                  <a:pt x="1361" y="658"/>
                </a:cubicBezTo>
                <a:cubicBezTo>
                  <a:pt x="1366" y="658"/>
                  <a:pt x="1369" y="654"/>
                  <a:pt x="1369" y="650"/>
                </a:cubicBezTo>
                <a:cubicBezTo>
                  <a:pt x="1369" y="645"/>
                  <a:pt x="1366" y="642"/>
                  <a:pt x="1361" y="642"/>
                </a:cubicBezTo>
                <a:close/>
                <a:moveTo>
                  <a:pt x="1361" y="660"/>
                </a:moveTo>
                <a:cubicBezTo>
                  <a:pt x="1357" y="660"/>
                  <a:pt x="1353" y="663"/>
                  <a:pt x="1353" y="668"/>
                </a:cubicBezTo>
                <a:cubicBezTo>
                  <a:pt x="1353" y="672"/>
                  <a:pt x="1357" y="676"/>
                  <a:pt x="1361" y="676"/>
                </a:cubicBezTo>
                <a:cubicBezTo>
                  <a:pt x="1366" y="676"/>
                  <a:pt x="1369" y="672"/>
                  <a:pt x="1369" y="668"/>
                </a:cubicBezTo>
                <a:cubicBezTo>
                  <a:pt x="1369" y="663"/>
                  <a:pt x="1366" y="660"/>
                  <a:pt x="1361" y="660"/>
                </a:cubicBezTo>
                <a:close/>
                <a:moveTo>
                  <a:pt x="1361" y="677"/>
                </a:moveTo>
                <a:cubicBezTo>
                  <a:pt x="1357" y="677"/>
                  <a:pt x="1353" y="681"/>
                  <a:pt x="1353" y="685"/>
                </a:cubicBezTo>
                <a:cubicBezTo>
                  <a:pt x="1353" y="690"/>
                  <a:pt x="1357" y="693"/>
                  <a:pt x="1361" y="693"/>
                </a:cubicBezTo>
                <a:cubicBezTo>
                  <a:pt x="1366" y="693"/>
                  <a:pt x="1369" y="690"/>
                  <a:pt x="1369" y="685"/>
                </a:cubicBezTo>
                <a:cubicBezTo>
                  <a:pt x="1369" y="681"/>
                  <a:pt x="1366" y="677"/>
                  <a:pt x="1361" y="677"/>
                </a:cubicBezTo>
                <a:close/>
                <a:moveTo>
                  <a:pt x="1379" y="18"/>
                </a:moveTo>
                <a:cubicBezTo>
                  <a:pt x="1375" y="18"/>
                  <a:pt x="1371" y="22"/>
                  <a:pt x="1371" y="26"/>
                </a:cubicBezTo>
                <a:cubicBezTo>
                  <a:pt x="1371" y="31"/>
                  <a:pt x="1375" y="34"/>
                  <a:pt x="1379" y="34"/>
                </a:cubicBezTo>
                <a:cubicBezTo>
                  <a:pt x="1384" y="34"/>
                  <a:pt x="1387" y="31"/>
                  <a:pt x="1387" y="26"/>
                </a:cubicBezTo>
                <a:cubicBezTo>
                  <a:pt x="1387" y="22"/>
                  <a:pt x="1384" y="18"/>
                  <a:pt x="1379" y="18"/>
                </a:cubicBezTo>
                <a:close/>
                <a:moveTo>
                  <a:pt x="1397" y="18"/>
                </a:moveTo>
                <a:cubicBezTo>
                  <a:pt x="1393" y="18"/>
                  <a:pt x="1389" y="22"/>
                  <a:pt x="1389" y="26"/>
                </a:cubicBezTo>
                <a:cubicBezTo>
                  <a:pt x="1389" y="31"/>
                  <a:pt x="1393" y="34"/>
                  <a:pt x="1397" y="34"/>
                </a:cubicBezTo>
                <a:cubicBezTo>
                  <a:pt x="1401" y="34"/>
                  <a:pt x="1405" y="31"/>
                  <a:pt x="1405" y="26"/>
                </a:cubicBezTo>
                <a:cubicBezTo>
                  <a:pt x="1405" y="22"/>
                  <a:pt x="1401" y="18"/>
                  <a:pt x="1397" y="18"/>
                </a:cubicBezTo>
                <a:close/>
                <a:moveTo>
                  <a:pt x="1379" y="107"/>
                </a:moveTo>
                <a:cubicBezTo>
                  <a:pt x="1375" y="107"/>
                  <a:pt x="1371" y="111"/>
                  <a:pt x="1371" y="115"/>
                </a:cubicBezTo>
                <a:cubicBezTo>
                  <a:pt x="1371" y="120"/>
                  <a:pt x="1375" y="123"/>
                  <a:pt x="1379" y="123"/>
                </a:cubicBezTo>
                <a:cubicBezTo>
                  <a:pt x="1384" y="123"/>
                  <a:pt x="1387" y="120"/>
                  <a:pt x="1387" y="115"/>
                </a:cubicBezTo>
                <a:cubicBezTo>
                  <a:pt x="1387" y="111"/>
                  <a:pt x="1384" y="107"/>
                  <a:pt x="1379" y="107"/>
                </a:cubicBezTo>
                <a:close/>
                <a:moveTo>
                  <a:pt x="1397" y="107"/>
                </a:moveTo>
                <a:cubicBezTo>
                  <a:pt x="1393" y="107"/>
                  <a:pt x="1389" y="111"/>
                  <a:pt x="1389" y="115"/>
                </a:cubicBezTo>
                <a:cubicBezTo>
                  <a:pt x="1389" y="120"/>
                  <a:pt x="1393" y="123"/>
                  <a:pt x="1397" y="123"/>
                </a:cubicBezTo>
                <a:cubicBezTo>
                  <a:pt x="1401" y="123"/>
                  <a:pt x="1405" y="120"/>
                  <a:pt x="1405" y="115"/>
                </a:cubicBezTo>
                <a:cubicBezTo>
                  <a:pt x="1405" y="111"/>
                  <a:pt x="1401" y="107"/>
                  <a:pt x="1397" y="107"/>
                </a:cubicBezTo>
                <a:close/>
                <a:moveTo>
                  <a:pt x="1379" y="125"/>
                </a:moveTo>
                <a:cubicBezTo>
                  <a:pt x="1375" y="125"/>
                  <a:pt x="1371" y="129"/>
                  <a:pt x="1371" y="133"/>
                </a:cubicBezTo>
                <a:cubicBezTo>
                  <a:pt x="1371" y="138"/>
                  <a:pt x="1375" y="141"/>
                  <a:pt x="1379" y="141"/>
                </a:cubicBezTo>
                <a:cubicBezTo>
                  <a:pt x="1384" y="141"/>
                  <a:pt x="1387" y="138"/>
                  <a:pt x="1387" y="133"/>
                </a:cubicBezTo>
                <a:cubicBezTo>
                  <a:pt x="1387" y="129"/>
                  <a:pt x="1384" y="125"/>
                  <a:pt x="1379" y="125"/>
                </a:cubicBezTo>
                <a:close/>
                <a:moveTo>
                  <a:pt x="1379" y="143"/>
                </a:moveTo>
                <a:cubicBezTo>
                  <a:pt x="1375" y="143"/>
                  <a:pt x="1371" y="147"/>
                  <a:pt x="1371" y="151"/>
                </a:cubicBezTo>
                <a:cubicBezTo>
                  <a:pt x="1371" y="155"/>
                  <a:pt x="1375" y="159"/>
                  <a:pt x="1379" y="159"/>
                </a:cubicBezTo>
                <a:cubicBezTo>
                  <a:pt x="1384" y="159"/>
                  <a:pt x="1387" y="155"/>
                  <a:pt x="1387" y="151"/>
                </a:cubicBezTo>
                <a:cubicBezTo>
                  <a:pt x="1387" y="147"/>
                  <a:pt x="1384" y="143"/>
                  <a:pt x="1379" y="143"/>
                </a:cubicBezTo>
                <a:close/>
                <a:moveTo>
                  <a:pt x="1379" y="161"/>
                </a:moveTo>
                <a:cubicBezTo>
                  <a:pt x="1375" y="161"/>
                  <a:pt x="1371" y="164"/>
                  <a:pt x="1371" y="169"/>
                </a:cubicBezTo>
                <a:cubicBezTo>
                  <a:pt x="1371" y="173"/>
                  <a:pt x="1375" y="177"/>
                  <a:pt x="1379" y="177"/>
                </a:cubicBezTo>
                <a:cubicBezTo>
                  <a:pt x="1384" y="177"/>
                  <a:pt x="1387" y="173"/>
                  <a:pt x="1387" y="169"/>
                </a:cubicBezTo>
                <a:cubicBezTo>
                  <a:pt x="1387" y="164"/>
                  <a:pt x="1384" y="161"/>
                  <a:pt x="1379" y="161"/>
                </a:cubicBezTo>
                <a:close/>
                <a:moveTo>
                  <a:pt x="1379" y="179"/>
                </a:moveTo>
                <a:cubicBezTo>
                  <a:pt x="1375" y="179"/>
                  <a:pt x="1371" y="182"/>
                  <a:pt x="1371" y="187"/>
                </a:cubicBezTo>
                <a:cubicBezTo>
                  <a:pt x="1371" y="191"/>
                  <a:pt x="1375" y="195"/>
                  <a:pt x="1379" y="195"/>
                </a:cubicBezTo>
                <a:cubicBezTo>
                  <a:pt x="1384" y="195"/>
                  <a:pt x="1387" y="191"/>
                  <a:pt x="1387" y="187"/>
                </a:cubicBezTo>
                <a:cubicBezTo>
                  <a:pt x="1387" y="182"/>
                  <a:pt x="1384" y="179"/>
                  <a:pt x="1379" y="179"/>
                </a:cubicBezTo>
                <a:close/>
                <a:moveTo>
                  <a:pt x="1397" y="125"/>
                </a:moveTo>
                <a:cubicBezTo>
                  <a:pt x="1393" y="125"/>
                  <a:pt x="1389" y="129"/>
                  <a:pt x="1389" y="133"/>
                </a:cubicBezTo>
                <a:cubicBezTo>
                  <a:pt x="1389" y="138"/>
                  <a:pt x="1393" y="141"/>
                  <a:pt x="1397" y="141"/>
                </a:cubicBezTo>
                <a:cubicBezTo>
                  <a:pt x="1401" y="141"/>
                  <a:pt x="1405" y="138"/>
                  <a:pt x="1405" y="133"/>
                </a:cubicBezTo>
                <a:cubicBezTo>
                  <a:pt x="1405" y="129"/>
                  <a:pt x="1401" y="125"/>
                  <a:pt x="1397" y="125"/>
                </a:cubicBezTo>
                <a:close/>
                <a:moveTo>
                  <a:pt x="1397" y="143"/>
                </a:moveTo>
                <a:cubicBezTo>
                  <a:pt x="1393" y="143"/>
                  <a:pt x="1389" y="147"/>
                  <a:pt x="1389" y="151"/>
                </a:cubicBezTo>
                <a:cubicBezTo>
                  <a:pt x="1389" y="155"/>
                  <a:pt x="1393" y="159"/>
                  <a:pt x="1397" y="159"/>
                </a:cubicBezTo>
                <a:cubicBezTo>
                  <a:pt x="1401" y="159"/>
                  <a:pt x="1405" y="155"/>
                  <a:pt x="1405" y="151"/>
                </a:cubicBezTo>
                <a:cubicBezTo>
                  <a:pt x="1405" y="147"/>
                  <a:pt x="1401" y="143"/>
                  <a:pt x="1397" y="143"/>
                </a:cubicBezTo>
                <a:close/>
                <a:moveTo>
                  <a:pt x="1397" y="161"/>
                </a:moveTo>
                <a:cubicBezTo>
                  <a:pt x="1393" y="161"/>
                  <a:pt x="1389" y="164"/>
                  <a:pt x="1389" y="169"/>
                </a:cubicBezTo>
                <a:cubicBezTo>
                  <a:pt x="1389" y="173"/>
                  <a:pt x="1393" y="177"/>
                  <a:pt x="1397" y="177"/>
                </a:cubicBezTo>
                <a:cubicBezTo>
                  <a:pt x="1401" y="177"/>
                  <a:pt x="1405" y="173"/>
                  <a:pt x="1405" y="169"/>
                </a:cubicBezTo>
                <a:cubicBezTo>
                  <a:pt x="1405" y="164"/>
                  <a:pt x="1401" y="161"/>
                  <a:pt x="1397" y="161"/>
                </a:cubicBezTo>
                <a:close/>
                <a:moveTo>
                  <a:pt x="1397" y="179"/>
                </a:moveTo>
                <a:cubicBezTo>
                  <a:pt x="1393" y="179"/>
                  <a:pt x="1389" y="182"/>
                  <a:pt x="1389" y="187"/>
                </a:cubicBezTo>
                <a:cubicBezTo>
                  <a:pt x="1389" y="191"/>
                  <a:pt x="1393" y="195"/>
                  <a:pt x="1397" y="195"/>
                </a:cubicBezTo>
                <a:cubicBezTo>
                  <a:pt x="1401" y="195"/>
                  <a:pt x="1405" y="191"/>
                  <a:pt x="1405" y="187"/>
                </a:cubicBezTo>
                <a:cubicBezTo>
                  <a:pt x="1405" y="182"/>
                  <a:pt x="1401" y="179"/>
                  <a:pt x="1397" y="179"/>
                </a:cubicBezTo>
                <a:close/>
                <a:moveTo>
                  <a:pt x="1379" y="196"/>
                </a:moveTo>
                <a:cubicBezTo>
                  <a:pt x="1375" y="196"/>
                  <a:pt x="1371" y="200"/>
                  <a:pt x="1371" y="204"/>
                </a:cubicBezTo>
                <a:cubicBezTo>
                  <a:pt x="1371" y="209"/>
                  <a:pt x="1375" y="212"/>
                  <a:pt x="1379" y="212"/>
                </a:cubicBezTo>
                <a:cubicBezTo>
                  <a:pt x="1384" y="212"/>
                  <a:pt x="1387" y="209"/>
                  <a:pt x="1387" y="204"/>
                </a:cubicBezTo>
                <a:cubicBezTo>
                  <a:pt x="1387" y="200"/>
                  <a:pt x="1384" y="196"/>
                  <a:pt x="1379" y="196"/>
                </a:cubicBezTo>
                <a:close/>
                <a:moveTo>
                  <a:pt x="1379" y="214"/>
                </a:moveTo>
                <a:cubicBezTo>
                  <a:pt x="1375" y="214"/>
                  <a:pt x="1371" y="218"/>
                  <a:pt x="1371" y="222"/>
                </a:cubicBezTo>
                <a:cubicBezTo>
                  <a:pt x="1371" y="227"/>
                  <a:pt x="1375" y="230"/>
                  <a:pt x="1379" y="230"/>
                </a:cubicBezTo>
                <a:cubicBezTo>
                  <a:pt x="1384" y="230"/>
                  <a:pt x="1387" y="227"/>
                  <a:pt x="1387" y="222"/>
                </a:cubicBezTo>
                <a:cubicBezTo>
                  <a:pt x="1387" y="218"/>
                  <a:pt x="1384" y="214"/>
                  <a:pt x="1379" y="214"/>
                </a:cubicBezTo>
                <a:close/>
                <a:moveTo>
                  <a:pt x="1379" y="232"/>
                </a:moveTo>
                <a:cubicBezTo>
                  <a:pt x="1375" y="232"/>
                  <a:pt x="1371" y="236"/>
                  <a:pt x="1371" y="240"/>
                </a:cubicBezTo>
                <a:cubicBezTo>
                  <a:pt x="1371" y="244"/>
                  <a:pt x="1375" y="248"/>
                  <a:pt x="1379" y="248"/>
                </a:cubicBezTo>
                <a:cubicBezTo>
                  <a:pt x="1384" y="248"/>
                  <a:pt x="1387" y="244"/>
                  <a:pt x="1387" y="240"/>
                </a:cubicBezTo>
                <a:cubicBezTo>
                  <a:pt x="1387" y="236"/>
                  <a:pt x="1384" y="232"/>
                  <a:pt x="1379" y="232"/>
                </a:cubicBezTo>
                <a:close/>
                <a:moveTo>
                  <a:pt x="1379" y="250"/>
                </a:moveTo>
                <a:cubicBezTo>
                  <a:pt x="1375" y="250"/>
                  <a:pt x="1371" y="253"/>
                  <a:pt x="1371" y="258"/>
                </a:cubicBezTo>
                <a:cubicBezTo>
                  <a:pt x="1371" y="262"/>
                  <a:pt x="1375" y="266"/>
                  <a:pt x="1379" y="266"/>
                </a:cubicBezTo>
                <a:cubicBezTo>
                  <a:pt x="1384" y="266"/>
                  <a:pt x="1387" y="262"/>
                  <a:pt x="1387" y="258"/>
                </a:cubicBezTo>
                <a:cubicBezTo>
                  <a:pt x="1387" y="253"/>
                  <a:pt x="1384" y="250"/>
                  <a:pt x="1379" y="250"/>
                </a:cubicBezTo>
                <a:close/>
                <a:moveTo>
                  <a:pt x="1397" y="196"/>
                </a:moveTo>
                <a:cubicBezTo>
                  <a:pt x="1393" y="196"/>
                  <a:pt x="1389" y="200"/>
                  <a:pt x="1389" y="204"/>
                </a:cubicBezTo>
                <a:cubicBezTo>
                  <a:pt x="1389" y="209"/>
                  <a:pt x="1393" y="212"/>
                  <a:pt x="1397" y="212"/>
                </a:cubicBezTo>
                <a:cubicBezTo>
                  <a:pt x="1401" y="212"/>
                  <a:pt x="1405" y="209"/>
                  <a:pt x="1405" y="204"/>
                </a:cubicBezTo>
                <a:cubicBezTo>
                  <a:pt x="1405" y="200"/>
                  <a:pt x="1401" y="196"/>
                  <a:pt x="1397" y="196"/>
                </a:cubicBezTo>
                <a:close/>
                <a:moveTo>
                  <a:pt x="1397" y="214"/>
                </a:moveTo>
                <a:cubicBezTo>
                  <a:pt x="1393" y="214"/>
                  <a:pt x="1389" y="218"/>
                  <a:pt x="1389" y="222"/>
                </a:cubicBezTo>
                <a:cubicBezTo>
                  <a:pt x="1389" y="227"/>
                  <a:pt x="1393" y="230"/>
                  <a:pt x="1397" y="230"/>
                </a:cubicBezTo>
                <a:cubicBezTo>
                  <a:pt x="1401" y="230"/>
                  <a:pt x="1405" y="227"/>
                  <a:pt x="1405" y="222"/>
                </a:cubicBezTo>
                <a:cubicBezTo>
                  <a:pt x="1405" y="218"/>
                  <a:pt x="1401" y="214"/>
                  <a:pt x="1397" y="214"/>
                </a:cubicBezTo>
                <a:close/>
                <a:moveTo>
                  <a:pt x="1397" y="232"/>
                </a:moveTo>
                <a:cubicBezTo>
                  <a:pt x="1393" y="232"/>
                  <a:pt x="1389" y="236"/>
                  <a:pt x="1389" y="240"/>
                </a:cubicBezTo>
                <a:cubicBezTo>
                  <a:pt x="1389" y="244"/>
                  <a:pt x="1393" y="248"/>
                  <a:pt x="1397" y="248"/>
                </a:cubicBezTo>
                <a:cubicBezTo>
                  <a:pt x="1401" y="248"/>
                  <a:pt x="1405" y="244"/>
                  <a:pt x="1405" y="240"/>
                </a:cubicBezTo>
                <a:cubicBezTo>
                  <a:pt x="1405" y="236"/>
                  <a:pt x="1401" y="232"/>
                  <a:pt x="1397" y="232"/>
                </a:cubicBezTo>
                <a:close/>
                <a:moveTo>
                  <a:pt x="1397" y="250"/>
                </a:moveTo>
                <a:cubicBezTo>
                  <a:pt x="1393" y="250"/>
                  <a:pt x="1389" y="253"/>
                  <a:pt x="1389" y="258"/>
                </a:cubicBezTo>
                <a:cubicBezTo>
                  <a:pt x="1389" y="262"/>
                  <a:pt x="1393" y="266"/>
                  <a:pt x="1397" y="266"/>
                </a:cubicBezTo>
                <a:cubicBezTo>
                  <a:pt x="1401" y="266"/>
                  <a:pt x="1405" y="262"/>
                  <a:pt x="1405" y="258"/>
                </a:cubicBezTo>
                <a:cubicBezTo>
                  <a:pt x="1405" y="253"/>
                  <a:pt x="1401" y="250"/>
                  <a:pt x="1397" y="250"/>
                </a:cubicBezTo>
                <a:close/>
                <a:moveTo>
                  <a:pt x="1379" y="268"/>
                </a:moveTo>
                <a:cubicBezTo>
                  <a:pt x="1375" y="268"/>
                  <a:pt x="1371" y="271"/>
                  <a:pt x="1371" y="276"/>
                </a:cubicBezTo>
                <a:cubicBezTo>
                  <a:pt x="1371" y="280"/>
                  <a:pt x="1375" y="284"/>
                  <a:pt x="1379" y="284"/>
                </a:cubicBezTo>
                <a:cubicBezTo>
                  <a:pt x="1384" y="284"/>
                  <a:pt x="1387" y="280"/>
                  <a:pt x="1387" y="276"/>
                </a:cubicBezTo>
                <a:cubicBezTo>
                  <a:pt x="1387" y="271"/>
                  <a:pt x="1384" y="268"/>
                  <a:pt x="1379" y="268"/>
                </a:cubicBezTo>
                <a:close/>
                <a:moveTo>
                  <a:pt x="1379" y="285"/>
                </a:moveTo>
                <a:cubicBezTo>
                  <a:pt x="1375" y="285"/>
                  <a:pt x="1371" y="289"/>
                  <a:pt x="1371" y="293"/>
                </a:cubicBezTo>
                <a:cubicBezTo>
                  <a:pt x="1371" y="298"/>
                  <a:pt x="1375" y="301"/>
                  <a:pt x="1379" y="301"/>
                </a:cubicBezTo>
                <a:cubicBezTo>
                  <a:pt x="1384" y="301"/>
                  <a:pt x="1387" y="298"/>
                  <a:pt x="1387" y="293"/>
                </a:cubicBezTo>
                <a:cubicBezTo>
                  <a:pt x="1387" y="289"/>
                  <a:pt x="1384" y="285"/>
                  <a:pt x="1379" y="285"/>
                </a:cubicBezTo>
                <a:close/>
                <a:moveTo>
                  <a:pt x="1379" y="303"/>
                </a:moveTo>
                <a:cubicBezTo>
                  <a:pt x="1375" y="303"/>
                  <a:pt x="1371" y="307"/>
                  <a:pt x="1371" y="311"/>
                </a:cubicBezTo>
                <a:cubicBezTo>
                  <a:pt x="1371" y="316"/>
                  <a:pt x="1375" y="319"/>
                  <a:pt x="1379" y="319"/>
                </a:cubicBezTo>
                <a:cubicBezTo>
                  <a:pt x="1384" y="319"/>
                  <a:pt x="1387" y="316"/>
                  <a:pt x="1387" y="311"/>
                </a:cubicBezTo>
                <a:cubicBezTo>
                  <a:pt x="1387" y="307"/>
                  <a:pt x="1384" y="303"/>
                  <a:pt x="1379" y="303"/>
                </a:cubicBezTo>
                <a:close/>
                <a:moveTo>
                  <a:pt x="1379" y="321"/>
                </a:moveTo>
                <a:cubicBezTo>
                  <a:pt x="1375" y="321"/>
                  <a:pt x="1371" y="325"/>
                  <a:pt x="1371" y="329"/>
                </a:cubicBezTo>
                <a:cubicBezTo>
                  <a:pt x="1371" y="334"/>
                  <a:pt x="1375" y="337"/>
                  <a:pt x="1379" y="337"/>
                </a:cubicBezTo>
                <a:cubicBezTo>
                  <a:pt x="1384" y="337"/>
                  <a:pt x="1387" y="334"/>
                  <a:pt x="1387" y="329"/>
                </a:cubicBezTo>
                <a:cubicBezTo>
                  <a:pt x="1387" y="325"/>
                  <a:pt x="1384" y="321"/>
                  <a:pt x="1379" y="321"/>
                </a:cubicBezTo>
                <a:close/>
                <a:moveTo>
                  <a:pt x="1397" y="268"/>
                </a:moveTo>
                <a:cubicBezTo>
                  <a:pt x="1393" y="268"/>
                  <a:pt x="1389" y="271"/>
                  <a:pt x="1389" y="276"/>
                </a:cubicBezTo>
                <a:cubicBezTo>
                  <a:pt x="1389" y="280"/>
                  <a:pt x="1393" y="284"/>
                  <a:pt x="1397" y="284"/>
                </a:cubicBezTo>
                <a:cubicBezTo>
                  <a:pt x="1401" y="284"/>
                  <a:pt x="1405" y="280"/>
                  <a:pt x="1405" y="276"/>
                </a:cubicBezTo>
                <a:cubicBezTo>
                  <a:pt x="1405" y="271"/>
                  <a:pt x="1401" y="268"/>
                  <a:pt x="1397" y="268"/>
                </a:cubicBezTo>
                <a:close/>
                <a:moveTo>
                  <a:pt x="1397" y="285"/>
                </a:moveTo>
                <a:cubicBezTo>
                  <a:pt x="1393" y="285"/>
                  <a:pt x="1389" y="289"/>
                  <a:pt x="1389" y="293"/>
                </a:cubicBezTo>
                <a:cubicBezTo>
                  <a:pt x="1389" y="298"/>
                  <a:pt x="1393" y="301"/>
                  <a:pt x="1397" y="301"/>
                </a:cubicBezTo>
                <a:cubicBezTo>
                  <a:pt x="1401" y="301"/>
                  <a:pt x="1405" y="298"/>
                  <a:pt x="1405" y="293"/>
                </a:cubicBezTo>
                <a:cubicBezTo>
                  <a:pt x="1405" y="289"/>
                  <a:pt x="1401" y="285"/>
                  <a:pt x="1397" y="285"/>
                </a:cubicBezTo>
                <a:close/>
                <a:moveTo>
                  <a:pt x="1397" y="303"/>
                </a:moveTo>
                <a:cubicBezTo>
                  <a:pt x="1393" y="303"/>
                  <a:pt x="1389" y="307"/>
                  <a:pt x="1389" y="311"/>
                </a:cubicBezTo>
                <a:cubicBezTo>
                  <a:pt x="1389" y="316"/>
                  <a:pt x="1393" y="319"/>
                  <a:pt x="1397" y="319"/>
                </a:cubicBezTo>
                <a:cubicBezTo>
                  <a:pt x="1401" y="319"/>
                  <a:pt x="1405" y="316"/>
                  <a:pt x="1405" y="311"/>
                </a:cubicBezTo>
                <a:cubicBezTo>
                  <a:pt x="1405" y="307"/>
                  <a:pt x="1401" y="303"/>
                  <a:pt x="1397" y="303"/>
                </a:cubicBezTo>
                <a:close/>
                <a:moveTo>
                  <a:pt x="1397" y="321"/>
                </a:moveTo>
                <a:cubicBezTo>
                  <a:pt x="1393" y="321"/>
                  <a:pt x="1389" y="325"/>
                  <a:pt x="1389" y="329"/>
                </a:cubicBezTo>
                <a:cubicBezTo>
                  <a:pt x="1389" y="334"/>
                  <a:pt x="1393" y="337"/>
                  <a:pt x="1397" y="337"/>
                </a:cubicBezTo>
                <a:cubicBezTo>
                  <a:pt x="1401" y="337"/>
                  <a:pt x="1405" y="334"/>
                  <a:pt x="1405" y="329"/>
                </a:cubicBezTo>
                <a:cubicBezTo>
                  <a:pt x="1405" y="325"/>
                  <a:pt x="1401" y="321"/>
                  <a:pt x="1397" y="321"/>
                </a:cubicBezTo>
                <a:close/>
                <a:moveTo>
                  <a:pt x="1379" y="339"/>
                </a:moveTo>
                <a:cubicBezTo>
                  <a:pt x="1375" y="339"/>
                  <a:pt x="1371" y="342"/>
                  <a:pt x="1371" y="347"/>
                </a:cubicBezTo>
                <a:cubicBezTo>
                  <a:pt x="1371" y="351"/>
                  <a:pt x="1375" y="355"/>
                  <a:pt x="1379" y="355"/>
                </a:cubicBezTo>
                <a:cubicBezTo>
                  <a:pt x="1384" y="355"/>
                  <a:pt x="1387" y="351"/>
                  <a:pt x="1387" y="347"/>
                </a:cubicBezTo>
                <a:cubicBezTo>
                  <a:pt x="1387" y="342"/>
                  <a:pt x="1384" y="339"/>
                  <a:pt x="1379" y="339"/>
                </a:cubicBezTo>
                <a:close/>
                <a:moveTo>
                  <a:pt x="1379" y="357"/>
                </a:moveTo>
                <a:cubicBezTo>
                  <a:pt x="1375" y="357"/>
                  <a:pt x="1371" y="360"/>
                  <a:pt x="1371" y="365"/>
                </a:cubicBezTo>
                <a:cubicBezTo>
                  <a:pt x="1371" y="369"/>
                  <a:pt x="1375" y="373"/>
                  <a:pt x="1379" y="373"/>
                </a:cubicBezTo>
                <a:cubicBezTo>
                  <a:pt x="1384" y="373"/>
                  <a:pt x="1387" y="369"/>
                  <a:pt x="1387" y="365"/>
                </a:cubicBezTo>
                <a:cubicBezTo>
                  <a:pt x="1387" y="360"/>
                  <a:pt x="1384" y="357"/>
                  <a:pt x="1379" y="357"/>
                </a:cubicBezTo>
                <a:close/>
                <a:moveTo>
                  <a:pt x="1379" y="375"/>
                </a:moveTo>
                <a:cubicBezTo>
                  <a:pt x="1375" y="375"/>
                  <a:pt x="1371" y="378"/>
                  <a:pt x="1371" y="383"/>
                </a:cubicBezTo>
                <a:cubicBezTo>
                  <a:pt x="1371" y="387"/>
                  <a:pt x="1375" y="391"/>
                  <a:pt x="1379" y="391"/>
                </a:cubicBezTo>
                <a:cubicBezTo>
                  <a:pt x="1384" y="391"/>
                  <a:pt x="1387" y="387"/>
                  <a:pt x="1387" y="383"/>
                </a:cubicBezTo>
                <a:cubicBezTo>
                  <a:pt x="1387" y="378"/>
                  <a:pt x="1384" y="375"/>
                  <a:pt x="1379" y="375"/>
                </a:cubicBezTo>
                <a:close/>
                <a:moveTo>
                  <a:pt x="1379" y="392"/>
                </a:moveTo>
                <a:cubicBezTo>
                  <a:pt x="1375" y="392"/>
                  <a:pt x="1371" y="396"/>
                  <a:pt x="1371" y="400"/>
                </a:cubicBezTo>
                <a:cubicBezTo>
                  <a:pt x="1371" y="405"/>
                  <a:pt x="1375" y="408"/>
                  <a:pt x="1379" y="408"/>
                </a:cubicBezTo>
                <a:cubicBezTo>
                  <a:pt x="1384" y="408"/>
                  <a:pt x="1387" y="405"/>
                  <a:pt x="1387" y="400"/>
                </a:cubicBezTo>
                <a:cubicBezTo>
                  <a:pt x="1387" y="396"/>
                  <a:pt x="1384" y="392"/>
                  <a:pt x="1379" y="392"/>
                </a:cubicBezTo>
                <a:close/>
                <a:moveTo>
                  <a:pt x="1397" y="339"/>
                </a:moveTo>
                <a:cubicBezTo>
                  <a:pt x="1393" y="339"/>
                  <a:pt x="1389" y="342"/>
                  <a:pt x="1389" y="347"/>
                </a:cubicBezTo>
                <a:cubicBezTo>
                  <a:pt x="1389" y="351"/>
                  <a:pt x="1393" y="355"/>
                  <a:pt x="1397" y="355"/>
                </a:cubicBezTo>
                <a:cubicBezTo>
                  <a:pt x="1401" y="355"/>
                  <a:pt x="1405" y="351"/>
                  <a:pt x="1405" y="347"/>
                </a:cubicBezTo>
                <a:cubicBezTo>
                  <a:pt x="1405" y="342"/>
                  <a:pt x="1401" y="339"/>
                  <a:pt x="1397" y="339"/>
                </a:cubicBezTo>
                <a:close/>
                <a:moveTo>
                  <a:pt x="1397" y="357"/>
                </a:moveTo>
                <a:cubicBezTo>
                  <a:pt x="1393" y="357"/>
                  <a:pt x="1389" y="360"/>
                  <a:pt x="1389" y="365"/>
                </a:cubicBezTo>
                <a:cubicBezTo>
                  <a:pt x="1389" y="369"/>
                  <a:pt x="1393" y="373"/>
                  <a:pt x="1397" y="373"/>
                </a:cubicBezTo>
                <a:cubicBezTo>
                  <a:pt x="1401" y="373"/>
                  <a:pt x="1405" y="369"/>
                  <a:pt x="1405" y="365"/>
                </a:cubicBezTo>
                <a:cubicBezTo>
                  <a:pt x="1405" y="360"/>
                  <a:pt x="1401" y="357"/>
                  <a:pt x="1397" y="357"/>
                </a:cubicBezTo>
                <a:close/>
                <a:moveTo>
                  <a:pt x="1397" y="375"/>
                </a:moveTo>
                <a:cubicBezTo>
                  <a:pt x="1393" y="375"/>
                  <a:pt x="1389" y="378"/>
                  <a:pt x="1389" y="383"/>
                </a:cubicBezTo>
                <a:cubicBezTo>
                  <a:pt x="1389" y="387"/>
                  <a:pt x="1393" y="391"/>
                  <a:pt x="1397" y="391"/>
                </a:cubicBezTo>
                <a:cubicBezTo>
                  <a:pt x="1401" y="391"/>
                  <a:pt x="1405" y="387"/>
                  <a:pt x="1405" y="383"/>
                </a:cubicBezTo>
                <a:cubicBezTo>
                  <a:pt x="1405" y="378"/>
                  <a:pt x="1401" y="375"/>
                  <a:pt x="1397" y="375"/>
                </a:cubicBezTo>
                <a:close/>
                <a:moveTo>
                  <a:pt x="1397" y="392"/>
                </a:moveTo>
                <a:cubicBezTo>
                  <a:pt x="1393" y="392"/>
                  <a:pt x="1389" y="396"/>
                  <a:pt x="1389" y="400"/>
                </a:cubicBezTo>
                <a:cubicBezTo>
                  <a:pt x="1389" y="405"/>
                  <a:pt x="1393" y="408"/>
                  <a:pt x="1397" y="408"/>
                </a:cubicBezTo>
                <a:cubicBezTo>
                  <a:pt x="1401" y="408"/>
                  <a:pt x="1405" y="405"/>
                  <a:pt x="1405" y="400"/>
                </a:cubicBezTo>
                <a:cubicBezTo>
                  <a:pt x="1405" y="396"/>
                  <a:pt x="1401" y="392"/>
                  <a:pt x="1397" y="392"/>
                </a:cubicBezTo>
                <a:close/>
                <a:moveTo>
                  <a:pt x="1379" y="410"/>
                </a:moveTo>
                <a:cubicBezTo>
                  <a:pt x="1375" y="410"/>
                  <a:pt x="1371" y="414"/>
                  <a:pt x="1371" y="418"/>
                </a:cubicBezTo>
                <a:cubicBezTo>
                  <a:pt x="1371" y="423"/>
                  <a:pt x="1375" y="426"/>
                  <a:pt x="1379" y="426"/>
                </a:cubicBezTo>
                <a:cubicBezTo>
                  <a:pt x="1384" y="426"/>
                  <a:pt x="1387" y="423"/>
                  <a:pt x="1387" y="418"/>
                </a:cubicBezTo>
                <a:cubicBezTo>
                  <a:pt x="1387" y="414"/>
                  <a:pt x="1384" y="410"/>
                  <a:pt x="1379" y="410"/>
                </a:cubicBezTo>
                <a:close/>
                <a:moveTo>
                  <a:pt x="1379" y="428"/>
                </a:moveTo>
                <a:cubicBezTo>
                  <a:pt x="1375" y="428"/>
                  <a:pt x="1371" y="432"/>
                  <a:pt x="1371" y="436"/>
                </a:cubicBezTo>
                <a:cubicBezTo>
                  <a:pt x="1371" y="440"/>
                  <a:pt x="1375" y="444"/>
                  <a:pt x="1379" y="444"/>
                </a:cubicBezTo>
                <a:cubicBezTo>
                  <a:pt x="1384" y="444"/>
                  <a:pt x="1387" y="440"/>
                  <a:pt x="1387" y="436"/>
                </a:cubicBezTo>
                <a:cubicBezTo>
                  <a:pt x="1387" y="432"/>
                  <a:pt x="1384" y="428"/>
                  <a:pt x="1379" y="428"/>
                </a:cubicBezTo>
                <a:close/>
                <a:moveTo>
                  <a:pt x="1379" y="446"/>
                </a:moveTo>
                <a:cubicBezTo>
                  <a:pt x="1375" y="446"/>
                  <a:pt x="1371" y="449"/>
                  <a:pt x="1371" y="454"/>
                </a:cubicBezTo>
                <a:cubicBezTo>
                  <a:pt x="1371" y="458"/>
                  <a:pt x="1375" y="462"/>
                  <a:pt x="1379" y="462"/>
                </a:cubicBezTo>
                <a:cubicBezTo>
                  <a:pt x="1384" y="462"/>
                  <a:pt x="1387" y="458"/>
                  <a:pt x="1387" y="454"/>
                </a:cubicBezTo>
                <a:cubicBezTo>
                  <a:pt x="1387" y="449"/>
                  <a:pt x="1384" y="446"/>
                  <a:pt x="1379" y="446"/>
                </a:cubicBezTo>
                <a:close/>
                <a:moveTo>
                  <a:pt x="1379" y="464"/>
                </a:moveTo>
                <a:cubicBezTo>
                  <a:pt x="1375" y="464"/>
                  <a:pt x="1371" y="467"/>
                  <a:pt x="1371" y="472"/>
                </a:cubicBezTo>
                <a:cubicBezTo>
                  <a:pt x="1371" y="476"/>
                  <a:pt x="1375" y="480"/>
                  <a:pt x="1379" y="480"/>
                </a:cubicBezTo>
                <a:cubicBezTo>
                  <a:pt x="1384" y="480"/>
                  <a:pt x="1387" y="476"/>
                  <a:pt x="1387" y="472"/>
                </a:cubicBezTo>
                <a:cubicBezTo>
                  <a:pt x="1387" y="467"/>
                  <a:pt x="1384" y="464"/>
                  <a:pt x="1379" y="464"/>
                </a:cubicBezTo>
                <a:close/>
                <a:moveTo>
                  <a:pt x="1397" y="410"/>
                </a:moveTo>
                <a:cubicBezTo>
                  <a:pt x="1393" y="410"/>
                  <a:pt x="1389" y="414"/>
                  <a:pt x="1389" y="418"/>
                </a:cubicBezTo>
                <a:cubicBezTo>
                  <a:pt x="1389" y="423"/>
                  <a:pt x="1393" y="426"/>
                  <a:pt x="1397" y="426"/>
                </a:cubicBezTo>
                <a:cubicBezTo>
                  <a:pt x="1401" y="426"/>
                  <a:pt x="1405" y="423"/>
                  <a:pt x="1405" y="418"/>
                </a:cubicBezTo>
                <a:cubicBezTo>
                  <a:pt x="1405" y="414"/>
                  <a:pt x="1401" y="410"/>
                  <a:pt x="1397" y="410"/>
                </a:cubicBezTo>
                <a:close/>
                <a:moveTo>
                  <a:pt x="1397" y="428"/>
                </a:moveTo>
                <a:cubicBezTo>
                  <a:pt x="1393" y="428"/>
                  <a:pt x="1389" y="432"/>
                  <a:pt x="1389" y="436"/>
                </a:cubicBezTo>
                <a:cubicBezTo>
                  <a:pt x="1389" y="440"/>
                  <a:pt x="1393" y="444"/>
                  <a:pt x="1397" y="444"/>
                </a:cubicBezTo>
                <a:cubicBezTo>
                  <a:pt x="1401" y="444"/>
                  <a:pt x="1405" y="440"/>
                  <a:pt x="1405" y="436"/>
                </a:cubicBezTo>
                <a:cubicBezTo>
                  <a:pt x="1405" y="432"/>
                  <a:pt x="1401" y="428"/>
                  <a:pt x="1397" y="428"/>
                </a:cubicBezTo>
                <a:close/>
                <a:moveTo>
                  <a:pt x="1397" y="464"/>
                </a:moveTo>
                <a:cubicBezTo>
                  <a:pt x="1393" y="464"/>
                  <a:pt x="1389" y="467"/>
                  <a:pt x="1389" y="472"/>
                </a:cubicBezTo>
                <a:cubicBezTo>
                  <a:pt x="1389" y="476"/>
                  <a:pt x="1393" y="480"/>
                  <a:pt x="1397" y="480"/>
                </a:cubicBezTo>
                <a:cubicBezTo>
                  <a:pt x="1401" y="480"/>
                  <a:pt x="1405" y="476"/>
                  <a:pt x="1405" y="472"/>
                </a:cubicBezTo>
                <a:cubicBezTo>
                  <a:pt x="1405" y="467"/>
                  <a:pt x="1401" y="464"/>
                  <a:pt x="1397" y="464"/>
                </a:cubicBezTo>
                <a:close/>
                <a:moveTo>
                  <a:pt x="1379" y="481"/>
                </a:moveTo>
                <a:cubicBezTo>
                  <a:pt x="1375" y="481"/>
                  <a:pt x="1371" y="485"/>
                  <a:pt x="1371" y="489"/>
                </a:cubicBezTo>
                <a:cubicBezTo>
                  <a:pt x="1371" y="494"/>
                  <a:pt x="1375" y="497"/>
                  <a:pt x="1379" y="497"/>
                </a:cubicBezTo>
                <a:cubicBezTo>
                  <a:pt x="1384" y="497"/>
                  <a:pt x="1387" y="494"/>
                  <a:pt x="1387" y="489"/>
                </a:cubicBezTo>
                <a:cubicBezTo>
                  <a:pt x="1387" y="485"/>
                  <a:pt x="1384" y="481"/>
                  <a:pt x="1379" y="481"/>
                </a:cubicBezTo>
                <a:close/>
                <a:moveTo>
                  <a:pt x="1379" y="499"/>
                </a:moveTo>
                <a:cubicBezTo>
                  <a:pt x="1375" y="499"/>
                  <a:pt x="1371" y="503"/>
                  <a:pt x="1371" y="507"/>
                </a:cubicBezTo>
                <a:cubicBezTo>
                  <a:pt x="1371" y="512"/>
                  <a:pt x="1375" y="515"/>
                  <a:pt x="1379" y="515"/>
                </a:cubicBezTo>
                <a:cubicBezTo>
                  <a:pt x="1384" y="515"/>
                  <a:pt x="1387" y="512"/>
                  <a:pt x="1387" y="507"/>
                </a:cubicBezTo>
                <a:cubicBezTo>
                  <a:pt x="1387" y="503"/>
                  <a:pt x="1384" y="499"/>
                  <a:pt x="1379" y="499"/>
                </a:cubicBezTo>
                <a:close/>
                <a:moveTo>
                  <a:pt x="1397" y="481"/>
                </a:moveTo>
                <a:cubicBezTo>
                  <a:pt x="1393" y="481"/>
                  <a:pt x="1389" y="485"/>
                  <a:pt x="1389" y="489"/>
                </a:cubicBezTo>
                <a:cubicBezTo>
                  <a:pt x="1389" y="494"/>
                  <a:pt x="1393" y="497"/>
                  <a:pt x="1397" y="497"/>
                </a:cubicBezTo>
                <a:cubicBezTo>
                  <a:pt x="1401" y="497"/>
                  <a:pt x="1405" y="494"/>
                  <a:pt x="1405" y="489"/>
                </a:cubicBezTo>
                <a:cubicBezTo>
                  <a:pt x="1405" y="485"/>
                  <a:pt x="1401" y="481"/>
                  <a:pt x="1397" y="481"/>
                </a:cubicBezTo>
                <a:close/>
                <a:moveTo>
                  <a:pt x="1379" y="624"/>
                </a:moveTo>
                <a:cubicBezTo>
                  <a:pt x="1375" y="624"/>
                  <a:pt x="1371" y="627"/>
                  <a:pt x="1371" y="632"/>
                </a:cubicBezTo>
                <a:cubicBezTo>
                  <a:pt x="1371" y="636"/>
                  <a:pt x="1375" y="640"/>
                  <a:pt x="1379" y="640"/>
                </a:cubicBezTo>
                <a:cubicBezTo>
                  <a:pt x="1384" y="640"/>
                  <a:pt x="1387" y="636"/>
                  <a:pt x="1387" y="632"/>
                </a:cubicBezTo>
                <a:cubicBezTo>
                  <a:pt x="1387" y="627"/>
                  <a:pt x="1384" y="624"/>
                  <a:pt x="1379" y="624"/>
                </a:cubicBezTo>
                <a:close/>
                <a:moveTo>
                  <a:pt x="1379" y="642"/>
                </a:moveTo>
                <a:cubicBezTo>
                  <a:pt x="1375" y="642"/>
                  <a:pt x="1371" y="645"/>
                  <a:pt x="1371" y="650"/>
                </a:cubicBezTo>
                <a:cubicBezTo>
                  <a:pt x="1371" y="654"/>
                  <a:pt x="1375" y="658"/>
                  <a:pt x="1379" y="658"/>
                </a:cubicBezTo>
                <a:cubicBezTo>
                  <a:pt x="1384" y="658"/>
                  <a:pt x="1387" y="654"/>
                  <a:pt x="1387" y="650"/>
                </a:cubicBezTo>
                <a:cubicBezTo>
                  <a:pt x="1387" y="645"/>
                  <a:pt x="1384" y="642"/>
                  <a:pt x="1379" y="642"/>
                </a:cubicBezTo>
                <a:close/>
                <a:moveTo>
                  <a:pt x="1379" y="660"/>
                </a:moveTo>
                <a:cubicBezTo>
                  <a:pt x="1375" y="660"/>
                  <a:pt x="1371" y="663"/>
                  <a:pt x="1371" y="668"/>
                </a:cubicBezTo>
                <a:cubicBezTo>
                  <a:pt x="1371" y="672"/>
                  <a:pt x="1375" y="676"/>
                  <a:pt x="1379" y="676"/>
                </a:cubicBezTo>
                <a:cubicBezTo>
                  <a:pt x="1384" y="676"/>
                  <a:pt x="1387" y="672"/>
                  <a:pt x="1387" y="668"/>
                </a:cubicBezTo>
                <a:cubicBezTo>
                  <a:pt x="1387" y="663"/>
                  <a:pt x="1384" y="660"/>
                  <a:pt x="1379" y="660"/>
                </a:cubicBezTo>
                <a:close/>
                <a:moveTo>
                  <a:pt x="1379" y="677"/>
                </a:moveTo>
                <a:cubicBezTo>
                  <a:pt x="1375" y="677"/>
                  <a:pt x="1371" y="681"/>
                  <a:pt x="1371" y="685"/>
                </a:cubicBezTo>
                <a:cubicBezTo>
                  <a:pt x="1371" y="690"/>
                  <a:pt x="1375" y="693"/>
                  <a:pt x="1379" y="693"/>
                </a:cubicBezTo>
                <a:cubicBezTo>
                  <a:pt x="1384" y="693"/>
                  <a:pt x="1387" y="690"/>
                  <a:pt x="1387" y="685"/>
                </a:cubicBezTo>
                <a:cubicBezTo>
                  <a:pt x="1387" y="681"/>
                  <a:pt x="1384" y="677"/>
                  <a:pt x="1379" y="677"/>
                </a:cubicBezTo>
                <a:close/>
                <a:moveTo>
                  <a:pt x="1397" y="624"/>
                </a:moveTo>
                <a:cubicBezTo>
                  <a:pt x="1393" y="624"/>
                  <a:pt x="1389" y="627"/>
                  <a:pt x="1389" y="632"/>
                </a:cubicBezTo>
                <a:cubicBezTo>
                  <a:pt x="1389" y="636"/>
                  <a:pt x="1393" y="640"/>
                  <a:pt x="1397" y="640"/>
                </a:cubicBezTo>
                <a:cubicBezTo>
                  <a:pt x="1401" y="640"/>
                  <a:pt x="1405" y="636"/>
                  <a:pt x="1405" y="632"/>
                </a:cubicBezTo>
                <a:cubicBezTo>
                  <a:pt x="1405" y="627"/>
                  <a:pt x="1401" y="624"/>
                  <a:pt x="1397" y="624"/>
                </a:cubicBezTo>
                <a:close/>
                <a:moveTo>
                  <a:pt x="1397" y="642"/>
                </a:moveTo>
                <a:cubicBezTo>
                  <a:pt x="1393" y="642"/>
                  <a:pt x="1389" y="645"/>
                  <a:pt x="1389" y="650"/>
                </a:cubicBezTo>
                <a:cubicBezTo>
                  <a:pt x="1389" y="654"/>
                  <a:pt x="1393" y="658"/>
                  <a:pt x="1397" y="658"/>
                </a:cubicBezTo>
                <a:cubicBezTo>
                  <a:pt x="1401" y="658"/>
                  <a:pt x="1405" y="654"/>
                  <a:pt x="1405" y="650"/>
                </a:cubicBezTo>
                <a:cubicBezTo>
                  <a:pt x="1405" y="645"/>
                  <a:pt x="1401" y="642"/>
                  <a:pt x="1397" y="642"/>
                </a:cubicBezTo>
                <a:close/>
                <a:moveTo>
                  <a:pt x="1397" y="660"/>
                </a:moveTo>
                <a:cubicBezTo>
                  <a:pt x="1393" y="660"/>
                  <a:pt x="1389" y="663"/>
                  <a:pt x="1389" y="668"/>
                </a:cubicBezTo>
                <a:cubicBezTo>
                  <a:pt x="1389" y="672"/>
                  <a:pt x="1393" y="676"/>
                  <a:pt x="1397" y="676"/>
                </a:cubicBezTo>
                <a:cubicBezTo>
                  <a:pt x="1401" y="676"/>
                  <a:pt x="1405" y="672"/>
                  <a:pt x="1405" y="668"/>
                </a:cubicBezTo>
                <a:cubicBezTo>
                  <a:pt x="1405" y="663"/>
                  <a:pt x="1401" y="660"/>
                  <a:pt x="1397" y="660"/>
                </a:cubicBezTo>
                <a:close/>
                <a:moveTo>
                  <a:pt x="1379" y="695"/>
                </a:moveTo>
                <a:cubicBezTo>
                  <a:pt x="1375" y="695"/>
                  <a:pt x="1371" y="699"/>
                  <a:pt x="1371" y="703"/>
                </a:cubicBezTo>
                <a:cubicBezTo>
                  <a:pt x="1371" y="708"/>
                  <a:pt x="1375" y="711"/>
                  <a:pt x="1379" y="711"/>
                </a:cubicBezTo>
                <a:cubicBezTo>
                  <a:pt x="1384" y="711"/>
                  <a:pt x="1387" y="708"/>
                  <a:pt x="1387" y="703"/>
                </a:cubicBezTo>
                <a:cubicBezTo>
                  <a:pt x="1387" y="699"/>
                  <a:pt x="1384" y="695"/>
                  <a:pt x="1379" y="695"/>
                </a:cubicBezTo>
                <a:close/>
                <a:moveTo>
                  <a:pt x="1415" y="18"/>
                </a:moveTo>
                <a:cubicBezTo>
                  <a:pt x="1410" y="18"/>
                  <a:pt x="1407" y="22"/>
                  <a:pt x="1407" y="26"/>
                </a:cubicBezTo>
                <a:cubicBezTo>
                  <a:pt x="1407" y="31"/>
                  <a:pt x="1410" y="34"/>
                  <a:pt x="1415" y="34"/>
                </a:cubicBezTo>
                <a:cubicBezTo>
                  <a:pt x="1419" y="34"/>
                  <a:pt x="1423" y="31"/>
                  <a:pt x="1423" y="26"/>
                </a:cubicBezTo>
                <a:cubicBezTo>
                  <a:pt x="1423" y="22"/>
                  <a:pt x="1419" y="18"/>
                  <a:pt x="1415" y="18"/>
                </a:cubicBezTo>
                <a:close/>
                <a:moveTo>
                  <a:pt x="1433" y="18"/>
                </a:moveTo>
                <a:cubicBezTo>
                  <a:pt x="1428" y="18"/>
                  <a:pt x="1425" y="22"/>
                  <a:pt x="1425" y="26"/>
                </a:cubicBezTo>
                <a:cubicBezTo>
                  <a:pt x="1425" y="31"/>
                  <a:pt x="1428" y="34"/>
                  <a:pt x="1433" y="34"/>
                </a:cubicBezTo>
                <a:cubicBezTo>
                  <a:pt x="1437" y="34"/>
                  <a:pt x="1441" y="31"/>
                  <a:pt x="1441" y="26"/>
                </a:cubicBezTo>
                <a:cubicBezTo>
                  <a:pt x="1441" y="22"/>
                  <a:pt x="1437" y="18"/>
                  <a:pt x="1433" y="18"/>
                </a:cubicBezTo>
                <a:close/>
                <a:moveTo>
                  <a:pt x="1415" y="72"/>
                </a:moveTo>
                <a:cubicBezTo>
                  <a:pt x="1410" y="72"/>
                  <a:pt x="1407" y="75"/>
                  <a:pt x="1407" y="80"/>
                </a:cubicBezTo>
                <a:cubicBezTo>
                  <a:pt x="1407" y="84"/>
                  <a:pt x="1410" y="88"/>
                  <a:pt x="1415" y="88"/>
                </a:cubicBezTo>
                <a:cubicBezTo>
                  <a:pt x="1419" y="88"/>
                  <a:pt x="1423" y="84"/>
                  <a:pt x="1423" y="80"/>
                </a:cubicBezTo>
                <a:cubicBezTo>
                  <a:pt x="1423" y="75"/>
                  <a:pt x="1419" y="72"/>
                  <a:pt x="1415" y="72"/>
                </a:cubicBezTo>
                <a:close/>
                <a:moveTo>
                  <a:pt x="1415" y="90"/>
                </a:moveTo>
                <a:cubicBezTo>
                  <a:pt x="1410" y="90"/>
                  <a:pt x="1407" y="93"/>
                  <a:pt x="1407" y="98"/>
                </a:cubicBezTo>
                <a:cubicBezTo>
                  <a:pt x="1407" y="102"/>
                  <a:pt x="1410" y="106"/>
                  <a:pt x="1415" y="106"/>
                </a:cubicBezTo>
                <a:cubicBezTo>
                  <a:pt x="1419" y="106"/>
                  <a:pt x="1423" y="102"/>
                  <a:pt x="1423" y="98"/>
                </a:cubicBezTo>
                <a:cubicBezTo>
                  <a:pt x="1423" y="93"/>
                  <a:pt x="1419" y="90"/>
                  <a:pt x="1415" y="90"/>
                </a:cubicBezTo>
                <a:close/>
                <a:moveTo>
                  <a:pt x="1415" y="107"/>
                </a:moveTo>
                <a:cubicBezTo>
                  <a:pt x="1410" y="107"/>
                  <a:pt x="1407" y="111"/>
                  <a:pt x="1407" y="115"/>
                </a:cubicBezTo>
                <a:cubicBezTo>
                  <a:pt x="1407" y="120"/>
                  <a:pt x="1410" y="123"/>
                  <a:pt x="1415" y="123"/>
                </a:cubicBezTo>
                <a:cubicBezTo>
                  <a:pt x="1419" y="123"/>
                  <a:pt x="1423" y="120"/>
                  <a:pt x="1423" y="115"/>
                </a:cubicBezTo>
                <a:cubicBezTo>
                  <a:pt x="1423" y="111"/>
                  <a:pt x="1419" y="107"/>
                  <a:pt x="1415" y="107"/>
                </a:cubicBezTo>
                <a:close/>
                <a:moveTo>
                  <a:pt x="1433" y="54"/>
                </a:moveTo>
                <a:cubicBezTo>
                  <a:pt x="1428" y="54"/>
                  <a:pt x="1425" y="57"/>
                  <a:pt x="1425" y="62"/>
                </a:cubicBezTo>
                <a:cubicBezTo>
                  <a:pt x="1425" y="66"/>
                  <a:pt x="1428" y="70"/>
                  <a:pt x="1433" y="70"/>
                </a:cubicBezTo>
                <a:cubicBezTo>
                  <a:pt x="1437" y="70"/>
                  <a:pt x="1441" y="66"/>
                  <a:pt x="1441" y="62"/>
                </a:cubicBezTo>
                <a:cubicBezTo>
                  <a:pt x="1441" y="57"/>
                  <a:pt x="1437" y="54"/>
                  <a:pt x="1433" y="54"/>
                </a:cubicBezTo>
                <a:close/>
                <a:moveTo>
                  <a:pt x="1433" y="72"/>
                </a:moveTo>
                <a:cubicBezTo>
                  <a:pt x="1428" y="72"/>
                  <a:pt x="1425" y="75"/>
                  <a:pt x="1425" y="80"/>
                </a:cubicBezTo>
                <a:cubicBezTo>
                  <a:pt x="1425" y="84"/>
                  <a:pt x="1428" y="88"/>
                  <a:pt x="1433" y="88"/>
                </a:cubicBezTo>
                <a:cubicBezTo>
                  <a:pt x="1437" y="88"/>
                  <a:pt x="1441" y="84"/>
                  <a:pt x="1441" y="80"/>
                </a:cubicBezTo>
                <a:cubicBezTo>
                  <a:pt x="1441" y="75"/>
                  <a:pt x="1437" y="72"/>
                  <a:pt x="1433" y="72"/>
                </a:cubicBezTo>
                <a:close/>
                <a:moveTo>
                  <a:pt x="1433" y="90"/>
                </a:moveTo>
                <a:cubicBezTo>
                  <a:pt x="1428" y="90"/>
                  <a:pt x="1425" y="93"/>
                  <a:pt x="1425" y="98"/>
                </a:cubicBezTo>
                <a:cubicBezTo>
                  <a:pt x="1425" y="102"/>
                  <a:pt x="1428" y="106"/>
                  <a:pt x="1433" y="106"/>
                </a:cubicBezTo>
                <a:cubicBezTo>
                  <a:pt x="1437" y="106"/>
                  <a:pt x="1441" y="102"/>
                  <a:pt x="1441" y="98"/>
                </a:cubicBezTo>
                <a:cubicBezTo>
                  <a:pt x="1441" y="93"/>
                  <a:pt x="1437" y="90"/>
                  <a:pt x="1433" y="90"/>
                </a:cubicBezTo>
                <a:close/>
                <a:moveTo>
                  <a:pt x="1433" y="107"/>
                </a:moveTo>
                <a:cubicBezTo>
                  <a:pt x="1428" y="107"/>
                  <a:pt x="1425" y="111"/>
                  <a:pt x="1425" y="115"/>
                </a:cubicBezTo>
                <a:cubicBezTo>
                  <a:pt x="1425" y="120"/>
                  <a:pt x="1428" y="123"/>
                  <a:pt x="1433" y="123"/>
                </a:cubicBezTo>
                <a:cubicBezTo>
                  <a:pt x="1437" y="123"/>
                  <a:pt x="1441" y="120"/>
                  <a:pt x="1441" y="115"/>
                </a:cubicBezTo>
                <a:cubicBezTo>
                  <a:pt x="1441" y="111"/>
                  <a:pt x="1437" y="107"/>
                  <a:pt x="1433" y="107"/>
                </a:cubicBezTo>
                <a:close/>
                <a:moveTo>
                  <a:pt x="1415" y="125"/>
                </a:moveTo>
                <a:cubicBezTo>
                  <a:pt x="1410" y="125"/>
                  <a:pt x="1407" y="129"/>
                  <a:pt x="1407" y="133"/>
                </a:cubicBezTo>
                <a:cubicBezTo>
                  <a:pt x="1407" y="138"/>
                  <a:pt x="1410" y="141"/>
                  <a:pt x="1415" y="141"/>
                </a:cubicBezTo>
                <a:cubicBezTo>
                  <a:pt x="1419" y="141"/>
                  <a:pt x="1423" y="138"/>
                  <a:pt x="1423" y="133"/>
                </a:cubicBezTo>
                <a:cubicBezTo>
                  <a:pt x="1423" y="129"/>
                  <a:pt x="1419" y="125"/>
                  <a:pt x="1415" y="125"/>
                </a:cubicBezTo>
                <a:close/>
                <a:moveTo>
                  <a:pt x="1415" y="143"/>
                </a:moveTo>
                <a:cubicBezTo>
                  <a:pt x="1410" y="143"/>
                  <a:pt x="1407" y="147"/>
                  <a:pt x="1407" y="151"/>
                </a:cubicBezTo>
                <a:cubicBezTo>
                  <a:pt x="1407" y="155"/>
                  <a:pt x="1410" y="159"/>
                  <a:pt x="1415" y="159"/>
                </a:cubicBezTo>
                <a:cubicBezTo>
                  <a:pt x="1419" y="159"/>
                  <a:pt x="1423" y="155"/>
                  <a:pt x="1423" y="151"/>
                </a:cubicBezTo>
                <a:cubicBezTo>
                  <a:pt x="1423" y="147"/>
                  <a:pt x="1419" y="143"/>
                  <a:pt x="1415" y="143"/>
                </a:cubicBezTo>
                <a:close/>
                <a:moveTo>
                  <a:pt x="1415" y="161"/>
                </a:moveTo>
                <a:cubicBezTo>
                  <a:pt x="1410" y="161"/>
                  <a:pt x="1407" y="164"/>
                  <a:pt x="1407" y="169"/>
                </a:cubicBezTo>
                <a:cubicBezTo>
                  <a:pt x="1407" y="173"/>
                  <a:pt x="1410" y="177"/>
                  <a:pt x="1415" y="177"/>
                </a:cubicBezTo>
                <a:cubicBezTo>
                  <a:pt x="1419" y="177"/>
                  <a:pt x="1423" y="173"/>
                  <a:pt x="1423" y="169"/>
                </a:cubicBezTo>
                <a:cubicBezTo>
                  <a:pt x="1423" y="164"/>
                  <a:pt x="1419" y="161"/>
                  <a:pt x="1415" y="161"/>
                </a:cubicBezTo>
                <a:close/>
                <a:moveTo>
                  <a:pt x="1415" y="179"/>
                </a:moveTo>
                <a:cubicBezTo>
                  <a:pt x="1410" y="179"/>
                  <a:pt x="1407" y="182"/>
                  <a:pt x="1407" y="187"/>
                </a:cubicBezTo>
                <a:cubicBezTo>
                  <a:pt x="1407" y="191"/>
                  <a:pt x="1410" y="195"/>
                  <a:pt x="1415" y="195"/>
                </a:cubicBezTo>
                <a:cubicBezTo>
                  <a:pt x="1419" y="195"/>
                  <a:pt x="1423" y="191"/>
                  <a:pt x="1423" y="187"/>
                </a:cubicBezTo>
                <a:cubicBezTo>
                  <a:pt x="1423" y="182"/>
                  <a:pt x="1419" y="179"/>
                  <a:pt x="1415" y="179"/>
                </a:cubicBezTo>
                <a:close/>
                <a:moveTo>
                  <a:pt x="1433" y="125"/>
                </a:moveTo>
                <a:cubicBezTo>
                  <a:pt x="1428" y="125"/>
                  <a:pt x="1425" y="129"/>
                  <a:pt x="1425" y="133"/>
                </a:cubicBezTo>
                <a:cubicBezTo>
                  <a:pt x="1425" y="138"/>
                  <a:pt x="1428" y="141"/>
                  <a:pt x="1433" y="141"/>
                </a:cubicBezTo>
                <a:cubicBezTo>
                  <a:pt x="1437" y="141"/>
                  <a:pt x="1441" y="138"/>
                  <a:pt x="1441" y="133"/>
                </a:cubicBezTo>
                <a:cubicBezTo>
                  <a:pt x="1441" y="129"/>
                  <a:pt x="1437" y="125"/>
                  <a:pt x="1433" y="125"/>
                </a:cubicBezTo>
                <a:close/>
                <a:moveTo>
                  <a:pt x="1433" y="143"/>
                </a:moveTo>
                <a:cubicBezTo>
                  <a:pt x="1428" y="143"/>
                  <a:pt x="1425" y="147"/>
                  <a:pt x="1425" y="151"/>
                </a:cubicBezTo>
                <a:cubicBezTo>
                  <a:pt x="1425" y="155"/>
                  <a:pt x="1428" y="159"/>
                  <a:pt x="1433" y="159"/>
                </a:cubicBezTo>
                <a:cubicBezTo>
                  <a:pt x="1437" y="159"/>
                  <a:pt x="1441" y="155"/>
                  <a:pt x="1441" y="151"/>
                </a:cubicBezTo>
                <a:cubicBezTo>
                  <a:pt x="1441" y="147"/>
                  <a:pt x="1437" y="143"/>
                  <a:pt x="1433" y="143"/>
                </a:cubicBezTo>
                <a:close/>
                <a:moveTo>
                  <a:pt x="1433" y="161"/>
                </a:moveTo>
                <a:cubicBezTo>
                  <a:pt x="1428" y="161"/>
                  <a:pt x="1425" y="164"/>
                  <a:pt x="1425" y="169"/>
                </a:cubicBezTo>
                <a:cubicBezTo>
                  <a:pt x="1425" y="173"/>
                  <a:pt x="1428" y="177"/>
                  <a:pt x="1433" y="177"/>
                </a:cubicBezTo>
                <a:cubicBezTo>
                  <a:pt x="1437" y="177"/>
                  <a:pt x="1441" y="173"/>
                  <a:pt x="1441" y="169"/>
                </a:cubicBezTo>
                <a:cubicBezTo>
                  <a:pt x="1441" y="164"/>
                  <a:pt x="1437" y="161"/>
                  <a:pt x="1433" y="161"/>
                </a:cubicBezTo>
                <a:close/>
                <a:moveTo>
                  <a:pt x="1433" y="179"/>
                </a:moveTo>
                <a:cubicBezTo>
                  <a:pt x="1428" y="179"/>
                  <a:pt x="1425" y="182"/>
                  <a:pt x="1425" y="187"/>
                </a:cubicBezTo>
                <a:cubicBezTo>
                  <a:pt x="1425" y="191"/>
                  <a:pt x="1428" y="195"/>
                  <a:pt x="1433" y="195"/>
                </a:cubicBezTo>
                <a:cubicBezTo>
                  <a:pt x="1437" y="195"/>
                  <a:pt x="1441" y="191"/>
                  <a:pt x="1441" y="187"/>
                </a:cubicBezTo>
                <a:cubicBezTo>
                  <a:pt x="1441" y="182"/>
                  <a:pt x="1437" y="179"/>
                  <a:pt x="1433" y="179"/>
                </a:cubicBezTo>
                <a:close/>
                <a:moveTo>
                  <a:pt x="1415" y="196"/>
                </a:moveTo>
                <a:cubicBezTo>
                  <a:pt x="1410" y="196"/>
                  <a:pt x="1407" y="200"/>
                  <a:pt x="1407" y="204"/>
                </a:cubicBezTo>
                <a:cubicBezTo>
                  <a:pt x="1407" y="209"/>
                  <a:pt x="1410" y="212"/>
                  <a:pt x="1415" y="212"/>
                </a:cubicBezTo>
                <a:cubicBezTo>
                  <a:pt x="1419" y="212"/>
                  <a:pt x="1423" y="209"/>
                  <a:pt x="1423" y="204"/>
                </a:cubicBezTo>
                <a:cubicBezTo>
                  <a:pt x="1423" y="200"/>
                  <a:pt x="1419" y="196"/>
                  <a:pt x="1415" y="196"/>
                </a:cubicBezTo>
                <a:close/>
                <a:moveTo>
                  <a:pt x="1415" y="214"/>
                </a:moveTo>
                <a:cubicBezTo>
                  <a:pt x="1410" y="214"/>
                  <a:pt x="1407" y="218"/>
                  <a:pt x="1407" y="222"/>
                </a:cubicBezTo>
                <a:cubicBezTo>
                  <a:pt x="1407" y="227"/>
                  <a:pt x="1410" y="230"/>
                  <a:pt x="1415" y="230"/>
                </a:cubicBezTo>
                <a:cubicBezTo>
                  <a:pt x="1419" y="230"/>
                  <a:pt x="1423" y="227"/>
                  <a:pt x="1423" y="222"/>
                </a:cubicBezTo>
                <a:cubicBezTo>
                  <a:pt x="1423" y="218"/>
                  <a:pt x="1419" y="214"/>
                  <a:pt x="1415" y="214"/>
                </a:cubicBezTo>
                <a:close/>
                <a:moveTo>
                  <a:pt x="1415" y="232"/>
                </a:moveTo>
                <a:cubicBezTo>
                  <a:pt x="1410" y="232"/>
                  <a:pt x="1407" y="236"/>
                  <a:pt x="1407" y="240"/>
                </a:cubicBezTo>
                <a:cubicBezTo>
                  <a:pt x="1407" y="244"/>
                  <a:pt x="1410" y="248"/>
                  <a:pt x="1415" y="248"/>
                </a:cubicBezTo>
                <a:cubicBezTo>
                  <a:pt x="1419" y="248"/>
                  <a:pt x="1423" y="244"/>
                  <a:pt x="1423" y="240"/>
                </a:cubicBezTo>
                <a:cubicBezTo>
                  <a:pt x="1423" y="236"/>
                  <a:pt x="1419" y="232"/>
                  <a:pt x="1415" y="232"/>
                </a:cubicBezTo>
                <a:close/>
                <a:moveTo>
                  <a:pt x="1415" y="250"/>
                </a:moveTo>
                <a:cubicBezTo>
                  <a:pt x="1410" y="250"/>
                  <a:pt x="1407" y="253"/>
                  <a:pt x="1407" y="258"/>
                </a:cubicBezTo>
                <a:cubicBezTo>
                  <a:pt x="1407" y="262"/>
                  <a:pt x="1410" y="266"/>
                  <a:pt x="1415" y="266"/>
                </a:cubicBezTo>
                <a:cubicBezTo>
                  <a:pt x="1419" y="266"/>
                  <a:pt x="1423" y="262"/>
                  <a:pt x="1423" y="258"/>
                </a:cubicBezTo>
                <a:cubicBezTo>
                  <a:pt x="1423" y="253"/>
                  <a:pt x="1419" y="250"/>
                  <a:pt x="1415" y="250"/>
                </a:cubicBezTo>
                <a:close/>
                <a:moveTo>
                  <a:pt x="1433" y="196"/>
                </a:moveTo>
                <a:cubicBezTo>
                  <a:pt x="1428" y="196"/>
                  <a:pt x="1425" y="200"/>
                  <a:pt x="1425" y="204"/>
                </a:cubicBezTo>
                <a:cubicBezTo>
                  <a:pt x="1425" y="209"/>
                  <a:pt x="1428" y="212"/>
                  <a:pt x="1433" y="212"/>
                </a:cubicBezTo>
                <a:cubicBezTo>
                  <a:pt x="1437" y="212"/>
                  <a:pt x="1441" y="209"/>
                  <a:pt x="1441" y="204"/>
                </a:cubicBezTo>
                <a:cubicBezTo>
                  <a:pt x="1441" y="200"/>
                  <a:pt x="1437" y="196"/>
                  <a:pt x="1433" y="196"/>
                </a:cubicBezTo>
                <a:close/>
                <a:moveTo>
                  <a:pt x="1433" y="214"/>
                </a:moveTo>
                <a:cubicBezTo>
                  <a:pt x="1428" y="214"/>
                  <a:pt x="1425" y="218"/>
                  <a:pt x="1425" y="222"/>
                </a:cubicBezTo>
                <a:cubicBezTo>
                  <a:pt x="1425" y="227"/>
                  <a:pt x="1428" y="230"/>
                  <a:pt x="1433" y="230"/>
                </a:cubicBezTo>
                <a:cubicBezTo>
                  <a:pt x="1437" y="230"/>
                  <a:pt x="1441" y="227"/>
                  <a:pt x="1441" y="222"/>
                </a:cubicBezTo>
                <a:cubicBezTo>
                  <a:pt x="1441" y="218"/>
                  <a:pt x="1437" y="214"/>
                  <a:pt x="1433" y="214"/>
                </a:cubicBezTo>
                <a:close/>
                <a:moveTo>
                  <a:pt x="1433" y="232"/>
                </a:moveTo>
                <a:cubicBezTo>
                  <a:pt x="1428" y="232"/>
                  <a:pt x="1425" y="236"/>
                  <a:pt x="1425" y="240"/>
                </a:cubicBezTo>
                <a:cubicBezTo>
                  <a:pt x="1425" y="244"/>
                  <a:pt x="1428" y="248"/>
                  <a:pt x="1433" y="248"/>
                </a:cubicBezTo>
                <a:cubicBezTo>
                  <a:pt x="1437" y="248"/>
                  <a:pt x="1441" y="244"/>
                  <a:pt x="1441" y="240"/>
                </a:cubicBezTo>
                <a:cubicBezTo>
                  <a:pt x="1441" y="236"/>
                  <a:pt x="1437" y="232"/>
                  <a:pt x="1433" y="232"/>
                </a:cubicBezTo>
                <a:close/>
                <a:moveTo>
                  <a:pt x="1433" y="250"/>
                </a:moveTo>
                <a:cubicBezTo>
                  <a:pt x="1428" y="250"/>
                  <a:pt x="1425" y="253"/>
                  <a:pt x="1425" y="258"/>
                </a:cubicBezTo>
                <a:cubicBezTo>
                  <a:pt x="1425" y="262"/>
                  <a:pt x="1428" y="266"/>
                  <a:pt x="1433" y="266"/>
                </a:cubicBezTo>
                <a:cubicBezTo>
                  <a:pt x="1437" y="266"/>
                  <a:pt x="1441" y="262"/>
                  <a:pt x="1441" y="258"/>
                </a:cubicBezTo>
                <a:cubicBezTo>
                  <a:pt x="1441" y="253"/>
                  <a:pt x="1437" y="250"/>
                  <a:pt x="1433" y="250"/>
                </a:cubicBezTo>
                <a:close/>
                <a:moveTo>
                  <a:pt x="1415" y="268"/>
                </a:moveTo>
                <a:cubicBezTo>
                  <a:pt x="1410" y="268"/>
                  <a:pt x="1407" y="271"/>
                  <a:pt x="1407" y="276"/>
                </a:cubicBezTo>
                <a:cubicBezTo>
                  <a:pt x="1407" y="280"/>
                  <a:pt x="1410" y="284"/>
                  <a:pt x="1415" y="284"/>
                </a:cubicBezTo>
                <a:cubicBezTo>
                  <a:pt x="1419" y="284"/>
                  <a:pt x="1423" y="280"/>
                  <a:pt x="1423" y="276"/>
                </a:cubicBezTo>
                <a:cubicBezTo>
                  <a:pt x="1423" y="271"/>
                  <a:pt x="1419" y="268"/>
                  <a:pt x="1415" y="268"/>
                </a:cubicBezTo>
                <a:close/>
                <a:moveTo>
                  <a:pt x="1415" y="285"/>
                </a:moveTo>
                <a:cubicBezTo>
                  <a:pt x="1410" y="285"/>
                  <a:pt x="1407" y="289"/>
                  <a:pt x="1407" y="293"/>
                </a:cubicBezTo>
                <a:cubicBezTo>
                  <a:pt x="1407" y="298"/>
                  <a:pt x="1410" y="301"/>
                  <a:pt x="1415" y="301"/>
                </a:cubicBezTo>
                <a:cubicBezTo>
                  <a:pt x="1419" y="301"/>
                  <a:pt x="1423" y="298"/>
                  <a:pt x="1423" y="293"/>
                </a:cubicBezTo>
                <a:cubicBezTo>
                  <a:pt x="1423" y="289"/>
                  <a:pt x="1419" y="285"/>
                  <a:pt x="1415" y="285"/>
                </a:cubicBezTo>
                <a:close/>
                <a:moveTo>
                  <a:pt x="1415" y="303"/>
                </a:moveTo>
                <a:cubicBezTo>
                  <a:pt x="1410" y="303"/>
                  <a:pt x="1407" y="307"/>
                  <a:pt x="1407" y="311"/>
                </a:cubicBezTo>
                <a:cubicBezTo>
                  <a:pt x="1407" y="316"/>
                  <a:pt x="1410" y="319"/>
                  <a:pt x="1415" y="319"/>
                </a:cubicBezTo>
                <a:cubicBezTo>
                  <a:pt x="1419" y="319"/>
                  <a:pt x="1423" y="316"/>
                  <a:pt x="1423" y="311"/>
                </a:cubicBezTo>
                <a:cubicBezTo>
                  <a:pt x="1423" y="307"/>
                  <a:pt x="1419" y="303"/>
                  <a:pt x="1415" y="303"/>
                </a:cubicBezTo>
                <a:close/>
                <a:moveTo>
                  <a:pt x="1415" y="321"/>
                </a:moveTo>
                <a:cubicBezTo>
                  <a:pt x="1410" y="321"/>
                  <a:pt x="1407" y="325"/>
                  <a:pt x="1407" y="329"/>
                </a:cubicBezTo>
                <a:cubicBezTo>
                  <a:pt x="1407" y="334"/>
                  <a:pt x="1410" y="337"/>
                  <a:pt x="1415" y="337"/>
                </a:cubicBezTo>
                <a:cubicBezTo>
                  <a:pt x="1419" y="337"/>
                  <a:pt x="1423" y="334"/>
                  <a:pt x="1423" y="329"/>
                </a:cubicBezTo>
                <a:cubicBezTo>
                  <a:pt x="1423" y="325"/>
                  <a:pt x="1419" y="321"/>
                  <a:pt x="1415" y="321"/>
                </a:cubicBezTo>
                <a:close/>
                <a:moveTo>
                  <a:pt x="1433" y="268"/>
                </a:moveTo>
                <a:cubicBezTo>
                  <a:pt x="1428" y="268"/>
                  <a:pt x="1425" y="271"/>
                  <a:pt x="1425" y="276"/>
                </a:cubicBezTo>
                <a:cubicBezTo>
                  <a:pt x="1425" y="280"/>
                  <a:pt x="1428" y="284"/>
                  <a:pt x="1433" y="284"/>
                </a:cubicBezTo>
                <a:cubicBezTo>
                  <a:pt x="1437" y="284"/>
                  <a:pt x="1441" y="280"/>
                  <a:pt x="1441" y="276"/>
                </a:cubicBezTo>
                <a:cubicBezTo>
                  <a:pt x="1441" y="271"/>
                  <a:pt x="1437" y="268"/>
                  <a:pt x="1433" y="268"/>
                </a:cubicBezTo>
                <a:close/>
                <a:moveTo>
                  <a:pt x="1433" y="285"/>
                </a:moveTo>
                <a:cubicBezTo>
                  <a:pt x="1428" y="285"/>
                  <a:pt x="1425" y="289"/>
                  <a:pt x="1425" y="293"/>
                </a:cubicBezTo>
                <a:cubicBezTo>
                  <a:pt x="1425" y="298"/>
                  <a:pt x="1428" y="301"/>
                  <a:pt x="1433" y="301"/>
                </a:cubicBezTo>
                <a:cubicBezTo>
                  <a:pt x="1437" y="301"/>
                  <a:pt x="1441" y="298"/>
                  <a:pt x="1441" y="293"/>
                </a:cubicBezTo>
                <a:cubicBezTo>
                  <a:pt x="1441" y="289"/>
                  <a:pt x="1437" y="285"/>
                  <a:pt x="1433" y="285"/>
                </a:cubicBezTo>
                <a:close/>
                <a:moveTo>
                  <a:pt x="1433" y="303"/>
                </a:moveTo>
                <a:cubicBezTo>
                  <a:pt x="1428" y="303"/>
                  <a:pt x="1425" y="307"/>
                  <a:pt x="1425" y="311"/>
                </a:cubicBezTo>
                <a:cubicBezTo>
                  <a:pt x="1425" y="316"/>
                  <a:pt x="1428" y="319"/>
                  <a:pt x="1433" y="319"/>
                </a:cubicBezTo>
                <a:cubicBezTo>
                  <a:pt x="1437" y="319"/>
                  <a:pt x="1441" y="316"/>
                  <a:pt x="1441" y="311"/>
                </a:cubicBezTo>
                <a:cubicBezTo>
                  <a:pt x="1441" y="307"/>
                  <a:pt x="1437" y="303"/>
                  <a:pt x="1433" y="303"/>
                </a:cubicBezTo>
                <a:close/>
                <a:moveTo>
                  <a:pt x="1433" y="321"/>
                </a:moveTo>
                <a:cubicBezTo>
                  <a:pt x="1428" y="321"/>
                  <a:pt x="1425" y="325"/>
                  <a:pt x="1425" y="329"/>
                </a:cubicBezTo>
                <a:cubicBezTo>
                  <a:pt x="1425" y="334"/>
                  <a:pt x="1428" y="337"/>
                  <a:pt x="1433" y="337"/>
                </a:cubicBezTo>
                <a:cubicBezTo>
                  <a:pt x="1437" y="337"/>
                  <a:pt x="1441" y="334"/>
                  <a:pt x="1441" y="329"/>
                </a:cubicBezTo>
                <a:cubicBezTo>
                  <a:pt x="1441" y="325"/>
                  <a:pt x="1437" y="321"/>
                  <a:pt x="1433" y="321"/>
                </a:cubicBezTo>
                <a:close/>
                <a:moveTo>
                  <a:pt x="1415" y="339"/>
                </a:moveTo>
                <a:cubicBezTo>
                  <a:pt x="1410" y="339"/>
                  <a:pt x="1407" y="342"/>
                  <a:pt x="1407" y="347"/>
                </a:cubicBezTo>
                <a:cubicBezTo>
                  <a:pt x="1407" y="351"/>
                  <a:pt x="1410" y="355"/>
                  <a:pt x="1415" y="355"/>
                </a:cubicBezTo>
                <a:cubicBezTo>
                  <a:pt x="1419" y="355"/>
                  <a:pt x="1423" y="351"/>
                  <a:pt x="1423" y="347"/>
                </a:cubicBezTo>
                <a:cubicBezTo>
                  <a:pt x="1423" y="342"/>
                  <a:pt x="1419" y="339"/>
                  <a:pt x="1415" y="339"/>
                </a:cubicBezTo>
                <a:close/>
                <a:moveTo>
                  <a:pt x="1415" y="375"/>
                </a:moveTo>
                <a:cubicBezTo>
                  <a:pt x="1410" y="375"/>
                  <a:pt x="1407" y="378"/>
                  <a:pt x="1407" y="383"/>
                </a:cubicBezTo>
                <a:cubicBezTo>
                  <a:pt x="1407" y="387"/>
                  <a:pt x="1410" y="391"/>
                  <a:pt x="1415" y="391"/>
                </a:cubicBezTo>
                <a:cubicBezTo>
                  <a:pt x="1419" y="391"/>
                  <a:pt x="1423" y="387"/>
                  <a:pt x="1423" y="383"/>
                </a:cubicBezTo>
                <a:cubicBezTo>
                  <a:pt x="1423" y="378"/>
                  <a:pt x="1419" y="375"/>
                  <a:pt x="1415" y="375"/>
                </a:cubicBezTo>
                <a:close/>
                <a:moveTo>
                  <a:pt x="1415" y="392"/>
                </a:moveTo>
                <a:cubicBezTo>
                  <a:pt x="1410" y="392"/>
                  <a:pt x="1407" y="396"/>
                  <a:pt x="1407" y="400"/>
                </a:cubicBezTo>
                <a:cubicBezTo>
                  <a:pt x="1407" y="405"/>
                  <a:pt x="1410" y="408"/>
                  <a:pt x="1415" y="408"/>
                </a:cubicBezTo>
                <a:cubicBezTo>
                  <a:pt x="1419" y="408"/>
                  <a:pt x="1423" y="405"/>
                  <a:pt x="1423" y="400"/>
                </a:cubicBezTo>
                <a:cubicBezTo>
                  <a:pt x="1423" y="396"/>
                  <a:pt x="1419" y="392"/>
                  <a:pt x="1415" y="392"/>
                </a:cubicBezTo>
                <a:close/>
                <a:moveTo>
                  <a:pt x="1433" y="339"/>
                </a:moveTo>
                <a:cubicBezTo>
                  <a:pt x="1428" y="339"/>
                  <a:pt x="1425" y="342"/>
                  <a:pt x="1425" y="347"/>
                </a:cubicBezTo>
                <a:cubicBezTo>
                  <a:pt x="1425" y="351"/>
                  <a:pt x="1428" y="355"/>
                  <a:pt x="1433" y="355"/>
                </a:cubicBezTo>
                <a:cubicBezTo>
                  <a:pt x="1437" y="355"/>
                  <a:pt x="1441" y="351"/>
                  <a:pt x="1441" y="347"/>
                </a:cubicBezTo>
                <a:cubicBezTo>
                  <a:pt x="1441" y="342"/>
                  <a:pt x="1437" y="339"/>
                  <a:pt x="1433" y="339"/>
                </a:cubicBezTo>
                <a:close/>
                <a:moveTo>
                  <a:pt x="1433" y="357"/>
                </a:moveTo>
                <a:cubicBezTo>
                  <a:pt x="1428" y="357"/>
                  <a:pt x="1425" y="360"/>
                  <a:pt x="1425" y="365"/>
                </a:cubicBezTo>
                <a:cubicBezTo>
                  <a:pt x="1425" y="369"/>
                  <a:pt x="1428" y="373"/>
                  <a:pt x="1433" y="373"/>
                </a:cubicBezTo>
                <a:cubicBezTo>
                  <a:pt x="1437" y="373"/>
                  <a:pt x="1441" y="369"/>
                  <a:pt x="1441" y="365"/>
                </a:cubicBezTo>
                <a:cubicBezTo>
                  <a:pt x="1441" y="360"/>
                  <a:pt x="1437" y="357"/>
                  <a:pt x="1433" y="357"/>
                </a:cubicBezTo>
                <a:close/>
                <a:moveTo>
                  <a:pt x="1433" y="375"/>
                </a:moveTo>
                <a:cubicBezTo>
                  <a:pt x="1428" y="375"/>
                  <a:pt x="1425" y="378"/>
                  <a:pt x="1425" y="383"/>
                </a:cubicBezTo>
                <a:cubicBezTo>
                  <a:pt x="1425" y="387"/>
                  <a:pt x="1428" y="391"/>
                  <a:pt x="1433" y="391"/>
                </a:cubicBezTo>
                <a:cubicBezTo>
                  <a:pt x="1437" y="391"/>
                  <a:pt x="1441" y="387"/>
                  <a:pt x="1441" y="383"/>
                </a:cubicBezTo>
                <a:cubicBezTo>
                  <a:pt x="1441" y="378"/>
                  <a:pt x="1437" y="375"/>
                  <a:pt x="1433" y="375"/>
                </a:cubicBezTo>
                <a:close/>
                <a:moveTo>
                  <a:pt x="1433" y="392"/>
                </a:moveTo>
                <a:cubicBezTo>
                  <a:pt x="1428" y="392"/>
                  <a:pt x="1425" y="396"/>
                  <a:pt x="1425" y="400"/>
                </a:cubicBezTo>
                <a:cubicBezTo>
                  <a:pt x="1425" y="405"/>
                  <a:pt x="1428" y="408"/>
                  <a:pt x="1433" y="408"/>
                </a:cubicBezTo>
                <a:cubicBezTo>
                  <a:pt x="1437" y="408"/>
                  <a:pt x="1441" y="405"/>
                  <a:pt x="1441" y="400"/>
                </a:cubicBezTo>
                <a:cubicBezTo>
                  <a:pt x="1441" y="396"/>
                  <a:pt x="1437" y="392"/>
                  <a:pt x="1433" y="392"/>
                </a:cubicBezTo>
                <a:close/>
                <a:moveTo>
                  <a:pt x="1415" y="410"/>
                </a:moveTo>
                <a:cubicBezTo>
                  <a:pt x="1410" y="410"/>
                  <a:pt x="1407" y="414"/>
                  <a:pt x="1407" y="418"/>
                </a:cubicBezTo>
                <a:cubicBezTo>
                  <a:pt x="1407" y="423"/>
                  <a:pt x="1410" y="426"/>
                  <a:pt x="1415" y="426"/>
                </a:cubicBezTo>
                <a:cubicBezTo>
                  <a:pt x="1419" y="426"/>
                  <a:pt x="1423" y="423"/>
                  <a:pt x="1423" y="418"/>
                </a:cubicBezTo>
                <a:cubicBezTo>
                  <a:pt x="1423" y="414"/>
                  <a:pt x="1419" y="410"/>
                  <a:pt x="1415" y="410"/>
                </a:cubicBezTo>
                <a:close/>
                <a:moveTo>
                  <a:pt x="1415" y="428"/>
                </a:moveTo>
                <a:cubicBezTo>
                  <a:pt x="1410" y="428"/>
                  <a:pt x="1407" y="432"/>
                  <a:pt x="1407" y="436"/>
                </a:cubicBezTo>
                <a:cubicBezTo>
                  <a:pt x="1407" y="440"/>
                  <a:pt x="1410" y="444"/>
                  <a:pt x="1415" y="444"/>
                </a:cubicBezTo>
                <a:cubicBezTo>
                  <a:pt x="1419" y="444"/>
                  <a:pt x="1423" y="440"/>
                  <a:pt x="1423" y="436"/>
                </a:cubicBezTo>
                <a:cubicBezTo>
                  <a:pt x="1423" y="432"/>
                  <a:pt x="1419" y="428"/>
                  <a:pt x="1415" y="428"/>
                </a:cubicBezTo>
                <a:close/>
                <a:moveTo>
                  <a:pt x="1433" y="410"/>
                </a:moveTo>
                <a:cubicBezTo>
                  <a:pt x="1428" y="410"/>
                  <a:pt x="1425" y="414"/>
                  <a:pt x="1425" y="418"/>
                </a:cubicBezTo>
                <a:cubicBezTo>
                  <a:pt x="1425" y="423"/>
                  <a:pt x="1428" y="426"/>
                  <a:pt x="1433" y="426"/>
                </a:cubicBezTo>
                <a:cubicBezTo>
                  <a:pt x="1437" y="426"/>
                  <a:pt x="1441" y="423"/>
                  <a:pt x="1441" y="418"/>
                </a:cubicBezTo>
                <a:cubicBezTo>
                  <a:pt x="1441" y="414"/>
                  <a:pt x="1437" y="410"/>
                  <a:pt x="1433" y="410"/>
                </a:cubicBezTo>
                <a:close/>
                <a:moveTo>
                  <a:pt x="1450" y="18"/>
                </a:moveTo>
                <a:cubicBezTo>
                  <a:pt x="1446" y="18"/>
                  <a:pt x="1442" y="22"/>
                  <a:pt x="1442" y="26"/>
                </a:cubicBezTo>
                <a:cubicBezTo>
                  <a:pt x="1442" y="31"/>
                  <a:pt x="1446" y="34"/>
                  <a:pt x="1450" y="34"/>
                </a:cubicBezTo>
                <a:cubicBezTo>
                  <a:pt x="1455" y="34"/>
                  <a:pt x="1459" y="31"/>
                  <a:pt x="1459" y="26"/>
                </a:cubicBezTo>
                <a:cubicBezTo>
                  <a:pt x="1459" y="22"/>
                  <a:pt x="1455" y="18"/>
                  <a:pt x="1450" y="18"/>
                </a:cubicBezTo>
                <a:close/>
                <a:moveTo>
                  <a:pt x="1450" y="54"/>
                </a:moveTo>
                <a:cubicBezTo>
                  <a:pt x="1446" y="54"/>
                  <a:pt x="1442" y="57"/>
                  <a:pt x="1442" y="62"/>
                </a:cubicBezTo>
                <a:cubicBezTo>
                  <a:pt x="1442" y="66"/>
                  <a:pt x="1446" y="70"/>
                  <a:pt x="1450" y="70"/>
                </a:cubicBezTo>
                <a:cubicBezTo>
                  <a:pt x="1455" y="70"/>
                  <a:pt x="1459" y="66"/>
                  <a:pt x="1459" y="62"/>
                </a:cubicBezTo>
                <a:cubicBezTo>
                  <a:pt x="1459" y="57"/>
                  <a:pt x="1455" y="54"/>
                  <a:pt x="1450" y="54"/>
                </a:cubicBezTo>
                <a:close/>
                <a:moveTo>
                  <a:pt x="1468" y="54"/>
                </a:moveTo>
                <a:cubicBezTo>
                  <a:pt x="1464" y="54"/>
                  <a:pt x="1460" y="57"/>
                  <a:pt x="1460" y="62"/>
                </a:cubicBezTo>
                <a:cubicBezTo>
                  <a:pt x="1460" y="66"/>
                  <a:pt x="1464" y="70"/>
                  <a:pt x="1468" y="70"/>
                </a:cubicBezTo>
                <a:cubicBezTo>
                  <a:pt x="1473" y="70"/>
                  <a:pt x="1476" y="66"/>
                  <a:pt x="1476" y="62"/>
                </a:cubicBezTo>
                <a:cubicBezTo>
                  <a:pt x="1476" y="57"/>
                  <a:pt x="1473" y="54"/>
                  <a:pt x="1468" y="54"/>
                </a:cubicBezTo>
                <a:close/>
                <a:moveTo>
                  <a:pt x="1450" y="90"/>
                </a:moveTo>
                <a:cubicBezTo>
                  <a:pt x="1446" y="90"/>
                  <a:pt x="1442" y="93"/>
                  <a:pt x="1442" y="98"/>
                </a:cubicBezTo>
                <a:cubicBezTo>
                  <a:pt x="1442" y="102"/>
                  <a:pt x="1446" y="106"/>
                  <a:pt x="1450" y="106"/>
                </a:cubicBezTo>
                <a:cubicBezTo>
                  <a:pt x="1455" y="106"/>
                  <a:pt x="1459" y="102"/>
                  <a:pt x="1459" y="98"/>
                </a:cubicBezTo>
                <a:cubicBezTo>
                  <a:pt x="1459" y="93"/>
                  <a:pt x="1455" y="90"/>
                  <a:pt x="1450" y="90"/>
                </a:cubicBezTo>
                <a:close/>
                <a:moveTo>
                  <a:pt x="1450" y="107"/>
                </a:moveTo>
                <a:cubicBezTo>
                  <a:pt x="1446" y="107"/>
                  <a:pt x="1442" y="111"/>
                  <a:pt x="1442" y="115"/>
                </a:cubicBezTo>
                <a:cubicBezTo>
                  <a:pt x="1442" y="120"/>
                  <a:pt x="1446" y="123"/>
                  <a:pt x="1450" y="123"/>
                </a:cubicBezTo>
                <a:cubicBezTo>
                  <a:pt x="1455" y="123"/>
                  <a:pt x="1459" y="120"/>
                  <a:pt x="1459" y="115"/>
                </a:cubicBezTo>
                <a:cubicBezTo>
                  <a:pt x="1459" y="111"/>
                  <a:pt x="1455" y="107"/>
                  <a:pt x="1450" y="107"/>
                </a:cubicBezTo>
                <a:close/>
                <a:moveTo>
                  <a:pt x="1468" y="90"/>
                </a:moveTo>
                <a:cubicBezTo>
                  <a:pt x="1464" y="90"/>
                  <a:pt x="1460" y="93"/>
                  <a:pt x="1460" y="98"/>
                </a:cubicBezTo>
                <a:cubicBezTo>
                  <a:pt x="1460" y="102"/>
                  <a:pt x="1464" y="106"/>
                  <a:pt x="1468" y="106"/>
                </a:cubicBezTo>
                <a:cubicBezTo>
                  <a:pt x="1473" y="106"/>
                  <a:pt x="1476" y="102"/>
                  <a:pt x="1476" y="98"/>
                </a:cubicBezTo>
                <a:cubicBezTo>
                  <a:pt x="1476" y="93"/>
                  <a:pt x="1473" y="90"/>
                  <a:pt x="1468" y="90"/>
                </a:cubicBezTo>
                <a:close/>
                <a:moveTo>
                  <a:pt x="1468" y="107"/>
                </a:moveTo>
                <a:cubicBezTo>
                  <a:pt x="1464" y="107"/>
                  <a:pt x="1460" y="111"/>
                  <a:pt x="1460" y="115"/>
                </a:cubicBezTo>
                <a:cubicBezTo>
                  <a:pt x="1460" y="120"/>
                  <a:pt x="1464" y="123"/>
                  <a:pt x="1468" y="123"/>
                </a:cubicBezTo>
                <a:cubicBezTo>
                  <a:pt x="1473" y="123"/>
                  <a:pt x="1476" y="120"/>
                  <a:pt x="1476" y="115"/>
                </a:cubicBezTo>
                <a:cubicBezTo>
                  <a:pt x="1476" y="111"/>
                  <a:pt x="1473" y="107"/>
                  <a:pt x="1468" y="107"/>
                </a:cubicBezTo>
                <a:close/>
                <a:moveTo>
                  <a:pt x="1450" y="125"/>
                </a:moveTo>
                <a:cubicBezTo>
                  <a:pt x="1446" y="125"/>
                  <a:pt x="1442" y="129"/>
                  <a:pt x="1442" y="133"/>
                </a:cubicBezTo>
                <a:cubicBezTo>
                  <a:pt x="1442" y="138"/>
                  <a:pt x="1446" y="141"/>
                  <a:pt x="1450" y="141"/>
                </a:cubicBezTo>
                <a:cubicBezTo>
                  <a:pt x="1455" y="141"/>
                  <a:pt x="1459" y="138"/>
                  <a:pt x="1459" y="133"/>
                </a:cubicBezTo>
                <a:cubicBezTo>
                  <a:pt x="1459" y="129"/>
                  <a:pt x="1455" y="125"/>
                  <a:pt x="1450" y="125"/>
                </a:cubicBezTo>
                <a:close/>
                <a:moveTo>
                  <a:pt x="1450" y="143"/>
                </a:moveTo>
                <a:cubicBezTo>
                  <a:pt x="1446" y="143"/>
                  <a:pt x="1442" y="147"/>
                  <a:pt x="1442" y="151"/>
                </a:cubicBezTo>
                <a:cubicBezTo>
                  <a:pt x="1442" y="155"/>
                  <a:pt x="1446" y="159"/>
                  <a:pt x="1450" y="159"/>
                </a:cubicBezTo>
                <a:cubicBezTo>
                  <a:pt x="1455" y="159"/>
                  <a:pt x="1459" y="155"/>
                  <a:pt x="1459" y="151"/>
                </a:cubicBezTo>
                <a:cubicBezTo>
                  <a:pt x="1459" y="147"/>
                  <a:pt x="1455" y="143"/>
                  <a:pt x="1450" y="143"/>
                </a:cubicBezTo>
                <a:close/>
                <a:moveTo>
                  <a:pt x="1450" y="161"/>
                </a:moveTo>
                <a:cubicBezTo>
                  <a:pt x="1446" y="161"/>
                  <a:pt x="1442" y="164"/>
                  <a:pt x="1442" y="169"/>
                </a:cubicBezTo>
                <a:cubicBezTo>
                  <a:pt x="1442" y="173"/>
                  <a:pt x="1446" y="177"/>
                  <a:pt x="1450" y="177"/>
                </a:cubicBezTo>
                <a:cubicBezTo>
                  <a:pt x="1455" y="177"/>
                  <a:pt x="1459" y="173"/>
                  <a:pt x="1459" y="169"/>
                </a:cubicBezTo>
                <a:cubicBezTo>
                  <a:pt x="1459" y="164"/>
                  <a:pt x="1455" y="161"/>
                  <a:pt x="1450" y="161"/>
                </a:cubicBezTo>
                <a:close/>
                <a:moveTo>
                  <a:pt x="1450" y="179"/>
                </a:moveTo>
                <a:cubicBezTo>
                  <a:pt x="1446" y="179"/>
                  <a:pt x="1442" y="182"/>
                  <a:pt x="1442" y="187"/>
                </a:cubicBezTo>
                <a:cubicBezTo>
                  <a:pt x="1442" y="191"/>
                  <a:pt x="1446" y="195"/>
                  <a:pt x="1450" y="195"/>
                </a:cubicBezTo>
                <a:cubicBezTo>
                  <a:pt x="1455" y="195"/>
                  <a:pt x="1459" y="191"/>
                  <a:pt x="1459" y="187"/>
                </a:cubicBezTo>
                <a:cubicBezTo>
                  <a:pt x="1459" y="182"/>
                  <a:pt x="1455" y="179"/>
                  <a:pt x="1450" y="179"/>
                </a:cubicBezTo>
                <a:close/>
                <a:moveTo>
                  <a:pt x="1468" y="125"/>
                </a:moveTo>
                <a:cubicBezTo>
                  <a:pt x="1464" y="125"/>
                  <a:pt x="1460" y="129"/>
                  <a:pt x="1460" y="133"/>
                </a:cubicBezTo>
                <a:cubicBezTo>
                  <a:pt x="1460" y="138"/>
                  <a:pt x="1464" y="141"/>
                  <a:pt x="1468" y="141"/>
                </a:cubicBezTo>
                <a:cubicBezTo>
                  <a:pt x="1473" y="141"/>
                  <a:pt x="1476" y="138"/>
                  <a:pt x="1476" y="133"/>
                </a:cubicBezTo>
                <a:cubicBezTo>
                  <a:pt x="1476" y="129"/>
                  <a:pt x="1473" y="125"/>
                  <a:pt x="1468" y="125"/>
                </a:cubicBezTo>
                <a:close/>
                <a:moveTo>
                  <a:pt x="1468" y="143"/>
                </a:moveTo>
                <a:cubicBezTo>
                  <a:pt x="1464" y="143"/>
                  <a:pt x="1460" y="147"/>
                  <a:pt x="1460" y="151"/>
                </a:cubicBezTo>
                <a:cubicBezTo>
                  <a:pt x="1460" y="155"/>
                  <a:pt x="1464" y="159"/>
                  <a:pt x="1468" y="159"/>
                </a:cubicBezTo>
                <a:cubicBezTo>
                  <a:pt x="1473" y="159"/>
                  <a:pt x="1476" y="155"/>
                  <a:pt x="1476" y="151"/>
                </a:cubicBezTo>
                <a:cubicBezTo>
                  <a:pt x="1476" y="147"/>
                  <a:pt x="1473" y="143"/>
                  <a:pt x="1468" y="143"/>
                </a:cubicBezTo>
                <a:close/>
                <a:moveTo>
                  <a:pt x="1468" y="161"/>
                </a:moveTo>
                <a:cubicBezTo>
                  <a:pt x="1464" y="161"/>
                  <a:pt x="1460" y="164"/>
                  <a:pt x="1460" y="169"/>
                </a:cubicBezTo>
                <a:cubicBezTo>
                  <a:pt x="1460" y="173"/>
                  <a:pt x="1464" y="177"/>
                  <a:pt x="1468" y="177"/>
                </a:cubicBezTo>
                <a:cubicBezTo>
                  <a:pt x="1473" y="177"/>
                  <a:pt x="1476" y="173"/>
                  <a:pt x="1476" y="169"/>
                </a:cubicBezTo>
                <a:cubicBezTo>
                  <a:pt x="1476" y="164"/>
                  <a:pt x="1473" y="161"/>
                  <a:pt x="1468" y="161"/>
                </a:cubicBezTo>
                <a:close/>
                <a:moveTo>
                  <a:pt x="1468" y="179"/>
                </a:moveTo>
                <a:cubicBezTo>
                  <a:pt x="1464" y="179"/>
                  <a:pt x="1460" y="182"/>
                  <a:pt x="1460" y="187"/>
                </a:cubicBezTo>
                <a:cubicBezTo>
                  <a:pt x="1460" y="191"/>
                  <a:pt x="1464" y="195"/>
                  <a:pt x="1468" y="195"/>
                </a:cubicBezTo>
                <a:cubicBezTo>
                  <a:pt x="1473" y="195"/>
                  <a:pt x="1476" y="191"/>
                  <a:pt x="1476" y="187"/>
                </a:cubicBezTo>
                <a:cubicBezTo>
                  <a:pt x="1476" y="182"/>
                  <a:pt x="1473" y="179"/>
                  <a:pt x="1468" y="179"/>
                </a:cubicBezTo>
                <a:close/>
                <a:moveTo>
                  <a:pt x="1450" y="196"/>
                </a:moveTo>
                <a:cubicBezTo>
                  <a:pt x="1446" y="196"/>
                  <a:pt x="1442" y="200"/>
                  <a:pt x="1442" y="204"/>
                </a:cubicBezTo>
                <a:cubicBezTo>
                  <a:pt x="1442" y="209"/>
                  <a:pt x="1446" y="212"/>
                  <a:pt x="1450" y="212"/>
                </a:cubicBezTo>
                <a:cubicBezTo>
                  <a:pt x="1455" y="212"/>
                  <a:pt x="1459" y="209"/>
                  <a:pt x="1459" y="204"/>
                </a:cubicBezTo>
                <a:cubicBezTo>
                  <a:pt x="1459" y="200"/>
                  <a:pt x="1455" y="196"/>
                  <a:pt x="1450" y="196"/>
                </a:cubicBezTo>
                <a:close/>
                <a:moveTo>
                  <a:pt x="1450" y="214"/>
                </a:moveTo>
                <a:cubicBezTo>
                  <a:pt x="1446" y="214"/>
                  <a:pt x="1442" y="218"/>
                  <a:pt x="1442" y="222"/>
                </a:cubicBezTo>
                <a:cubicBezTo>
                  <a:pt x="1442" y="227"/>
                  <a:pt x="1446" y="230"/>
                  <a:pt x="1450" y="230"/>
                </a:cubicBezTo>
                <a:cubicBezTo>
                  <a:pt x="1455" y="230"/>
                  <a:pt x="1459" y="227"/>
                  <a:pt x="1459" y="222"/>
                </a:cubicBezTo>
                <a:cubicBezTo>
                  <a:pt x="1459" y="218"/>
                  <a:pt x="1455" y="214"/>
                  <a:pt x="1450" y="214"/>
                </a:cubicBezTo>
                <a:close/>
                <a:moveTo>
                  <a:pt x="1450" y="232"/>
                </a:moveTo>
                <a:cubicBezTo>
                  <a:pt x="1446" y="232"/>
                  <a:pt x="1442" y="236"/>
                  <a:pt x="1442" y="240"/>
                </a:cubicBezTo>
                <a:cubicBezTo>
                  <a:pt x="1442" y="244"/>
                  <a:pt x="1446" y="248"/>
                  <a:pt x="1450" y="248"/>
                </a:cubicBezTo>
                <a:cubicBezTo>
                  <a:pt x="1455" y="248"/>
                  <a:pt x="1459" y="244"/>
                  <a:pt x="1459" y="240"/>
                </a:cubicBezTo>
                <a:cubicBezTo>
                  <a:pt x="1459" y="236"/>
                  <a:pt x="1455" y="232"/>
                  <a:pt x="1450" y="232"/>
                </a:cubicBezTo>
                <a:close/>
                <a:moveTo>
                  <a:pt x="1450" y="250"/>
                </a:moveTo>
                <a:cubicBezTo>
                  <a:pt x="1446" y="250"/>
                  <a:pt x="1442" y="253"/>
                  <a:pt x="1442" y="258"/>
                </a:cubicBezTo>
                <a:cubicBezTo>
                  <a:pt x="1442" y="262"/>
                  <a:pt x="1446" y="266"/>
                  <a:pt x="1450" y="266"/>
                </a:cubicBezTo>
                <a:cubicBezTo>
                  <a:pt x="1455" y="266"/>
                  <a:pt x="1459" y="262"/>
                  <a:pt x="1459" y="258"/>
                </a:cubicBezTo>
                <a:cubicBezTo>
                  <a:pt x="1459" y="253"/>
                  <a:pt x="1455" y="250"/>
                  <a:pt x="1450" y="250"/>
                </a:cubicBezTo>
                <a:close/>
                <a:moveTo>
                  <a:pt x="1468" y="196"/>
                </a:moveTo>
                <a:cubicBezTo>
                  <a:pt x="1464" y="196"/>
                  <a:pt x="1460" y="200"/>
                  <a:pt x="1460" y="204"/>
                </a:cubicBezTo>
                <a:cubicBezTo>
                  <a:pt x="1460" y="209"/>
                  <a:pt x="1464" y="212"/>
                  <a:pt x="1468" y="212"/>
                </a:cubicBezTo>
                <a:cubicBezTo>
                  <a:pt x="1473" y="212"/>
                  <a:pt x="1476" y="209"/>
                  <a:pt x="1476" y="204"/>
                </a:cubicBezTo>
                <a:cubicBezTo>
                  <a:pt x="1476" y="200"/>
                  <a:pt x="1473" y="196"/>
                  <a:pt x="1468" y="196"/>
                </a:cubicBezTo>
                <a:close/>
                <a:moveTo>
                  <a:pt x="1468" y="214"/>
                </a:moveTo>
                <a:cubicBezTo>
                  <a:pt x="1464" y="214"/>
                  <a:pt x="1460" y="218"/>
                  <a:pt x="1460" y="222"/>
                </a:cubicBezTo>
                <a:cubicBezTo>
                  <a:pt x="1460" y="227"/>
                  <a:pt x="1464" y="230"/>
                  <a:pt x="1468" y="230"/>
                </a:cubicBezTo>
                <a:cubicBezTo>
                  <a:pt x="1473" y="230"/>
                  <a:pt x="1476" y="227"/>
                  <a:pt x="1476" y="222"/>
                </a:cubicBezTo>
                <a:cubicBezTo>
                  <a:pt x="1476" y="218"/>
                  <a:pt x="1473" y="214"/>
                  <a:pt x="1468" y="214"/>
                </a:cubicBezTo>
                <a:close/>
                <a:moveTo>
                  <a:pt x="1468" y="232"/>
                </a:moveTo>
                <a:cubicBezTo>
                  <a:pt x="1464" y="232"/>
                  <a:pt x="1460" y="236"/>
                  <a:pt x="1460" y="240"/>
                </a:cubicBezTo>
                <a:cubicBezTo>
                  <a:pt x="1460" y="244"/>
                  <a:pt x="1464" y="248"/>
                  <a:pt x="1468" y="248"/>
                </a:cubicBezTo>
                <a:cubicBezTo>
                  <a:pt x="1473" y="248"/>
                  <a:pt x="1476" y="244"/>
                  <a:pt x="1476" y="240"/>
                </a:cubicBezTo>
                <a:cubicBezTo>
                  <a:pt x="1476" y="236"/>
                  <a:pt x="1473" y="232"/>
                  <a:pt x="1468" y="232"/>
                </a:cubicBezTo>
                <a:close/>
                <a:moveTo>
                  <a:pt x="1468" y="250"/>
                </a:moveTo>
                <a:cubicBezTo>
                  <a:pt x="1464" y="250"/>
                  <a:pt x="1460" y="253"/>
                  <a:pt x="1460" y="258"/>
                </a:cubicBezTo>
                <a:cubicBezTo>
                  <a:pt x="1460" y="262"/>
                  <a:pt x="1464" y="266"/>
                  <a:pt x="1468" y="266"/>
                </a:cubicBezTo>
                <a:cubicBezTo>
                  <a:pt x="1473" y="266"/>
                  <a:pt x="1476" y="262"/>
                  <a:pt x="1476" y="258"/>
                </a:cubicBezTo>
                <a:cubicBezTo>
                  <a:pt x="1476" y="253"/>
                  <a:pt x="1473" y="250"/>
                  <a:pt x="1468" y="250"/>
                </a:cubicBezTo>
                <a:close/>
                <a:moveTo>
                  <a:pt x="1450" y="268"/>
                </a:moveTo>
                <a:cubicBezTo>
                  <a:pt x="1446" y="268"/>
                  <a:pt x="1442" y="271"/>
                  <a:pt x="1442" y="276"/>
                </a:cubicBezTo>
                <a:cubicBezTo>
                  <a:pt x="1442" y="280"/>
                  <a:pt x="1446" y="284"/>
                  <a:pt x="1450" y="284"/>
                </a:cubicBezTo>
                <a:cubicBezTo>
                  <a:pt x="1455" y="284"/>
                  <a:pt x="1459" y="280"/>
                  <a:pt x="1459" y="276"/>
                </a:cubicBezTo>
                <a:cubicBezTo>
                  <a:pt x="1459" y="271"/>
                  <a:pt x="1455" y="268"/>
                  <a:pt x="1450" y="268"/>
                </a:cubicBezTo>
                <a:close/>
                <a:moveTo>
                  <a:pt x="1450" y="285"/>
                </a:moveTo>
                <a:cubicBezTo>
                  <a:pt x="1446" y="285"/>
                  <a:pt x="1442" y="289"/>
                  <a:pt x="1442" y="293"/>
                </a:cubicBezTo>
                <a:cubicBezTo>
                  <a:pt x="1442" y="298"/>
                  <a:pt x="1446" y="301"/>
                  <a:pt x="1450" y="301"/>
                </a:cubicBezTo>
                <a:cubicBezTo>
                  <a:pt x="1455" y="301"/>
                  <a:pt x="1459" y="298"/>
                  <a:pt x="1459" y="293"/>
                </a:cubicBezTo>
                <a:cubicBezTo>
                  <a:pt x="1459" y="289"/>
                  <a:pt x="1455" y="285"/>
                  <a:pt x="1450" y="285"/>
                </a:cubicBezTo>
                <a:close/>
                <a:moveTo>
                  <a:pt x="1450" y="303"/>
                </a:moveTo>
                <a:cubicBezTo>
                  <a:pt x="1446" y="303"/>
                  <a:pt x="1442" y="307"/>
                  <a:pt x="1442" y="311"/>
                </a:cubicBezTo>
                <a:cubicBezTo>
                  <a:pt x="1442" y="316"/>
                  <a:pt x="1446" y="319"/>
                  <a:pt x="1450" y="319"/>
                </a:cubicBezTo>
                <a:cubicBezTo>
                  <a:pt x="1455" y="319"/>
                  <a:pt x="1459" y="316"/>
                  <a:pt x="1459" y="311"/>
                </a:cubicBezTo>
                <a:cubicBezTo>
                  <a:pt x="1459" y="307"/>
                  <a:pt x="1455" y="303"/>
                  <a:pt x="1450" y="303"/>
                </a:cubicBezTo>
                <a:close/>
                <a:moveTo>
                  <a:pt x="1450" y="321"/>
                </a:moveTo>
                <a:cubicBezTo>
                  <a:pt x="1446" y="321"/>
                  <a:pt x="1442" y="325"/>
                  <a:pt x="1442" y="329"/>
                </a:cubicBezTo>
                <a:cubicBezTo>
                  <a:pt x="1442" y="334"/>
                  <a:pt x="1446" y="337"/>
                  <a:pt x="1450" y="337"/>
                </a:cubicBezTo>
                <a:cubicBezTo>
                  <a:pt x="1455" y="337"/>
                  <a:pt x="1459" y="334"/>
                  <a:pt x="1459" y="329"/>
                </a:cubicBezTo>
                <a:cubicBezTo>
                  <a:pt x="1459" y="325"/>
                  <a:pt x="1455" y="321"/>
                  <a:pt x="1450" y="321"/>
                </a:cubicBezTo>
                <a:close/>
                <a:moveTo>
                  <a:pt x="1468" y="268"/>
                </a:moveTo>
                <a:cubicBezTo>
                  <a:pt x="1464" y="268"/>
                  <a:pt x="1460" y="271"/>
                  <a:pt x="1460" y="276"/>
                </a:cubicBezTo>
                <a:cubicBezTo>
                  <a:pt x="1460" y="280"/>
                  <a:pt x="1464" y="284"/>
                  <a:pt x="1468" y="284"/>
                </a:cubicBezTo>
                <a:cubicBezTo>
                  <a:pt x="1473" y="284"/>
                  <a:pt x="1476" y="280"/>
                  <a:pt x="1476" y="276"/>
                </a:cubicBezTo>
                <a:cubicBezTo>
                  <a:pt x="1476" y="271"/>
                  <a:pt x="1473" y="268"/>
                  <a:pt x="1468" y="268"/>
                </a:cubicBezTo>
                <a:close/>
                <a:moveTo>
                  <a:pt x="1468" y="285"/>
                </a:moveTo>
                <a:cubicBezTo>
                  <a:pt x="1464" y="285"/>
                  <a:pt x="1460" y="289"/>
                  <a:pt x="1460" y="293"/>
                </a:cubicBezTo>
                <a:cubicBezTo>
                  <a:pt x="1460" y="298"/>
                  <a:pt x="1464" y="301"/>
                  <a:pt x="1468" y="301"/>
                </a:cubicBezTo>
                <a:cubicBezTo>
                  <a:pt x="1473" y="301"/>
                  <a:pt x="1476" y="298"/>
                  <a:pt x="1476" y="293"/>
                </a:cubicBezTo>
                <a:cubicBezTo>
                  <a:pt x="1476" y="289"/>
                  <a:pt x="1473" y="285"/>
                  <a:pt x="1468" y="285"/>
                </a:cubicBezTo>
                <a:close/>
                <a:moveTo>
                  <a:pt x="1468" y="303"/>
                </a:moveTo>
                <a:cubicBezTo>
                  <a:pt x="1464" y="303"/>
                  <a:pt x="1460" y="307"/>
                  <a:pt x="1460" y="311"/>
                </a:cubicBezTo>
                <a:cubicBezTo>
                  <a:pt x="1460" y="316"/>
                  <a:pt x="1464" y="319"/>
                  <a:pt x="1468" y="319"/>
                </a:cubicBezTo>
                <a:cubicBezTo>
                  <a:pt x="1473" y="319"/>
                  <a:pt x="1476" y="316"/>
                  <a:pt x="1476" y="311"/>
                </a:cubicBezTo>
                <a:cubicBezTo>
                  <a:pt x="1476" y="307"/>
                  <a:pt x="1473" y="303"/>
                  <a:pt x="1468" y="303"/>
                </a:cubicBezTo>
                <a:close/>
                <a:moveTo>
                  <a:pt x="1468" y="321"/>
                </a:moveTo>
                <a:cubicBezTo>
                  <a:pt x="1464" y="321"/>
                  <a:pt x="1460" y="325"/>
                  <a:pt x="1460" y="329"/>
                </a:cubicBezTo>
                <a:cubicBezTo>
                  <a:pt x="1460" y="334"/>
                  <a:pt x="1464" y="337"/>
                  <a:pt x="1468" y="337"/>
                </a:cubicBezTo>
                <a:cubicBezTo>
                  <a:pt x="1473" y="337"/>
                  <a:pt x="1476" y="334"/>
                  <a:pt x="1476" y="329"/>
                </a:cubicBezTo>
                <a:cubicBezTo>
                  <a:pt x="1476" y="325"/>
                  <a:pt x="1473" y="321"/>
                  <a:pt x="1468" y="321"/>
                </a:cubicBezTo>
                <a:close/>
                <a:moveTo>
                  <a:pt x="1450" y="339"/>
                </a:moveTo>
                <a:cubicBezTo>
                  <a:pt x="1446" y="339"/>
                  <a:pt x="1442" y="342"/>
                  <a:pt x="1442" y="347"/>
                </a:cubicBezTo>
                <a:cubicBezTo>
                  <a:pt x="1442" y="351"/>
                  <a:pt x="1446" y="355"/>
                  <a:pt x="1450" y="355"/>
                </a:cubicBezTo>
                <a:cubicBezTo>
                  <a:pt x="1455" y="355"/>
                  <a:pt x="1459" y="351"/>
                  <a:pt x="1459" y="347"/>
                </a:cubicBezTo>
                <a:cubicBezTo>
                  <a:pt x="1459" y="342"/>
                  <a:pt x="1455" y="339"/>
                  <a:pt x="1450" y="339"/>
                </a:cubicBezTo>
                <a:close/>
                <a:moveTo>
                  <a:pt x="1450" y="357"/>
                </a:moveTo>
                <a:cubicBezTo>
                  <a:pt x="1446" y="357"/>
                  <a:pt x="1442" y="360"/>
                  <a:pt x="1442" y="365"/>
                </a:cubicBezTo>
                <a:cubicBezTo>
                  <a:pt x="1442" y="369"/>
                  <a:pt x="1446" y="373"/>
                  <a:pt x="1450" y="373"/>
                </a:cubicBezTo>
                <a:cubicBezTo>
                  <a:pt x="1455" y="373"/>
                  <a:pt x="1459" y="369"/>
                  <a:pt x="1459" y="365"/>
                </a:cubicBezTo>
                <a:cubicBezTo>
                  <a:pt x="1459" y="360"/>
                  <a:pt x="1455" y="357"/>
                  <a:pt x="1450" y="357"/>
                </a:cubicBezTo>
                <a:close/>
                <a:moveTo>
                  <a:pt x="1450" y="375"/>
                </a:moveTo>
                <a:cubicBezTo>
                  <a:pt x="1446" y="375"/>
                  <a:pt x="1442" y="378"/>
                  <a:pt x="1442" y="383"/>
                </a:cubicBezTo>
                <a:cubicBezTo>
                  <a:pt x="1442" y="387"/>
                  <a:pt x="1446" y="391"/>
                  <a:pt x="1450" y="391"/>
                </a:cubicBezTo>
                <a:cubicBezTo>
                  <a:pt x="1455" y="391"/>
                  <a:pt x="1459" y="387"/>
                  <a:pt x="1459" y="383"/>
                </a:cubicBezTo>
                <a:cubicBezTo>
                  <a:pt x="1459" y="378"/>
                  <a:pt x="1455" y="375"/>
                  <a:pt x="1450" y="375"/>
                </a:cubicBezTo>
                <a:close/>
                <a:moveTo>
                  <a:pt x="1450" y="392"/>
                </a:moveTo>
                <a:cubicBezTo>
                  <a:pt x="1446" y="392"/>
                  <a:pt x="1442" y="396"/>
                  <a:pt x="1442" y="400"/>
                </a:cubicBezTo>
                <a:cubicBezTo>
                  <a:pt x="1442" y="405"/>
                  <a:pt x="1446" y="408"/>
                  <a:pt x="1450" y="408"/>
                </a:cubicBezTo>
                <a:cubicBezTo>
                  <a:pt x="1455" y="408"/>
                  <a:pt x="1459" y="405"/>
                  <a:pt x="1459" y="400"/>
                </a:cubicBezTo>
                <a:cubicBezTo>
                  <a:pt x="1459" y="396"/>
                  <a:pt x="1455" y="392"/>
                  <a:pt x="1450" y="392"/>
                </a:cubicBezTo>
                <a:close/>
                <a:moveTo>
                  <a:pt x="1468" y="339"/>
                </a:moveTo>
                <a:cubicBezTo>
                  <a:pt x="1464" y="339"/>
                  <a:pt x="1460" y="342"/>
                  <a:pt x="1460" y="347"/>
                </a:cubicBezTo>
                <a:cubicBezTo>
                  <a:pt x="1460" y="351"/>
                  <a:pt x="1464" y="355"/>
                  <a:pt x="1468" y="355"/>
                </a:cubicBezTo>
                <a:cubicBezTo>
                  <a:pt x="1473" y="355"/>
                  <a:pt x="1476" y="351"/>
                  <a:pt x="1476" y="347"/>
                </a:cubicBezTo>
                <a:cubicBezTo>
                  <a:pt x="1476" y="342"/>
                  <a:pt x="1473" y="339"/>
                  <a:pt x="1468" y="339"/>
                </a:cubicBezTo>
                <a:close/>
                <a:moveTo>
                  <a:pt x="1468" y="357"/>
                </a:moveTo>
                <a:cubicBezTo>
                  <a:pt x="1464" y="357"/>
                  <a:pt x="1460" y="360"/>
                  <a:pt x="1460" y="365"/>
                </a:cubicBezTo>
                <a:cubicBezTo>
                  <a:pt x="1460" y="369"/>
                  <a:pt x="1464" y="373"/>
                  <a:pt x="1468" y="373"/>
                </a:cubicBezTo>
                <a:cubicBezTo>
                  <a:pt x="1473" y="373"/>
                  <a:pt x="1476" y="369"/>
                  <a:pt x="1476" y="365"/>
                </a:cubicBezTo>
                <a:cubicBezTo>
                  <a:pt x="1476" y="360"/>
                  <a:pt x="1473" y="357"/>
                  <a:pt x="1468" y="357"/>
                </a:cubicBezTo>
                <a:close/>
                <a:moveTo>
                  <a:pt x="1468" y="375"/>
                </a:moveTo>
                <a:cubicBezTo>
                  <a:pt x="1464" y="375"/>
                  <a:pt x="1460" y="378"/>
                  <a:pt x="1460" y="383"/>
                </a:cubicBezTo>
                <a:cubicBezTo>
                  <a:pt x="1460" y="387"/>
                  <a:pt x="1464" y="391"/>
                  <a:pt x="1468" y="391"/>
                </a:cubicBezTo>
                <a:cubicBezTo>
                  <a:pt x="1473" y="391"/>
                  <a:pt x="1476" y="387"/>
                  <a:pt x="1476" y="383"/>
                </a:cubicBezTo>
                <a:cubicBezTo>
                  <a:pt x="1476" y="378"/>
                  <a:pt x="1473" y="375"/>
                  <a:pt x="1468" y="375"/>
                </a:cubicBezTo>
                <a:close/>
                <a:moveTo>
                  <a:pt x="1486" y="18"/>
                </a:moveTo>
                <a:cubicBezTo>
                  <a:pt x="1482" y="18"/>
                  <a:pt x="1478" y="22"/>
                  <a:pt x="1478" y="26"/>
                </a:cubicBezTo>
                <a:cubicBezTo>
                  <a:pt x="1478" y="31"/>
                  <a:pt x="1482" y="34"/>
                  <a:pt x="1486" y="34"/>
                </a:cubicBezTo>
                <a:cubicBezTo>
                  <a:pt x="1491" y="34"/>
                  <a:pt x="1494" y="31"/>
                  <a:pt x="1494" y="26"/>
                </a:cubicBezTo>
                <a:cubicBezTo>
                  <a:pt x="1494" y="22"/>
                  <a:pt x="1491" y="18"/>
                  <a:pt x="1486" y="18"/>
                </a:cubicBezTo>
                <a:close/>
                <a:moveTo>
                  <a:pt x="1486" y="36"/>
                </a:moveTo>
                <a:cubicBezTo>
                  <a:pt x="1482" y="36"/>
                  <a:pt x="1478" y="40"/>
                  <a:pt x="1478" y="44"/>
                </a:cubicBezTo>
                <a:cubicBezTo>
                  <a:pt x="1478" y="49"/>
                  <a:pt x="1482" y="52"/>
                  <a:pt x="1486" y="52"/>
                </a:cubicBezTo>
                <a:cubicBezTo>
                  <a:pt x="1491" y="52"/>
                  <a:pt x="1494" y="49"/>
                  <a:pt x="1494" y="44"/>
                </a:cubicBezTo>
                <a:cubicBezTo>
                  <a:pt x="1494" y="40"/>
                  <a:pt x="1491" y="36"/>
                  <a:pt x="1486" y="36"/>
                </a:cubicBezTo>
                <a:close/>
                <a:moveTo>
                  <a:pt x="1504" y="18"/>
                </a:moveTo>
                <a:cubicBezTo>
                  <a:pt x="1500" y="18"/>
                  <a:pt x="1496" y="22"/>
                  <a:pt x="1496" y="26"/>
                </a:cubicBezTo>
                <a:cubicBezTo>
                  <a:pt x="1496" y="31"/>
                  <a:pt x="1500" y="34"/>
                  <a:pt x="1504" y="34"/>
                </a:cubicBezTo>
                <a:cubicBezTo>
                  <a:pt x="1508" y="34"/>
                  <a:pt x="1512" y="31"/>
                  <a:pt x="1512" y="26"/>
                </a:cubicBezTo>
                <a:cubicBezTo>
                  <a:pt x="1512" y="22"/>
                  <a:pt x="1508" y="18"/>
                  <a:pt x="1504" y="18"/>
                </a:cubicBezTo>
                <a:close/>
                <a:moveTo>
                  <a:pt x="1504" y="36"/>
                </a:moveTo>
                <a:cubicBezTo>
                  <a:pt x="1500" y="36"/>
                  <a:pt x="1496" y="40"/>
                  <a:pt x="1496" y="44"/>
                </a:cubicBezTo>
                <a:cubicBezTo>
                  <a:pt x="1496" y="49"/>
                  <a:pt x="1500" y="52"/>
                  <a:pt x="1504" y="52"/>
                </a:cubicBezTo>
                <a:cubicBezTo>
                  <a:pt x="1508" y="52"/>
                  <a:pt x="1512" y="49"/>
                  <a:pt x="1512" y="44"/>
                </a:cubicBezTo>
                <a:cubicBezTo>
                  <a:pt x="1512" y="40"/>
                  <a:pt x="1508" y="36"/>
                  <a:pt x="1504" y="36"/>
                </a:cubicBezTo>
                <a:close/>
                <a:moveTo>
                  <a:pt x="1486" y="90"/>
                </a:moveTo>
                <a:cubicBezTo>
                  <a:pt x="1482" y="90"/>
                  <a:pt x="1478" y="93"/>
                  <a:pt x="1478" y="98"/>
                </a:cubicBezTo>
                <a:cubicBezTo>
                  <a:pt x="1478" y="102"/>
                  <a:pt x="1482" y="106"/>
                  <a:pt x="1486" y="106"/>
                </a:cubicBezTo>
                <a:cubicBezTo>
                  <a:pt x="1491" y="106"/>
                  <a:pt x="1494" y="102"/>
                  <a:pt x="1494" y="98"/>
                </a:cubicBezTo>
                <a:cubicBezTo>
                  <a:pt x="1494" y="93"/>
                  <a:pt x="1491" y="90"/>
                  <a:pt x="1486" y="90"/>
                </a:cubicBezTo>
                <a:close/>
                <a:moveTo>
                  <a:pt x="1486" y="107"/>
                </a:moveTo>
                <a:cubicBezTo>
                  <a:pt x="1482" y="107"/>
                  <a:pt x="1478" y="111"/>
                  <a:pt x="1478" y="115"/>
                </a:cubicBezTo>
                <a:cubicBezTo>
                  <a:pt x="1478" y="120"/>
                  <a:pt x="1482" y="123"/>
                  <a:pt x="1486" y="123"/>
                </a:cubicBezTo>
                <a:cubicBezTo>
                  <a:pt x="1491" y="123"/>
                  <a:pt x="1494" y="120"/>
                  <a:pt x="1494" y="115"/>
                </a:cubicBezTo>
                <a:cubicBezTo>
                  <a:pt x="1494" y="111"/>
                  <a:pt x="1491" y="107"/>
                  <a:pt x="1486" y="107"/>
                </a:cubicBezTo>
                <a:close/>
                <a:moveTo>
                  <a:pt x="1504" y="90"/>
                </a:moveTo>
                <a:cubicBezTo>
                  <a:pt x="1500" y="90"/>
                  <a:pt x="1496" y="93"/>
                  <a:pt x="1496" y="98"/>
                </a:cubicBezTo>
                <a:cubicBezTo>
                  <a:pt x="1496" y="102"/>
                  <a:pt x="1500" y="106"/>
                  <a:pt x="1504" y="106"/>
                </a:cubicBezTo>
                <a:cubicBezTo>
                  <a:pt x="1508" y="106"/>
                  <a:pt x="1512" y="102"/>
                  <a:pt x="1512" y="98"/>
                </a:cubicBezTo>
                <a:cubicBezTo>
                  <a:pt x="1512" y="93"/>
                  <a:pt x="1508" y="90"/>
                  <a:pt x="1504" y="90"/>
                </a:cubicBezTo>
                <a:close/>
                <a:moveTo>
                  <a:pt x="1504" y="107"/>
                </a:moveTo>
                <a:cubicBezTo>
                  <a:pt x="1500" y="107"/>
                  <a:pt x="1496" y="111"/>
                  <a:pt x="1496" y="115"/>
                </a:cubicBezTo>
                <a:cubicBezTo>
                  <a:pt x="1496" y="120"/>
                  <a:pt x="1500" y="123"/>
                  <a:pt x="1504" y="123"/>
                </a:cubicBezTo>
                <a:cubicBezTo>
                  <a:pt x="1508" y="123"/>
                  <a:pt x="1512" y="120"/>
                  <a:pt x="1512" y="115"/>
                </a:cubicBezTo>
                <a:cubicBezTo>
                  <a:pt x="1512" y="111"/>
                  <a:pt x="1508" y="107"/>
                  <a:pt x="1504" y="107"/>
                </a:cubicBezTo>
                <a:close/>
                <a:moveTo>
                  <a:pt x="1486" y="125"/>
                </a:moveTo>
                <a:cubicBezTo>
                  <a:pt x="1482" y="125"/>
                  <a:pt x="1478" y="129"/>
                  <a:pt x="1478" y="133"/>
                </a:cubicBezTo>
                <a:cubicBezTo>
                  <a:pt x="1478" y="138"/>
                  <a:pt x="1482" y="141"/>
                  <a:pt x="1486" y="141"/>
                </a:cubicBezTo>
                <a:cubicBezTo>
                  <a:pt x="1491" y="141"/>
                  <a:pt x="1494" y="138"/>
                  <a:pt x="1494" y="133"/>
                </a:cubicBezTo>
                <a:cubicBezTo>
                  <a:pt x="1494" y="129"/>
                  <a:pt x="1491" y="125"/>
                  <a:pt x="1486" y="125"/>
                </a:cubicBezTo>
                <a:close/>
                <a:moveTo>
                  <a:pt x="1486" y="143"/>
                </a:moveTo>
                <a:cubicBezTo>
                  <a:pt x="1482" y="143"/>
                  <a:pt x="1478" y="147"/>
                  <a:pt x="1478" y="151"/>
                </a:cubicBezTo>
                <a:cubicBezTo>
                  <a:pt x="1478" y="155"/>
                  <a:pt x="1482" y="159"/>
                  <a:pt x="1486" y="159"/>
                </a:cubicBezTo>
                <a:cubicBezTo>
                  <a:pt x="1491" y="159"/>
                  <a:pt x="1494" y="155"/>
                  <a:pt x="1494" y="151"/>
                </a:cubicBezTo>
                <a:cubicBezTo>
                  <a:pt x="1494" y="147"/>
                  <a:pt x="1491" y="143"/>
                  <a:pt x="1486" y="143"/>
                </a:cubicBezTo>
                <a:close/>
                <a:moveTo>
                  <a:pt x="1486" y="161"/>
                </a:moveTo>
                <a:cubicBezTo>
                  <a:pt x="1482" y="161"/>
                  <a:pt x="1478" y="164"/>
                  <a:pt x="1478" y="169"/>
                </a:cubicBezTo>
                <a:cubicBezTo>
                  <a:pt x="1478" y="173"/>
                  <a:pt x="1482" y="177"/>
                  <a:pt x="1486" y="177"/>
                </a:cubicBezTo>
                <a:cubicBezTo>
                  <a:pt x="1491" y="177"/>
                  <a:pt x="1494" y="173"/>
                  <a:pt x="1494" y="169"/>
                </a:cubicBezTo>
                <a:cubicBezTo>
                  <a:pt x="1494" y="164"/>
                  <a:pt x="1491" y="161"/>
                  <a:pt x="1486" y="161"/>
                </a:cubicBezTo>
                <a:close/>
                <a:moveTo>
                  <a:pt x="1486" y="179"/>
                </a:moveTo>
                <a:cubicBezTo>
                  <a:pt x="1482" y="179"/>
                  <a:pt x="1478" y="182"/>
                  <a:pt x="1478" y="187"/>
                </a:cubicBezTo>
                <a:cubicBezTo>
                  <a:pt x="1478" y="191"/>
                  <a:pt x="1482" y="195"/>
                  <a:pt x="1486" y="195"/>
                </a:cubicBezTo>
                <a:cubicBezTo>
                  <a:pt x="1491" y="195"/>
                  <a:pt x="1494" y="191"/>
                  <a:pt x="1494" y="187"/>
                </a:cubicBezTo>
                <a:cubicBezTo>
                  <a:pt x="1494" y="182"/>
                  <a:pt x="1491" y="179"/>
                  <a:pt x="1486" y="179"/>
                </a:cubicBezTo>
                <a:close/>
                <a:moveTo>
                  <a:pt x="1504" y="125"/>
                </a:moveTo>
                <a:cubicBezTo>
                  <a:pt x="1500" y="125"/>
                  <a:pt x="1496" y="129"/>
                  <a:pt x="1496" y="133"/>
                </a:cubicBezTo>
                <a:cubicBezTo>
                  <a:pt x="1496" y="138"/>
                  <a:pt x="1500" y="141"/>
                  <a:pt x="1504" y="141"/>
                </a:cubicBezTo>
                <a:cubicBezTo>
                  <a:pt x="1508" y="141"/>
                  <a:pt x="1512" y="138"/>
                  <a:pt x="1512" y="133"/>
                </a:cubicBezTo>
                <a:cubicBezTo>
                  <a:pt x="1512" y="129"/>
                  <a:pt x="1508" y="125"/>
                  <a:pt x="1504" y="125"/>
                </a:cubicBezTo>
                <a:close/>
                <a:moveTo>
                  <a:pt x="1504" y="143"/>
                </a:moveTo>
                <a:cubicBezTo>
                  <a:pt x="1500" y="143"/>
                  <a:pt x="1496" y="147"/>
                  <a:pt x="1496" y="151"/>
                </a:cubicBezTo>
                <a:cubicBezTo>
                  <a:pt x="1496" y="155"/>
                  <a:pt x="1500" y="159"/>
                  <a:pt x="1504" y="159"/>
                </a:cubicBezTo>
                <a:cubicBezTo>
                  <a:pt x="1508" y="159"/>
                  <a:pt x="1512" y="155"/>
                  <a:pt x="1512" y="151"/>
                </a:cubicBezTo>
                <a:cubicBezTo>
                  <a:pt x="1512" y="147"/>
                  <a:pt x="1508" y="143"/>
                  <a:pt x="1504" y="143"/>
                </a:cubicBezTo>
                <a:close/>
                <a:moveTo>
                  <a:pt x="1504" y="161"/>
                </a:moveTo>
                <a:cubicBezTo>
                  <a:pt x="1500" y="161"/>
                  <a:pt x="1496" y="164"/>
                  <a:pt x="1496" y="169"/>
                </a:cubicBezTo>
                <a:cubicBezTo>
                  <a:pt x="1496" y="173"/>
                  <a:pt x="1500" y="177"/>
                  <a:pt x="1504" y="177"/>
                </a:cubicBezTo>
                <a:cubicBezTo>
                  <a:pt x="1508" y="177"/>
                  <a:pt x="1512" y="173"/>
                  <a:pt x="1512" y="169"/>
                </a:cubicBezTo>
                <a:cubicBezTo>
                  <a:pt x="1512" y="164"/>
                  <a:pt x="1508" y="161"/>
                  <a:pt x="1504" y="161"/>
                </a:cubicBezTo>
                <a:close/>
                <a:moveTo>
                  <a:pt x="1504" y="179"/>
                </a:moveTo>
                <a:cubicBezTo>
                  <a:pt x="1500" y="179"/>
                  <a:pt x="1496" y="182"/>
                  <a:pt x="1496" y="187"/>
                </a:cubicBezTo>
                <a:cubicBezTo>
                  <a:pt x="1496" y="191"/>
                  <a:pt x="1500" y="195"/>
                  <a:pt x="1504" y="195"/>
                </a:cubicBezTo>
                <a:cubicBezTo>
                  <a:pt x="1508" y="195"/>
                  <a:pt x="1512" y="191"/>
                  <a:pt x="1512" y="187"/>
                </a:cubicBezTo>
                <a:cubicBezTo>
                  <a:pt x="1512" y="182"/>
                  <a:pt x="1508" y="179"/>
                  <a:pt x="1504" y="179"/>
                </a:cubicBezTo>
                <a:close/>
                <a:moveTo>
                  <a:pt x="1486" y="196"/>
                </a:moveTo>
                <a:cubicBezTo>
                  <a:pt x="1482" y="196"/>
                  <a:pt x="1478" y="200"/>
                  <a:pt x="1478" y="204"/>
                </a:cubicBezTo>
                <a:cubicBezTo>
                  <a:pt x="1478" y="209"/>
                  <a:pt x="1482" y="212"/>
                  <a:pt x="1486" y="212"/>
                </a:cubicBezTo>
                <a:cubicBezTo>
                  <a:pt x="1491" y="212"/>
                  <a:pt x="1494" y="209"/>
                  <a:pt x="1494" y="204"/>
                </a:cubicBezTo>
                <a:cubicBezTo>
                  <a:pt x="1494" y="200"/>
                  <a:pt x="1491" y="196"/>
                  <a:pt x="1486" y="196"/>
                </a:cubicBezTo>
                <a:close/>
                <a:moveTo>
                  <a:pt x="1486" y="214"/>
                </a:moveTo>
                <a:cubicBezTo>
                  <a:pt x="1482" y="214"/>
                  <a:pt x="1478" y="218"/>
                  <a:pt x="1478" y="222"/>
                </a:cubicBezTo>
                <a:cubicBezTo>
                  <a:pt x="1478" y="227"/>
                  <a:pt x="1482" y="230"/>
                  <a:pt x="1486" y="230"/>
                </a:cubicBezTo>
                <a:cubicBezTo>
                  <a:pt x="1491" y="230"/>
                  <a:pt x="1494" y="227"/>
                  <a:pt x="1494" y="222"/>
                </a:cubicBezTo>
                <a:cubicBezTo>
                  <a:pt x="1494" y="218"/>
                  <a:pt x="1491" y="214"/>
                  <a:pt x="1486" y="214"/>
                </a:cubicBezTo>
                <a:close/>
                <a:moveTo>
                  <a:pt x="1486" y="232"/>
                </a:moveTo>
                <a:cubicBezTo>
                  <a:pt x="1482" y="232"/>
                  <a:pt x="1478" y="236"/>
                  <a:pt x="1478" y="240"/>
                </a:cubicBezTo>
                <a:cubicBezTo>
                  <a:pt x="1478" y="244"/>
                  <a:pt x="1482" y="248"/>
                  <a:pt x="1486" y="248"/>
                </a:cubicBezTo>
                <a:cubicBezTo>
                  <a:pt x="1491" y="248"/>
                  <a:pt x="1494" y="244"/>
                  <a:pt x="1494" y="240"/>
                </a:cubicBezTo>
                <a:cubicBezTo>
                  <a:pt x="1494" y="236"/>
                  <a:pt x="1491" y="232"/>
                  <a:pt x="1486" y="232"/>
                </a:cubicBezTo>
                <a:close/>
                <a:moveTo>
                  <a:pt x="1486" y="250"/>
                </a:moveTo>
                <a:cubicBezTo>
                  <a:pt x="1482" y="250"/>
                  <a:pt x="1478" y="253"/>
                  <a:pt x="1478" y="258"/>
                </a:cubicBezTo>
                <a:cubicBezTo>
                  <a:pt x="1478" y="262"/>
                  <a:pt x="1482" y="266"/>
                  <a:pt x="1486" y="266"/>
                </a:cubicBezTo>
                <a:cubicBezTo>
                  <a:pt x="1491" y="266"/>
                  <a:pt x="1494" y="262"/>
                  <a:pt x="1494" y="258"/>
                </a:cubicBezTo>
                <a:cubicBezTo>
                  <a:pt x="1494" y="253"/>
                  <a:pt x="1491" y="250"/>
                  <a:pt x="1486" y="250"/>
                </a:cubicBezTo>
                <a:close/>
                <a:moveTo>
                  <a:pt x="1504" y="196"/>
                </a:moveTo>
                <a:cubicBezTo>
                  <a:pt x="1500" y="196"/>
                  <a:pt x="1496" y="200"/>
                  <a:pt x="1496" y="204"/>
                </a:cubicBezTo>
                <a:cubicBezTo>
                  <a:pt x="1496" y="209"/>
                  <a:pt x="1500" y="212"/>
                  <a:pt x="1504" y="212"/>
                </a:cubicBezTo>
                <a:cubicBezTo>
                  <a:pt x="1508" y="212"/>
                  <a:pt x="1512" y="209"/>
                  <a:pt x="1512" y="204"/>
                </a:cubicBezTo>
                <a:cubicBezTo>
                  <a:pt x="1512" y="200"/>
                  <a:pt x="1508" y="196"/>
                  <a:pt x="1504" y="196"/>
                </a:cubicBezTo>
                <a:close/>
                <a:moveTo>
                  <a:pt x="1504" y="214"/>
                </a:moveTo>
                <a:cubicBezTo>
                  <a:pt x="1500" y="214"/>
                  <a:pt x="1496" y="218"/>
                  <a:pt x="1496" y="222"/>
                </a:cubicBezTo>
                <a:cubicBezTo>
                  <a:pt x="1496" y="227"/>
                  <a:pt x="1500" y="230"/>
                  <a:pt x="1504" y="230"/>
                </a:cubicBezTo>
                <a:cubicBezTo>
                  <a:pt x="1508" y="230"/>
                  <a:pt x="1512" y="227"/>
                  <a:pt x="1512" y="222"/>
                </a:cubicBezTo>
                <a:cubicBezTo>
                  <a:pt x="1512" y="218"/>
                  <a:pt x="1508" y="214"/>
                  <a:pt x="1504" y="214"/>
                </a:cubicBezTo>
                <a:close/>
                <a:moveTo>
                  <a:pt x="1504" y="232"/>
                </a:moveTo>
                <a:cubicBezTo>
                  <a:pt x="1500" y="232"/>
                  <a:pt x="1496" y="236"/>
                  <a:pt x="1496" y="240"/>
                </a:cubicBezTo>
                <a:cubicBezTo>
                  <a:pt x="1496" y="244"/>
                  <a:pt x="1500" y="248"/>
                  <a:pt x="1504" y="248"/>
                </a:cubicBezTo>
                <a:cubicBezTo>
                  <a:pt x="1508" y="248"/>
                  <a:pt x="1512" y="244"/>
                  <a:pt x="1512" y="240"/>
                </a:cubicBezTo>
                <a:cubicBezTo>
                  <a:pt x="1512" y="236"/>
                  <a:pt x="1508" y="232"/>
                  <a:pt x="1504" y="232"/>
                </a:cubicBezTo>
                <a:close/>
                <a:moveTo>
                  <a:pt x="1504" y="250"/>
                </a:moveTo>
                <a:cubicBezTo>
                  <a:pt x="1500" y="250"/>
                  <a:pt x="1496" y="253"/>
                  <a:pt x="1496" y="258"/>
                </a:cubicBezTo>
                <a:cubicBezTo>
                  <a:pt x="1496" y="262"/>
                  <a:pt x="1500" y="266"/>
                  <a:pt x="1504" y="266"/>
                </a:cubicBezTo>
                <a:cubicBezTo>
                  <a:pt x="1508" y="266"/>
                  <a:pt x="1512" y="262"/>
                  <a:pt x="1512" y="258"/>
                </a:cubicBezTo>
                <a:cubicBezTo>
                  <a:pt x="1512" y="253"/>
                  <a:pt x="1508" y="250"/>
                  <a:pt x="1504" y="250"/>
                </a:cubicBezTo>
                <a:close/>
                <a:moveTo>
                  <a:pt x="1486" y="268"/>
                </a:moveTo>
                <a:cubicBezTo>
                  <a:pt x="1482" y="268"/>
                  <a:pt x="1478" y="271"/>
                  <a:pt x="1478" y="276"/>
                </a:cubicBezTo>
                <a:cubicBezTo>
                  <a:pt x="1478" y="280"/>
                  <a:pt x="1482" y="284"/>
                  <a:pt x="1486" y="284"/>
                </a:cubicBezTo>
                <a:cubicBezTo>
                  <a:pt x="1491" y="284"/>
                  <a:pt x="1494" y="280"/>
                  <a:pt x="1494" y="276"/>
                </a:cubicBezTo>
                <a:cubicBezTo>
                  <a:pt x="1494" y="271"/>
                  <a:pt x="1491" y="268"/>
                  <a:pt x="1486" y="268"/>
                </a:cubicBezTo>
                <a:close/>
                <a:moveTo>
                  <a:pt x="1486" y="285"/>
                </a:moveTo>
                <a:cubicBezTo>
                  <a:pt x="1482" y="285"/>
                  <a:pt x="1478" y="289"/>
                  <a:pt x="1478" y="293"/>
                </a:cubicBezTo>
                <a:cubicBezTo>
                  <a:pt x="1478" y="298"/>
                  <a:pt x="1482" y="301"/>
                  <a:pt x="1486" y="301"/>
                </a:cubicBezTo>
                <a:cubicBezTo>
                  <a:pt x="1491" y="301"/>
                  <a:pt x="1494" y="298"/>
                  <a:pt x="1494" y="293"/>
                </a:cubicBezTo>
                <a:cubicBezTo>
                  <a:pt x="1494" y="289"/>
                  <a:pt x="1491" y="285"/>
                  <a:pt x="1486" y="285"/>
                </a:cubicBezTo>
                <a:close/>
                <a:moveTo>
                  <a:pt x="1486" y="303"/>
                </a:moveTo>
                <a:cubicBezTo>
                  <a:pt x="1482" y="303"/>
                  <a:pt x="1478" y="307"/>
                  <a:pt x="1478" y="311"/>
                </a:cubicBezTo>
                <a:cubicBezTo>
                  <a:pt x="1478" y="316"/>
                  <a:pt x="1482" y="319"/>
                  <a:pt x="1486" y="319"/>
                </a:cubicBezTo>
                <a:cubicBezTo>
                  <a:pt x="1491" y="319"/>
                  <a:pt x="1494" y="316"/>
                  <a:pt x="1494" y="311"/>
                </a:cubicBezTo>
                <a:cubicBezTo>
                  <a:pt x="1494" y="307"/>
                  <a:pt x="1491" y="303"/>
                  <a:pt x="1486" y="303"/>
                </a:cubicBezTo>
                <a:close/>
                <a:moveTo>
                  <a:pt x="1486" y="321"/>
                </a:moveTo>
                <a:cubicBezTo>
                  <a:pt x="1482" y="321"/>
                  <a:pt x="1478" y="325"/>
                  <a:pt x="1478" y="329"/>
                </a:cubicBezTo>
                <a:cubicBezTo>
                  <a:pt x="1478" y="334"/>
                  <a:pt x="1482" y="337"/>
                  <a:pt x="1486" y="337"/>
                </a:cubicBezTo>
                <a:cubicBezTo>
                  <a:pt x="1491" y="337"/>
                  <a:pt x="1494" y="334"/>
                  <a:pt x="1494" y="329"/>
                </a:cubicBezTo>
                <a:cubicBezTo>
                  <a:pt x="1494" y="325"/>
                  <a:pt x="1491" y="321"/>
                  <a:pt x="1486" y="321"/>
                </a:cubicBezTo>
                <a:close/>
                <a:moveTo>
                  <a:pt x="1504" y="268"/>
                </a:moveTo>
                <a:cubicBezTo>
                  <a:pt x="1500" y="268"/>
                  <a:pt x="1496" y="271"/>
                  <a:pt x="1496" y="276"/>
                </a:cubicBezTo>
                <a:cubicBezTo>
                  <a:pt x="1496" y="280"/>
                  <a:pt x="1500" y="284"/>
                  <a:pt x="1504" y="284"/>
                </a:cubicBezTo>
                <a:cubicBezTo>
                  <a:pt x="1508" y="284"/>
                  <a:pt x="1512" y="280"/>
                  <a:pt x="1512" y="276"/>
                </a:cubicBezTo>
                <a:cubicBezTo>
                  <a:pt x="1512" y="271"/>
                  <a:pt x="1508" y="268"/>
                  <a:pt x="1504" y="268"/>
                </a:cubicBezTo>
                <a:close/>
                <a:moveTo>
                  <a:pt x="1504" y="285"/>
                </a:moveTo>
                <a:cubicBezTo>
                  <a:pt x="1500" y="285"/>
                  <a:pt x="1496" y="289"/>
                  <a:pt x="1496" y="293"/>
                </a:cubicBezTo>
                <a:cubicBezTo>
                  <a:pt x="1496" y="298"/>
                  <a:pt x="1500" y="301"/>
                  <a:pt x="1504" y="301"/>
                </a:cubicBezTo>
                <a:cubicBezTo>
                  <a:pt x="1508" y="301"/>
                  <a:pt x="1512" y="298"/>
                  <a:pt x="1512" y="293"/>
                </a:cubicBezTo>
                <a:cubicBezTo>
                  <a:pt x="1512" y="289"/>
                  <a:pt x="1508" y="285"/>
                  <a:pt x="1504" y="285"/>
                </a:cubicBezTo>
                <a:close/>
                <a:moveTo>
                  <a:pt x="1504" y="303"/>
                </a:moveTo>
                <a:cubicBezTo>
                  <a:pt x="1500" y="303"/>
                  <a:pt x="1496" y="307"/>
                  <a:pt x="1496" y="311"/>
                </a:cubicBezTo>
                <a:cubicBezTo>
                  <a:pt x="1496" y="316"/>
                  <a:pt x="1500" y="319"/>
                  <a:pt x="1504" y="319"/>
                </a:cubicBezTo>
                <a:cubicBezTo>
                  <a:pt x="1508" y="319"/>
                  <a:pt x="1512" y="316"/>
                  <a:pt x="1512" y="311"/>
                </a:cubicBezTo>
                <a:cubicBezTo>
                  <a:pt x="1512" y="307"/>
                  <a:pt x="1508" y="303"/>
                  <a:pt x="1504" y="303"/>
                </a:cubicBezTo>
                <a:close/>
                <a:moveTo>
                  <a:pt x="1504" y="321"/>
                </a:moveTo>
                <a:cubicBezTo>
                  <a:pt x="1500" y="321"/>
                  <a:pt x="1496" y="325"/>
                  <a:pt x="1496" y="329"/>
                </a:cubicBezTo>
                <a:cubicBezTo>
                  <a:pt x="1496" y="334"/>
                  <a:pt x="1500" y="337"/>
                  <a:pt x="1504" y="337"/>
                </a:cubicBezTo>
                <a:cubicBezTo>
                  <a:pt x="1508" y="337"/>
                  <a:pt x="1512" y="334"/>
                  <a:pt x="1512" y="329"/>
                </a:cubicBezTo>
                <a:cubicBezTo>
                  <a:pt x="1512" y="325"/>
                  <a:pt x="1508" y="321"/>
                  <a:pt x="1504" y="321"/>
                </a:cubicBezTo>
                <a:close/>
                <a:moveTo>
                  <a:pt x="1486" y="339"/>
                </a:moveTo>
                <a:cubicBezTo>
                  <a:pt x="1482" y="339"/>
                  <a:pt x="1478" y="342"/>
                  <a:pt x="1478" y="347"/>
                </a:cubicBezTo>
                <a:cubicBezTo>
                  <a:pt x="1478" y="351"/>
                  <a:pt x="1482" y="355"/>
                  <a:pt x="1486" y="355"/>
                </a:cubicBezTo>
                <a:cubicBezTo>
                  <a:pt x="1491" y="355"/>
                  <a:pt x="1494" y="351"/>
                  <a:pt x="1494" y="347"/>
                </a:cubicBezTo>
                <a:cubicBezTo>
                  <a:pt x="1494" y="342"/>
                  <a:pt x="1491" y="339"/>
                  <a:pt x="1486" y="339"/>
                </a:cubicBezTo>
                <a:close/>
                <a:moveTo>
                  <a:pt x="1486" y="357"/>
                </a:moveTo>
                <a:cubicBezTo>
                  <a:pt x="1482" y="357"/>
                  <a:pt x="1478" y="360"/>
                  <a:pt x="1478" y="365"/>
                </a:cubicBezTo>
                <a:cubicBezTo>
                  <a:pt x="1478" y="369"/>
                  <a:pt x="1482" y="373"/>
                  <a:pt x="1486" y="373"/>
                </a:cubicBezTo>
                <a:cubicBezTo>
                  <a:pt x="1491" y="373"/>
                  <a:pt x="1494" y="369"/>
                  <a:pt x="1494" y="365"/>
                </a:cubicBezTo>
                <a:cubicBezTo>
                  <a:pt x="1494" y="360"/>
                  <a:pt x="1491" y="357"/>
                  <a:pt x="1486" y="357"/>
                </a:cubicBezTo>
                <a:close/>
                <a:moveTo>
                  <a:pt x="1486" y="375"/>
                </a:moveTo>
                <a:cubicBezTo>
                  <a:pt x="1482" y="375"/>
                  <a:pt x="1478" y="378"/>
                  <a:pt x="1478" y="383"/>
                </a:cubicBezTo>
                <a:cubicBezTo>
                  <a:pt x="1478" y="387"/>
                  <a:pt x="1482" y="391"/>
                  <a:pt x="1486" y="391"/>
                </a:cubicBezTo>
                <a:cubicBezTo>
                  <a:pt x="1491" y="391"/>
                  <a:pt x="1494" y="387"/>
                  <a:pt x="1494" y="383"/>
                </a:cubicBezTo>
                <a:cubicBezTo>
                  <a:pt x="1494" y="378"/>
                  <a:pt x="1491" y="375"/>
                  <a:pt x="1486" y="375"/>
                </a:cubicBezTo>
                <a:close/>
                <a:moveTo>
                  <a:pt x="1504" y="339"/>
                </a:moveTo>
                <a:cubicBezTo>
                  <a:pt x="1500" y="339"/>
                  <a:pt x="1496" y="342"/>
                  <a:pt x="1496" y="347"/>
                </a:cubicBezTo>
                <a:cubicBezTo>
                  <a:pt x="1496" y="351"/>
                  <a:pt x="1500" y="355"/>
                  <a:pt x="1504" y="355"/>
                </a:cubicBezTo>
                <a:cubicBezTo>
                  <a:pt x="1508" y="355"/>
                  <a:pt x="1512" y="351"/>
                  <a:pt x="1512" y="347"/>
                </a:cubicBezTo>
                <a:cubicBezTo>
                  <a:pt x="1512" y="342"/>
                  <a:pt x="1508" y="339"/>
                  <a:pt x="1504" y="339"/>
                </a:cubicBezTo>
                <a:close/>
                <a:moveTo>
                  <a:pt x="1504" y="357"/>
                </a:moveTo>
                <a:cubicBezTo>
                  <a:pt x="1500" y="357"/>
                  <a:pt x="1496" y="360"/>
                  <a:pt x="1496" y="365"/>
                </a:cubicBezTo>
                <a:cubicBezTo>
                  <a:pt x="1496" y="369"/>
                  <a:pt x="1500" y="373"/>
                  <a:pt x="1504" y="373"/>
                </a:cubicBezTo>
                <a:cubicBezTo>
                  <a:pt x="1508" y="373"/>
                  <a:pt x="1512" y="369"/>
                  <a:pt x="1512" y="365"/>
                </a:cubicBezTo>
                <a:cubicBezTo>
                  <a:pt x="1512" y="360"/>
                  <a:pt x="1508" y="357"/>
                  <a:pt x="1504" y="357"/>
                </a:cubicBezTo>
                <a:close/>
                <a:moveTo>
                  <a:pt x="1504" y="375"/>
                </a:moveTo>
                <a:cubicBezTo>
                  <a:pt x="1500" y="375"/>
                  <a:pt x="1496" y="378"/>
                  <a:pt x="1496" y="383"/>
                </a:cubicBezTo>
                <a:cubicBezTo>
                  <a:pt x="1496" y="387"/>
                  <a:pt x="1500" y="391"/>
                  <a:pt x="1504" y="391"/>
                </a:cubicBezTo>
                <a:cubicBezTo>
                  <a:pt x="1508" y="391"/>
                  <a:pt x="1512" y="387"/>
                  <a:pt x="1512" y="383"/>
                </a:cubicBezTo>
                <a:cubicBezTo>
                  <a:pt x="1512" y="378"/>
                  <a:pt x="1508" y="375"/>
                  <a:pt x="1504" y="375"/>
                </a:cubicBezTo>
                <a:close/>
                <a:moveTo>
                  <a:pt x="1522" y="36"/>
                </a:moveTo>
                <a:cubicBezTo>
                  <a:pt x="1517" y="36"/>
                  <a:pt x="1514" y="40"/>
                  <a:pt x="1514" y="44"/>
                </a:cubicBezTo>
                <a:cubicBezTo>
                  <a:pt x="1514" y="49"/>
                  <a:pt x="1517" y="52"/>
                  <a:pt x="1522" y="52"/>
                </a:cubicBezTo>
                <a:cubicBezTo>
                  <a:pt x="1526" y="52"/>
                  <a:pt x="1530" y="49"/>
                  <a:pt x="1530" y="44"/>
                </a:cubicBezTo>
                <a:cubicBezTo>
                  <a:pt x="1530" y="40"/>
                  <a:pt x="1526" y="36"/>
                  <a:pt x="1522" y="36"/>
                </a:cubicBezTo>
                <a:close/>
                <a:moveTo>
                  <a:pt x="1522" y="72"/>
                </a:moveTo>
                <a:cubicBezTo>
                  <a:pt x="1517" y="72"/>
                  <a:pt x="1514" y="75"/>
                  <a:pt x="1514" y="80"/>
                </a:cubicBezTo>
                <a:cubicBezTo>
                  <a:pt x="1514" y="84"/>
                  <a:pt x="1517" y="88"/>
                  <a:pt x="1522" y="88"/>
                </a:cubicBezTo>
                <a:cubicBezTo>
                  <a:pt x="1526" y="88"/>
                  <a:pt x="1530" y="84"/>
                  <a:pt x="1530" y="80"/>
                </a:cubicBezTo>
                <a:cubicBezTo>
                  <a:pt x="1530" y="75"/>
                  <a:pt x="1526" y="72"/>
                  <a:pt x="1522" y="72"/>
                </a:cubicBezTo>
                <a:close/>
                <a:moveTo>
                  <a:pt x="1522" y="90"/>
                </a:moveTo>
                <a:cubicBezTo>
                  <a:pt x="1517" y="90"/>
                  <a:pt x="1514" y="93"/>
                  <a:pt x="1514" y="98"/>
                </a:cubicBezTo>
                <a:cubicBezTo>
                  <a:pt x="1514" y="102"/>
                  <a:pt x="1517" y="106"/>
                  <a:pt x="1522" y="106"/>
                </a:cubicBezTo>
                <a:cubicBezTo>
                  <a:pt x="1526" y="106"/>
                  <a:pt x="1530" y="102"/>
                  <a:pt x="1530" y="98"/>
                </a:cubicBezTo>
                <a:cubicBezTo>
                  <a:pt x="1530" y="93"/>
                  <a:pt x="1526" y="90"/>
                  <a:pt x="1522" y="90"/>
                </a:cubicBezTo>
                <a:close/>
                <a:moveTo>
                  <a:pt x="1522" y="107"/>
                </a:moveTo>
                <a:cubicBezTo>
                  <a:pt x="1517" y="107"/>
                  <a:pt x="1514" y="111"/>
                  <a:pt x="1514" y="115"/>
                </a:cubicBezTo>
                <a:cubicBezTo>
                  <a:pt x="1514" y="120"/>
                  <a:pt x="1517" y="123"/>
                  <a:pt x="1522" y="123"/>
                </a:cubicBezTo>
                <a:cubicBezTo>
                  <a:pt x="1526" y="123"/>
                  <a:pt x="1530" y="120"/>
                  <a:pt x="1530" y="115"/>
                </a:cubicBezTo>
                <a:cubicBezTo>
                  <a:pt x="1530" y="111"/>
                  <a:pt x="1526" y="107"/>
                  <a:pt x="1522" y="107"/>
                </a:cubicBezTo>
                <a:close/>
                <a:moveTo>
                  <a:pt x="1540" y="72"/>
                </a:moveTo>
                <a:cubicBezTo>
                  <a:pt x="1535" y="72"/>
                  <a:pt x="1532" y="75"/>
                  <a:pt x="1532" y="80"/>
                </a:cubicBezTo>
                <a:cubicBezTo>
                  <a:pt x="1532" y="84"/>
                  <a:pt x="1535" y="88"/>
                  <a:pt x="1540" y="88"/>
                </a:cubicBezTo>
                <a:cubicBezTo>
                  <a:pt x="1544" y="88"/>
                  <a:pt x="1548" y="84"/>
                  <a:pt x="1548" y="80"/>
                </a:cubicBezTo>
                <a:cubicBezTo>
                  <a:pt x="1548" y="75"/>
                  <a:pt x="1544" y="72"/>
                  <a:pt x="1540" y="72"/>
                </a:cubicBezTo>
                <a:close/>
                <a:moveTo>
                  <a:pt x="1540" y="90"/>
                </a:moveTo>
                <a:cubicBezTo>
                  <a:pt x="1535" y="90"/>
                  <a:pt x="1532" y="93"/>
                  <a:pt x="1532" y="98"/>
                </a:cubicBezTo>
                <a:cubicBezTo>
                  <a:pt x="1532" y="102"/>
                  <a:pt x="1535" y="106"/>
                  <a:pt x="1540" y="106"/>
                </a:cubicBezTo>
                <a:cubicBezTo>
                  <a:pt x="1544" y="106"/>
                  <a:pt x="1548" y="102"/>
                  <a:pt x="1548" y="98"/>
                </a:cubicBezTo>
                <a:cubicBezTo>
                  <a:pt x="1548" y="93"/>
                  <a:pt x="1544" y="90"/>
                  <a:pt x="1540" y="90"/>
                </a:cubicBezTo>
                <a:close/>
                <a:moveTo>
                  <a:pt x="1540" y="107"/>
                </a:moveTo>
                <a:cubicBezTo>
                  <a:pt x="1535" y="107"/>
                  <a:pt x="1532" y="111"/>
                  <a:pt x="1532" y="115"/>
                </a:cubicBezTo>
                <a:cubicBezTo>
                  <a:pt x="1532" y="120"/>
                  <a:pt x="1535" y="123"/>
                  <a:pt x="1540" y="123"/>
                </a:cubicBezTo>
                <a:cubicBezTo>
                  <a:pt x="1544" y="123"/>
                  <a:pt x="1548" y="120"/>
                  <a:pt x="1548" y="115"/>
                </a:cubicBezTo>
                <a:cubicBezTo>
                  <a:pt x="1548" y="111"/>
                  <a:pt x="1544" y="107"/>
                  <a:pt x="1540" y="107"/>
                </a:cubicBezTo>
                <a:close/>
                <a:moveTo>
                  <a:pt x="1522" y="125"/>
                </a:moveTo>
                <a:cubicBezTo>
                  <a:pt x="1517" y="125"/>
                  <a:pt x="1514" y="129"/>
                  <a:pt x="1514" y="133"/>
                </a:cubicBezTo>
                <a:cubicBezTo>
                  <a:pt x="1514" y="138"/>
                  <a:pt x="1517" y="141"/>
                  <a:pt x="1522" y="141"/>
                </a:cubicBezTo>
                <a:cubicBezTo>
                  <a:pt x="1526" y="141"/>
                  <a:pt x="1530" y="138"/>
                  <a:pt x="1530" y="133"/>
                </a:cubicBezTo>
                <a:cubicBezTo>
                  <a:pt x="1530" y="129"/>
                  <a:pt x="1526" y="125"/>
                  <a:pt x="1522" y="125"/>
                </a:cubicBezTo>
                <a:close/>
                <a:moveTo>
                  <a:pt x="1522" y="143"/>
                </a:moveTo>
                <a:cubicBezTo>
                  <a:pt x="1517" y="143"/>
                  <a:pt x="1514" y="147"/>
                  <a:pt x="1514" y="151"/>
                </a:cubicBezTo>
                <a:cubicBezTo>
                  <a:pt x="1514" y="155"/>
                  <a:pt x="1517" y="159"/>
                  <a:pt x="1522" y="159"/>
                </a:cubicBezTo>
                <a:cubicBezTo>
                  <a:pt x="1526" y="159"/>
                  <a:pt x="1530" y="155"/>
                  <a:pt x="1530" y="151"/>
                </a:cubicBezTo>
                <a:cubicBezTo>
                  <a:pt x="1530" y="147"/>
                  <a:pt x="1526" y="143"/>
                  <a:pt x="1522" y="143"/>
                </a:cubicBezTo>
                <a:close/>
                <a:moveTo>
                  <a:pt x="1522" y="161"/>
                </a:moveTo>
                <a:cubicBezTo>
                  <a:pt x="1517" y="161"/>
                  <a:pt x="1514" y="164"/>
                  <a:pt x="1514" y="169"/>
                </a:cubicBezTo>
                <a:cubicBezTo>
                  <a:pt x="1514" y="173"/>
                  <a:pt x="1517" y="177"/>
                  <a:pt x="1522" y="177"/>
                </a:cubicBezTo>
                <a:cubicBezTo>
                  <a:pt x="1526" y="177"/>
                  <a:pt x="1530" y="173"/>
                  <a:pt x="1530" y="169"/>
                </a:cubicBezTo>
                <a:cubicBezTo>
                  <a:pt x="1530" y="164"/>
                  <a:pt x="1526" y="161"/>
                  <a:pt x="1522" y="161"/>
                </a:cubicBezTo>
                <a:close/>
                <a:moveTo>
                  <a:pt x="1522" y="179"/>
                </a:moveTo>
                <a:cubicBezTo>
                  <a:pt x="1517" y="179"/>
                  <a:pt x="1514" y="182"/>
                  <a:pt x="1514" y="187"/>
                </a:cubicBezTo>
                <a:cubicBezTo>
                  <a:pt x="1514" y="191"/>
                  <a:pt x="1517" y="195"/>
                  <a:pt x="1522" y="195"/>
                </a:cubicBezTo>
                <a:cubicBezTo>
                  <a:pt x="1526" y="195"/>
                  <a:pt x="1530" y="191"/>
                  <a:pt x="1530" y="187"/>
                </a:cubicBezTo>
                <a:cubicBezTo>
                  <a:pt x="1530" y="182"/>
                  <a:pt x="1526" y="179"/>
                  <a:pt x="1522" y="179"/>
                </a:cubicBezTo>
                <a:close/>
                <a:moveTo>
                  <a:pt x="1540" y="125"/>
                </a:moveTo>
                <a:cubicBezTo>
                  <a:pt x="1535" y="125"/>
                  <a:pt x="1532" y="129"/>
                  <a:pt x="1532" y="133"/>
                </a:cubicBezTo>
                <a:cubicBezTo>
                  <a:pt x="1532" y="138"/>
                  <a:pt x="1535" y="141"/>
                  <a:pt x="1540" y="141"/>
                </a:cubicBezTo>
                <a:cubicBezTo>
                  <a:pt x="1544" y="141"/>
                  <a:pt x="1548" y="138"/>
                  <a:pt x="1548" y="133"/>
                </a:cubicBezTo>
                <a:cubicBezTo>
                  <a:pt x="1548" y="129"/>
                  <a:pt x="1544" y="125"/>
                  <a:pt x="1540" y="125"/>
                </a:cubicBezTo>
                <a:close/>
                <a:moveTo>
                  <a:pt x="1540" y="143"/>
                </a:moveTo>
                <a:cubicBezTo>
                  <a:pt x="1535" y="143"/>
                  <a:pt x="1532" y="147"/>
                  <a:pt x="1532" y="151"/>
                </a:cubicBezTo>
                <a:cubicBezTo>
                  <a:pt x="1532" y="155"/>
                  <a:pt x="1535" y="159"/>
                  <a:pt x="1540" y="159"/>
                </a:cubicBezTo>
                <a:cubicBezTo>
                  <a:pt x="1544" y="159"/>
                  <a:pt x="1548" y="155"/>
                  <a:pt x="1548" y="151"/>
                </a:cubicBezTo>
                <a:cubicBezTo>
                  <a:pt x="1548" y="147"/>
                  <a:pt x="1544" y="143"/>
                  <a:pt x="1540" y="143"/>
                </a:cubicBezTo>
                <a:close/>
                <a:moveTo>
                  <a:pt x="1540" y="161"/>
                </a:moveTo>
                <a:cubicBezTo>
                  <a:pt x="1535" y="161"/>
                  <a:pt x="1532" y="164"/>
                  <a:pt x="1532" y="169"/>
                </a:cubicBezTo>
                <a:cubicBezTo>
                  <a:pt x="1532" y="173"/>
                  <a:pt x="1535" y="177"/>
                  <a:pt x="1540" y="177"/>
                </a:cubicBezTo>
                <a:cubicBezTo>
                  <a:pt x="1544" y="177"/>
                  <a:pt x="1548" y="173"/>
                  <a:pt x="1548" y="169"/>
                </a:cubicBezTo>
                <a:cubicBezTo>
                  <a:pt x="1548" y="164"/>
                  <a:pt x="1544" y="161"/>
                  <a:pt x="1540" y="161"/>
                </a:cubicBezTo>
                <a:close/>
                <a:moveTo>
                  <a:pt x="1540" y="179"/>
                </a:moveTo>
                <a:cubicBezTo>
                  <a:pt x="1535" y="179"/>
                  <a:pt x="1532" y="182"/>
                  <a:pt x="1532" y="187"/>
                </a:cubicBezTo>
                <a:cubicBezTo>
                  <a:pt x="1532" y="191"/>
                  <a:pt x="1535" y="195"/>
                  <a:pt x="1540" y="195"/>
                </a:cubicBezTo>
                <a:cubicBezTo>
                  <a:pt x="1544" y="195"/>
                  <a:pt x="1548" y="191"/>
                  <a:pt x="1548" y="187"/>
                </a:cubicBezTo>
                <a:cubicBezTo>
                  <a:pt x="1548" y="182"/>
                  <a:pt x="1544" y="179"/>
                  <a:pt x="1540" y="179"/>
                </a:cubicBezTo>
                <a:close/>
                <a:moveTo>
                  <a:pt x="1522" y="196"/>
                </a:moveTo>
                <a:cubicBezTo>
                  <a:pt x="1517" y="196"/>
                  <a:pt x="1514" y="200"/>
                  <a:pt x="1514" y="204"/>
                </a:cubicBezTo>
                <a:cubicBezTo>
                  <a:pt x="1514" y="209"/>
                  <a:pt x="1517" y="212"/>
                  <a:pt x="1522" y="212"/>
                </a:cubicBezTo>
                <a:cubicBezTo>
                  <a:pt x="1526" y="212"/>
                  <a:pt x="1530" y="209"/>
                  <a:pt x="1530" y="204"/>
                </a:cubicBezTo>
                <a:cubicBezTo>
                  <a:pt x="1530" y="200"/>
                  <a:pt x="1526" y="196"/>
                  <a:pt x="1522" y="196"/>
                </a:cubicBezTo>
                <a:close/>
                <a:moveTo>
                  <a:pt x="1522" y="214"/>
                </a:moveTo>
                <a:cubicBezTo>
                  <a:pt x="1517" y="214"/>
                  <a:pt x="1514" y="218"/>
                  <a:pt x="1514" y="222"/>
                </a:cubicBezTo>
                <a:cubicBezTo>
                  <a:pt x="1514" y="227"/>
                  <a:pt x="1517" y="230"/>
                  <a:pt x="1522" y="230"/>
                </a:cubicBezTo>
                <a:cubicBezTo>
                  <a:pt x="1526" y="230"/>
                  <a:pt x="1530" y="227"/>
                  <a:pt x="1530" y="222"/>
                </a:cubicBezTo>
                <a:cubicBezTo>
                  <a:pt x="1530" y="218"/>
                  <a:pt x="1526" y="214"/>
                  <a:pt x="1522" y="214"/>
                </a:cubicBezTo>
                <a:close/>
                <a:moveTo>
                  <a:pt x="1522" y="232"/>
                </a:moveTo>
                <a:cubicBezTo>
                  <a:pt x="1517" y="232"/>
                  <a:pt x="1514" y="236"/>
                  <a:pt x="1514" y="240"/>
                </a:cubicBezTo>
                <a:cubicBezTo>
                  <a:pt x="1514" y="244"/>
                  <a:pt x="1517" y="248"/>
                  <a:pt x="1522" y="248"/>
                </a:cubicBezTo>
                <a:cubicBezTo>
                  <a:pt x="1526" y="248"/>
                  <a:pt x="1530" y="244"/>
                  <a:pt x="1530" y="240"/>
                </a:cubicBezTo>
                <a:cubicBezTo>
                  <a:pt x="1530" y="236"/>
                  <a:pt x="1526" y="232"/>
                  <a:pt x="1522" y="232"/>
                </a:cubicBezTo>
                <a:close/>
                <a:moveTo>
                  <a:pt x="1522" y="250"/>
                </a:moveTo>
                <a:cubicBezTo>
                  <a:pt x="1517" y="250"/>
                  <a:pt x="1514" y="253"/>
                  <a:pt x="1514" y="258"/>
                </a:cubicBezTo>
                <a:cubicBezTo>
                  <a:pt x="1514" y="262"/>
                  <a:pt x="1517" y="266"/>
                  <a:pt x="1522" y="266"/>
                </a:cubicBezTo>
                <a:cubicBezTo>
                  <a:pt x="1526" y="266"/>
                  <a:pt x="1530" y="262"/>
                  <a:pt x="1530" y="258"/>
                </a:cubicBezTo>
                <a:cubicBezTo>
                  <a:pt x="1530" y="253"/>
                  <a:pt x="1526" y="250"/>
                  <a:pt x="1522" y="250"/>
                </a:cubicBezTo>
                <a:close/>
                <a:moveTo>
                  <a:pt x="1540" y="196"/>
                </a:moveTo>
                <a:cubicBezTo>
                  <a:pt x="1535" y="196"/>
                  <a:pt x="1532" y="200"/>
                  <a:pt x="1532" y="204"/>
                </a:cubicBezTo>
                <a:cubicBezTo>
                  <a:pt x="1532" y="209"/>
                  <a:pt x="1535" y="212"/>
                  <a:pt x="1540" y="212"/>
                </a:cubicBezTo>
                <a:cubicBezTo>
                  <a:pt x="1544" y="212"/>
                  <a:pt x="1548" y="209"/>
                  <a:pt x="1548" y="204"/>
                </a:cubicBezTo>
                <a:cubicBezTo>
                  <a:pt x="1548" y="200"/>
                  <a:pt x="1544" y="196"/>
                  <a:pt x="1540" y="196"/>
                </a:cubicBezTo>
                <a:close/>
                <a:moveTo>
                  <a:pt x="1540" y="214"/>
                </a:moveTo>
                <a:cubicBezTo>
                  <a:pt x="1535" y="214"/>
                  <a:pt x="1532" y="218"/>
                  <a:pt x="1532" y="222"/>
                </a:cubicBezTo>
                <a:cubicBezTo>
                  <a:pt x="1532" y="227"/>
                  <a:pt x="1535" y="230"/>
                  <a:pt x="1540" y="230"/>
                </a:cubicBezTo>
                <a:cubicBezTo>
                  <a:pt x="1544" y="230"/>
                  <a:pt x="1548" y="227"/>
                  <a:pt x="1548" y="222"/>
                </a:cubicBezTo>
                <a:cubicBezTo>
                  <a:pt x="1548" y="218"/>
                  <a:pt x="1544" y="214"/>
                  <a:pt x="1540" y="214"/>
                </a:cubicBezTo>
                <a:close/>
                <a:moveTo>
                  <a:pt x="1540" y="232"/>
                </a:moveTo>
                <a:cubicBezTo>
                  <a:pt x="1535" y="232"/>
                  <a:pt x="1532" y="236"/>
                  <a:pt x="1532" y="240"/>
                </a:cubicBezTo>
                <a:cubicBezTo>
                  <a:pt x="1532" y="244"/>
                  <a:pt x="1535" y="248"/>
                  <a:pt x="1540" y="248"/>
                </a:cubicBezTo>
                <a:cubicBezTo>
                  <a:pt x="1544" y="248"/>
                  <a:pt x="1548" y="244"/>
                  <a:pt x="1548" y="240"/>
                </a:cubicBezTo>
                <a:cubicBezTo>
                  <a:pt x="1548" y="236"/>
                  <a:pt x="1544" y="232"/>
                  <a:pt x="1540" y="232"/>
                </a:cubicBezTo>
                <a:close/>
                <a:moveTo>
                  <a:pt x="1540" y="250"/>
                </a:moveTo>
                <a:cubicBezTo>
                  <a:pt x="1535" y="250"/>
                  <a:pt x="1532" y="253"/>
                  <a:pt x="1532" y="258"/>
                </a:cubicBezTo>
                <a:cubicBezTo>
                  <a:pt x="1532" y="262"/>
                  <a:pt x="1535" y="266"/>
                  <a:pt x="1540" y="266"/>
                </a:cubicBezTo>
                <a:cubicBezTo>
                  <a:pt x="1544" y="266"/>
                  <a:pt x="1548" y="262"/>
                  <a:pt x="1548" y="258"/>
                </a:cubicBezTo>
                <a:cubicBezTo>
                  <a:pt x="1548" y="253"/>
                  <a:pt x="1544" y="250"/>
                  <a:pt x="1540" y="250"/>
                </a:cubicBezTo>
                <a:close/>
                <a:moveTo>
                  <a:pt x="1522" y="268"/>
                </a:moveTo>
                <a:cubicBezTo>
                  <a:pt x="1517" y="268"/>
                  <a:pt x="1514" y="271"/>
                  <a:pt x="1514" y="276"/>
                </a:cubicBezTo>
                <a:cubicBezTo>
                  <a:pt x="1514" y="280"/>
                  <a:pt x="1517" y="284"/>
                  <a:pt x="1522" y="284"/>
                </a:cubicBezTo>
                <a:cubicBezTo>
                  <a:pt x="1526" y="284"/>
                  <a:pt x="1530" y="280"/>
                  <a:pt x="1530" y="276"/>
                </a:cubicBezTo>
                <a:cubicBezTo>
                  <a:pt x="1530" y="271"/>
                  <a:pt x="1526" y="268"/>
                  <a:pt x="1522" y="268"/>
                </a:cubicBezTo>
                <a:close/>
                <a:moveTo>
                  <a:pt x="1522" y="285"/>
                </a:moveTo>
                <a:cubicBezTo>
                  <a:pt x="1517" y="285"/>
                  <a:pt x="1514" y="289"/>
                  <a:pt x="1514" y="293"/>
                </a:cubicBezTo>
                <a:cubicBezTo>
                  <a:pt x="1514" y="298"/>
                  <a:pt x="1517" y="301"/>
                  <a:pt x="1522" y="301"/>
                </a:cubicBezTo>
                <a:cubicBezTo>
                  <a:pt x="1526" y="301"/>
                  <a:pt x="1530" y="298"/>
                  <a:pt x="1530" y="293"/>
                </a:cubicBezTo>
                <a:cubicBezTo>
                  <a:pt x="1530" y="289"/>
                  <a:pt x="1526" y="285"/>
                  <a:pt x="1522" y="285"/>
                </a:cubicBezTo>
                <a:close/>
                <a:moveTo>
                  <a:pt x="1522" y="303"/>
                </a:moveTo>
                <a:cubicBezTo>
                  <a:pt x="1517" y="303"/>
                  <a:pt x="1514" y="307"/>
                  <a:pt x="1514" y="311"/>
                </a:cubicBezTo>
                <a:cubicBezTo>
                  <a:pt x="1514" y="316"/>
                  <a:pt x="1517" y="319"/>
                  <a:pt x="1522" y="319"/>
                </a:cubicBezTo>
                <a:cubicBezTo>
                  <a:pt x="1526" y="319"/>
                  <a:pt x="1530" y="316"/>
                  <a:pt x="1530" y="311"/>
                </a:cubicBezTo>
                <a:cubicBezTo>
                  <a:pt x="1530" y="307"/>
                  <a:pt x="1526" y="303"/>
                  <a:pt x="1522" y="303"/>
                </a:cubicBezTo>
                <a:close/>
                <a:moveTo>
                  <a:pt x="1522" y="321"/>
                </a:moveTo>
                <a:cubicBezTo>
                  <a:pt x="1517" y="321"/>
                  <a:pt x="1514" y="325"/>
                  <a:pt x="1514" y="329"/>
                </a:cubicBezTo>
                <a:cubicBezTo>
                  <a:pt x="1514" y="334"/>
                  <a:pt x="1517" y="337"/>
                  <a:pt x="1522" y="337"/>
                </a:cubicBezTo>
                <a:cubicBezTo>
                  <a:pt x="1526" y="337"/>
                  <a:pt x="1530" y="334"/>
                  <a:pt x="1530" y="329"/>
                </a:cubicBezTo>
                <a:cubicBezTo>
                  <a:pt x="1530" y="325"/>
                  <a:pt x="1526" y="321"/>
                  <a:pt x="1522" y="321"/>
                </a:cubicBezTo>
                <a:close/>
                <a:moveTo>
                  <a:pt x="1540" y="268"/>
                </a:moveTo>
                <a:cubicBezTo>
                  <a:pt x="1535" y="268"/>
                  <a:pt x="1532" y="271"/>
                  <a:pt x="1532" y="276"/>
                </a:cubicBezTo>
                <a:cubicBezTo>
                  <a:pt x="1532" y="280"/>
                  <a:pt x="1535" y="284"/>
                  <a:pt x="1540" y="284"/>
                </a:cubicBezTo>
                <a:cubicBezTo>
                  <a:pt x="1544" y="284"/>
                  <a:pt x="1548" y="280"/>
                  <a:pt x="1548" y="276"/>
                </a:cubicBezTo>
                <a:cubicBezTo>
                  <a:pt x="1548" y="271"/>
                  <a:pt x="1544" y="268"/>
                  <a:pt x="1540" y="268"/>
                </a:cubicBezTo>
                <a:close/>
                <a:moveTo>
                  <a:pt x="1540" y="285"/>
                </a:moveTo>
                <a:cubicBezTo>
                  <a:pt x="1535" y="285"/>
                  <a:pt x="1532" y="289"/>
                  <a:pt x="1532" y="293"/>
                </a:cubicBezTo>
                <a:cubicBezTo>
                  <a:pt x="1532" y="298"/>
                  <a:pt x="1535" y="301"/>
                  <a:pt x="1540" y="301"/>
                </a:cubicBezTo>
                <a:cubicBezTo>
                  <a:pt x="1544" y="301"/>
                  <a:pt x="1548" y="298"/>
                  <a:pt x="1548" y="293"/>
                </a:cubicBezTo>
                <a:cubicBezTo>
                  <a:pt x="1548" y="289"/>
                  <a:pt x="1544" y="285"/>
                  <a:pt x="1540" y="285"/>
                </a:cubicBezTo>
                <a:close/>
                <a:moveTo>
                  <a:pt x="1540" y="303"/>
                </a:moveTo>
                <a:cubicBezTo>
                  <a:pt x="1535" y="303"/>
                  <a:pt x="1532" y="307"/>
                  <a:pt x="1532" y="311"/>
                </a:cubicBezTo>
                <a:cubicBezTo>
                  <a:pt x="1532" y="316"/>
                  <a:pt x="1535" y="319"/>
                  <a:pt x="1540" y="319"/>
                </a:cubicBezTo>
                <a:cubicBezTo>
                  <a:pt x="1544" y="319"/>
                  <a:pt x="1548" y="316"/>
                  <a:pt x="1548" y="311"/>
                </a:cubicBezTo>
                <a:cubicBezTo>
                  <a:pt x="1548" y="307"/>
                  <a:pt x="1544" y="303"/>
                  <a:pt x="1540" y="303"/>
                </a:cubicBezTo>
                <a:close/>
                <a:moveTo>
                  <a:pt x="1540" y="321"/>
                </a:moveTo>
                <a:cubicBezTo>
                  <a:pt x="1535" y="321"/>
                  <a:pt x="1532" y="325"/>
                  <a:pt x="1532" y="329"/>
                </a:cubicBezTo>
                <a:cubicBezTo>
                  <a:pt x="1532" y="334"/>
                  <a:pt x="1535" y="337"/>
                  <a:pt x="1540" y="337"/>
                </a:cubicBezTo>
                <a:cubicBezTo>
                  <a:pt x="1544" y="337"/>
                  <a:pt x="1548" y="334"/>
                  <a:pt x="1548" y="329"/>
                </a:cubicBezTo>
                <a:cubicBezTo>
                  <a:pt x="1548" y="325"/>
                  <a:pt x="1544" y="321"/>
                  <a:pt x="1540" y="321"/>
                </a:cubicBezTo>
                <a:close/>
                <a:moveTo>
                  <a:pt x="1522" y="339"/>
                </a:moveTo>
                <a:cubicBezTo>
                  <a:pt x="1517" y="339"/>
                  <a:pt x="1514" y="342"/>
                  <a:pt x="1514" y="347"/>
                </a:cubicBezTo>
                <a:cubicBezTo>
                  <a:pt x="1514" y="351"/>
                  <a:pt x="1517" y="355"/>
                  <a:pt x="1522" y="355"/>
                </a:cubicBezTo>
                <a:cubicBezTo>
                  <a:pt x="1526" y="355"/>
                  <a:pt x="1530" y="351"/>
                  <a:pt x="1530" y="347"/>
                </a:cubicBezTo>
                <a:cubicBezTo>
                  <a:pt x="1530" y="342"/>
                  <a:pt x="1526" y="339"/>
                  <a:pt x="1522" y="339"/>
                </a:cubicBezTo>
                <a:close/>
                <a:moveTo>
                  <a:pt x="1522" y="357"/>
                </a:moveTo>
                <a:cubicBezTo>
                  <a:pt x="1517" y="357"/>
                  <a:pt x="1514" y="360"/>
                  <a:pt x="1514" y="365"/>
                </a:cubicBezTo>
                <a:cubicBezTo>
                  <a:pt x="1514" y="369"/>
                  <a:pt x="1517" y="373"/>
                  <a:pt x="1522" y="373"/>
                </a:cubicBezTo>
                <a:cubicBezTo>
                  <a:pt x="1526" y="373"/>
                  <a:pt x="1530" y="369"/>
                  <a:pt x="1530" y="365"/>
                </a:cubicBezTo>
                <a:cubicBezTo>
                  <a:pt x="1530" y="360"/>
                  <a:pt x="1526" y="357"/>
                  <a:pt x="1522" y="357"/>
                </a:cubicBezTo>
                <a:close/>
                <a:moveTo>
                  <a:pt x="1522" y="375"/>
                </a:moveTo>
                <a:cubicBezTo>
                  <a:pt x="1517" y="375"/>
                  <a:pt x="1514" y="378"/>
                  <a:pt x="1514" y="383"/>
                </a:cubicBezTo>
                <a:cubicBezTo>
                  <a:pt x="1514" y="387"/>
                  <a:pt x="1517" y="391"/>
                  <a:pt x="1522" y="391"/>
                </a:cubicBezTo>
                <a:cubicBezTo>
                  <a:pt x="1526" y="391"/>
                  <a:pt x="1530" y="387"/>
                  <a:pt x="1530" y="383"/>
                </a:cubicBezTo>
                <a:cubicBezTo>
                  <a:pt x="1530" y="378"/>
                  <a:pt x="1526" y="375"/>
                  <a:pt x="1522" y="375"/>
                </a:cubicBezTo>
                <a:close/>
                <a:moveTo>
                  <a:pt x="1540" y="339"/>
                </a:moveTo>
                <a:cubicBezTo>
                  <a:pt x="1535" y="339"/>
                  <a:pt x="1532" y="342"/>
                  <a:pt x="1532" y="347"/>
                </a:cubicBezTo>
                <a:cubicBezTo>
                  <a:pt x="1532" y="351"/>
                  <a:pt x="1535" y="355"/>
                  <a:pt x="1540" y="355"/>
                </a:cubicBezTo>
                <a:cubicBezTo>
                  <a:pt x="1544" y="355"/>
                  <a:pt x="1548" y="351"/>
                  <a:pt x="1548" y="347"/>
                </a:cubicBezTo>
                <a:cubicBezTo>
                  <a:pt x="1548" y="342"/>
                  <a:pt x="1544" y="339"/>
                  <a:pt x="1540" y="339"/>
                </a:cubicBezTo>
                <a:close/>
                <a:moveTo>
                  <a:pt x="1540" y="357"/>
                </a:moveTo>
                <a:cubicBezTo>
                  <a:pt x="1535" y="357"/>
                  <a:pt x="1532" y="360"/>
                  <a:pt x="1532" y="365"/>
                </a:cubicBezTo>
                <a:cubicBezTo>
                  <a:pt x="1532" y="369"/>
                  <a:pt x="1535" y="373"/>
                  <a:pt x="1540" y="373"/>
                </a:cubicBezTo>
                <a:cubicBezTo>
                  <a:pt x="1544" y="373"/>
                  <a:pt x="1548" y="369"/>
                  <a:pt x="1548" y="365"/>
                </a:cubicBezTo>
                <a:cubicBezTo>
                  <a:pt x="1548" y="360"/>
                  <a:pt x="1544" y="357"/>
                  <a:pt x="1540" y="357"/>
                </a:cubicBezTo>
                <a:close/>
                <a:moveTo>
                  <a:pt x="1540" y="375"/>
                </a:moveTo>
                <a:cubicBezTo>
                  <a:pt x="1535" y="375"/>
                  <a:pt x="1532" y="378"/>
                  <a:pt x="1532" y="383"/>
                </a:cubicBezTo>
                <a:cubicBezTo>
                  <a:pt x="1532" y="387"/>
                  <a:pt x="1535" y="391"/>
                  <a:pt x="1540" y="391"/>
                </a:cubicBezTo>
                <a:cubicBezTo>
                  <a:pt x="1544" y="391"/>
                  <a:pt x="1548" y="387"/>
                  <a:pt x="1548" y="383"/>
                </a:cubicBezTo>
                <a:cubicBezTo>
                  <a:pt x="1548" y="378"/>
                  <a:pt x="1544" y="375"/>
                  <a:pt x="1540" y="375"/>
                </a:cubicBezTo>
                <a:close/>
                <a:moveTo>
                  <a:pt x="1540" y="392"/>
                </a:moveTo>
                <a:cubicBezTo>
                  <a:pt x="1535" y="392"/>
                  <a:pt x="1532" y="396"/>
                  <a:pt x="1532" y="400"/>
                </a:cubicBezTo>
                <a:cubicBezTo>
                  <a:pt x="1532" y="405"/>
                  <a:pt x="1535" y="408"/>
                  <a:pt x="1540" y="408"/>
                </a:cubicBezTo>
                <a:cubicBezTo>
                  <a:pt x="1544" y="408"/>
                  <a:pt x="1548" y="405"/>
                  <a:pt x="1548" y="400"/>
                </a:cubicBezTo>
                <a:cubicBezTo>
                  <a:pt x="1548" y="396"/>
                  <a:pt x="1544" y="392"/>
                  <a:pt x="1540" y="392"/>
                </a:cubicBezTo>
                <a:close/>
                <a:moveTo>
                  <a:pt x="1557" y="72"/>
                </a:moveTo>
                <a:cubicBezTo>
                  <a:pt x="1553" y="72"/>
                  <a:pt x="1549" y="75"/>
                  <a:pt x="1549" y="80"/>
                </a:cubicBezTo>
                <a:cubicBezTo>
                  <a:pt x="1549" y="84"/>
                  <a:pt x="1553" y="88"/>
                  <a:pt x="1557" y="88"/>
                </a:cubicBezTo>
                <a:cubicBezTo>
                  <a:pt x="1562" y="88"/>
                  <a:pt x="1565" y="84"/>
                  <a:pt x="1565" y="80"/>
                </a:cubicBezTo>
                <a:cubicBezTo>
                  <a:pt x="1565" y="75"/>
                  <a:pt x="1562" y="72"/>
                  <a:pt x="1557" y="72"/>
                </a:cubicBezTo>
                <a:close/>
                <a:moveTo>
                  <a:pt x="1557" y="90"/>
                </a:moveTo>
                <a:cubicBezTo>
                  <a:pt x="1553" y="90"/>
                  <a:pt x="1549" y="93"/>
                  <a:pt x="1549" y="98"/>
                </a:cubicBezTo>
                <a:cubicBezTo>
                  <a:pt x="1549" y="102"/>
                  <a:pt x="1553" y="106"/>
                  <a:pt x="1557" y="106"/>
                </a:cubicBezTo>
                <a:cubicBezTo>
                  <a:pt x="1562" y="106"/>
                  <a:pt x="1565" y="102"/>
                  <a:pt x="1565" y="98"/>
                </a:cubicBezTo>
                <a:cubicBezTo>
                  <a:pt x="1565" y="93"/>
                  <a:pt x="1562" y="90"/>
                  <a:pt x="1557" y="90"/>
                </a:cubicBezTo>
                <a:close/>
                <a:moveTo>
                  <a:pt x="1557" y="107"/>
                </a:moveTo>
                <a:cubicBezTo>
                  <a:pt x="1553" y="107"/>
                  <a:pt x="1549" y="111"/>
                  <a:pt x="1549" y="115"/>
                </a:cubicBezTo>
                <a:cubicBezTo>
                  <a:pt x="1549" y="120"/>
                  <a:pt x="1553" y="123"/>
                  <a:pt x="1557" y="123"/>
                </a:cubicBezTo>
                <a:cubicBezTo>
                  <a:pt x="1562" y="123"/>
                  <a:pt x="1565" y="120"/>
                  <a:pt x="1565" y="115"/>
                </a:cubicBezTo>
                <a:cubicBezTo>
                  <a:pt x="1565" y="111"/>
                  <a:pt x="1562" y="107"/>
                  <a:pt x="1557" y="107"/>
                </a:cubicBezTo>
                <a:close/>
                <a:moveTo>
                  <a:pt x="1575" y="72"/>
                </a:moveTo>
                <a:cubicBezTo>
                  <a:pt x="1571" y="72"/>
                  <a:pt x="1567" y="75"/>
                  <a:pt x="1567" y="80"/>
                </a:cubicBezTo>
                <a:cubicBezTo>
                  <a:pt x="1567" y="84"/>
                  <a:pt x="1571" y="88"/>
                  <a:pt x="1575" y="88"/>
                </a:cubicBezTo>
                <a:cubicBezTo>
                  <a:pt x="1580" y="88"/>
                  <a:pt x="1583" y="84"/>
                  <a:pt x="1583" y="80"/>
                </a:cubicBezTo>
                <a:cubicBezTo>
                  <a:pt x="1583" y="75"/>
                  <a:pt x="1580" y="72"/>
                  <a:pt x="1575" y="72"/>
                </a:cubicBezTo>
                <a:close/>
                <a:moveTo>
                  <a:pt x="1575" y="90"/>
                </a:moveTo>
                <a:cubicBezTo>
                  <a:pt x="1571" y="90"/>
                  <a:pt x="1567" y="93"/>
                  <a:pt x="1567" y="98"/>
                </a:cubicBezTo>
                <a:cubicBezTo>
                  <a:pt x="1567" y="102"/>
                  <a:pt x="1571" y="106"/>
                  <a:pt x="1575" y="106"/>
                </a:cubicBezTo>
                <a:cubicBezTo>
                  <a:pt x="1580" y="106"/>
                  <a:pt x="1583" y="102"/>
                  <a:pt x="1583" y="98"/>
                </a:cubicBezTo>
                <a:cubicBezTo>
                  <a:pt x="1583" y="93"/>
                  <a:pt x="1580" y="90"/>
                  <a:pt x="1575" y="90"/>
                </a:cubicBezTo>
                <a:close/>
                <a:moveTo>
                  <a:pt x="1575" y="107"/>
                </a:moveTo>
                <a:cubicBezTo>
                  <a:pt x="1571" y="107"/>
                  <a:pt x="1567" y="111"/>
                  <a:pt x="1567" y="115"/>
                </a:cubicBezTo>
                <a:cubicBezTo>
                  <a:pt x="1567" y="120"/>
                  <a:pt x="1571" y="123"/>
                  <a:pt x="1575" y="123"/>
                </a:cubicBezTo>
                <a:cubicBezTo>
                  <a:pt x="1580" y="123"/>
                  <a:pt x="1583" y="120"/>
                  <a:pt x="1583" y="115"/>
                </a:cubicBezTo>
                <a:cubicBezTo>
                  <a:pt x="1583" y="111"/>
                  <a:pt x="1580" y="107"/>
                  <a:pt x="1575" y="107"/>
                </a:cubicBezTo>
                <a:close/>
                <a:moveTo>
                  <a:pt x="1557" y="125"/>
                </a:moveTo>
                <a:cubicBezTo>
                  <a:pt x="1553" y="125"/>
                  <a:pt x="1549" y="129"/>
                  <a:pt x="1549" y="133"/>
                </a:cubicBezTo>
                <a:cubicBezTo>
                  <a:pt x="1549" y="138"/>
                  <a:pt x="1553" y="141"/>
                  <a:pt x="1557" y="141"/>
                </a:cubicBezTo>
                <a:cubicBezTo>
                  <a:pt x="1562" y="141"/>
                  <a:pt x="1565" y="138"/>
                  <a:pt x="1565" y="133"/>
                </a:cubicBezTo>
                <a:cubicBezTo>
                  <a:pt x="1565" y="129"/>
                  <a:pt x="1562" y="125"/>
                  <a:pt x="1557" y="125"/>
                </a:cubicBezTo>
                <a:close/>
                <a:moveTo>
                  <a:pt x="1557" y="143"/>
                </a:moveTo>
                <a:cubicBezTo>
                  <a:pt x="1553" y="143"/>
                  <a:pt x="1549" y="147"/>
                  <a:pt x="1549" y="151"/>
                </a:cubicBezTo>
                <a:cubicBezTo>
                  <a:pt x="1549" y="155"/>
                  <a:pt x="1553" y="159"/>
                  <a:pt x="1557" y="159"/>
                </a:cubicBezTo>
                <a:cubicBezTo>
                  <a:pt x="1562" y="159"/>
                  <a:pt x="1565" y="155"/>
                  <a:pt x="1565" y="151"/>
                </a:cubicBezTo>
                <a:cubicBezTo>
                  <a:pt x="1565" y="147"/>
                  <a:pt x="1562" y="143"/>
                  <a:pt x="1557" y="143"/>
                </a:cubicBezTo>
                <a:close/>
                <a:moveTo>
                  <a:pt x="1557" y="161"/>
                </a:moveTo>
                <a:cubicBezTo>
                  <a:pt x="1553" y="161"/>
                  <a:pt x="1549" y="164"/>
                  <a:pt x="1549" y="169"/>
                </a:cubicBezTo>
                <a:cubicBezTo>
                  <a:pt x="1549" y="173"/>
                  <a:pt x="1553" y="177"/>
                  <a:pt x="1557" y="177"/>
                </a:cubicBezTo>
                <a:cubicBezTo>
                  <a:pt x="1562" y="177"/>
                  <a:pt x="1565" y="173"/>
                  <a:pt x="1565" y="169"/>
                </a:cubicBezTo>
                <a:cubicBezTo>
                  <a:pt x="1565" y="164"/>
                  <a:pt x="1562" y="161"/>
                  <a:pt x="1557" y="161"/>
                </a:cubicBezTo>
                <a:close/>
                <a:moveTo>
                  <a:pt x="1557" y="179"/>
                </a:moveTo>
                <a:cubicBezTo>
                  <a:pt x="1553" y="179"/>
                  <a:pt x="1549" y="182"/>
                  <a:pt x="1549" y="187"/>
                </a:cubicBezTo>
                <a:cubicBezTo>
                  <a:pt x="1549" y="191"/>
                  <a:pt x="1553" y="195"/>
                  <a:pt x="1557" y="195"/>
                </a:cubicBezTo>
                <a:cubicBezTo>
                  <a:pt x="1562" y="195"/>
                  <a:pt x="1565" y="191"/>
                  <a:pt x="1565" y="187"/>
                </a:cubicBezTo>
                <a:cubicBezTo>
                  <a:pt x="1565" y="182"/>
                  <a:pt x="1562" y="179"/>
                  <a:pt x="1557" y="179"/>
                </a:cubicBezTo>
                <a:close/>
                <a:moveTo>
                  <a:pt x="1575" y="125"/>
                </a:moveTo>
                <a:cubicBezTo>
                  <a:pt x="1571" y="125"/>
                  <a:pt x="1567" y="129"/>
                  <a:pt x="1567" y="133"/>
                </a:cubicBezTo>
                <a:cubicBezTo>
                  <a:pt x="1567" y="138"/>
                  <a:pt x="1571" y="141"/>
                  <a:pt x="1575" y="141"/>
                </a:cubicBezTo>
                <a:cubicBezTo>
                  <a:pt x="1580" y="141"/>
                  <a:pt x="1583" y="138"/>
                  <a:pt x="1583" y="133"/>
                </a:cubicBezTo>
                <a:cubicBezTo>
                  <a:pt x="1583" y="129"/>
                  <a:pt x="1580" y="125"/>
                  <a:pt x="1575" y="125"/>
                </a:cubicBezTo>
                <a:close/>
                <a:moveTo>
                  <a:pt x="1575" y="143"/>
                </a:moveTo>
                <a:cubicBezTo>
                  <a:pt x="1571" y="143"/>
                  <a:pt x="1567" y="147"/>
                  <a:pt x="1567" y="151"/>
                </a:cubicBezTo>
                <a:cubicBezTo>
                  <a:pt x="1567" y="155"/>
                  <a:pt x="1571" y="159"/>
                  <a:pt x="1575" y="159"/>
                </a:cubicBezTo>
                <a:cubicBezTo>
                  <a:pt x="1580" y="159"/>
                  <a:pt x="1583" y="155"/>
                  <a:pt x="1583" y="151"/>
                </a:cubicBezTo>
                <a:cubicBezTo>
                  <a:pt x="1583" y="147"/>
                  <a:pt x="1580" y="143"/>
                  <a:pt x="1575" y="143"/>
                </a:cubicBezTo>
                <a:close/>
                <a:moveTo>
                  <a:pt x="1575" y="161"/>
                </a:moveTo>
                <a:cubicBezTo>
                  <a:pt x="1571" y="161"/>
                  <a:pt x="1567" y="164"/>
                  <a:pt x="1567" y="169"/>
                </a:cubicBezTo>
                <a:cubicBezTo>
                  <a:pt x="1567" y="173"/>
                  <a:pt x="1571" y="177"/>
                  <a:pt x="1575" y="177"/>
                </a:cubicBezTo>
                <a:cubicBezTo>
                  <a:pt x="1580" y="177"/>
                  <a:pt x="1583" y="173"/>
                  <a:pt x="1583" y="169"/>
                </a:cubicBezTo>
                <a:cubicBezTo>
                  <a:pt x="1583" y="164"/>
                  <a:pt x="1580" y="161"/>
                  <a:pt x="1575" y="161"/>
                </a:cubicBezTo>
                <a:close/>
                <a:moveTo>
                  <a:pt x="1575" y="179"/>
                </a:moveTo>
                <a:cubicBezTo>
                  <a:pt x="1571" y="179"/>
                  <a:pt x="1567" y="182"/>
                  <a:pt x="1567" y="187"/>
                </a:cubicBezTo>
                <a:cubicBezTo>
                  <a:pt x="1567" y="191"/>
                  <a:pt x="1571" y="195"/>
                  <a:pt x="1575" y="195"/>
                </a:cubicBezTo>
                <a:cubicBezTo>
                  <a:pt x="1580" y="195"/>
                  <a:pt x="1583" y="191"/>
                  <a:pt x="1583" y="187"/>
                </a:cubicBezTo>
                <a:cubicBezTo>
                  <a:pt x="1583" y="182"/>
                  <a:pt x="1580" y="179"/>
                  <a:pt x="1575" y="179"/>
                </a:cubicBezTo>
                <a:close/>
                <a:moveTo>
                  <a:pt x="1557" y="196"/>
                </a:moveTo>
                <a:cubicBezTo>
                  <a:pt x="1553" y="196"/>
                  <a:pt x="1549" y="200"/>
                  <a:pt x="1549" y="204"/>
                </a:cubicBezTo>
                <a:cubicBezTo>
                  <a:pt x="1549" y="209"/>
                  <a:pt x="1553" y="212"/>
                  <a:pt x="1557" y="212"/>
                </a:cubicBezTo>
                <a:cubicBezTo>
                  <a:pt x="1562" y="212"/>
                  <a:pt x="1565" y="209"/>
                  <a:pt x="1565" y="204"/>
                </a:cubicBezTo>
                <a:cubicBezTo>
                  <a:pt x="1565" y="200"/>
                  <a:pt x="1562" y="196"/>
                  <a:pt x="1557" y="196"/>
                </a:cubicBezTo>
                <a:close/>
                <a:moveTo>
                  <a:pt x="1557" y="214"/>
                </a:moveTo>
                <a:cubicBezTo>
                  <a:pt x="1553" y="214"/>
                  <a:pt x="1549" y="218"/>
                  <a:pt x="1549" y="222"/>
                </a:cubicBezTo>
                <a:cubicBezTo>
                  <a:pt x="1549" y="227"/>
                  <a:pt x="1553" y="230"/>
                  <a:pt x="1557" y="230"/>
                </a:cubicBezTo>
                <a:cubicBezTo>
                  <a:pt x="1562" y="230"/>
                  <a:pt x="1565" y="227"/>
                  <a:pt x="1565" y="222"/>
                </a:cubicBezTo>
                <a:cubicBezTo>
                  <a:pt x="1565" y="218"/>
                  <a:pt x="1562" y="214"/>
                  <a:pt x="1557" y="214"/>
                </a:cubicBezTo>
                <a:close/>
                <a:moveTo>
                  <a:pt x="1557" y="232"/>
                </a:moveTo>
                <a:cubicBezTo>
                  <a:pt x="1553" y="232"/>
                  <a:pt x="1549" y="236"/>
                  <a:pt x="1549" y="240"/>
                </a:cubicBezTo>
                <a:cubicBezTo>
                  <a:pt x="1549" y="244"/>
                  <a:pt x="1553" y="248"/>
                  <a:pt x="1557" y="248"/>
                </a:cubicBezTo>
                <a:cubicBezTo>
                  <a:pt x="1562" y="248"/>
                  <a:pt x="1565" y="244"/>
                  <a:pt x="1565" y="240"/>
                </a:cubicBezTo>
                <a:cubicBezTo>
                  <a:pt x="1565" y="236"/>
                  <a:pt x="1562" y="232"/>
                  <a:pt x="1557" y="232"/>
                </a:cubicBezTo>
                <a:close/>
                <a:moveTo>
                  <a:pt x="1557" y="250"/>
                </a:moveTo>
                <a:cubicBezTo>
                  <a:pt x="1553" y="250"/>
                  <a:pt x="1549" y="253"/>
                  <a:pt x="1549" y="258"/>
                </a:cubicBezTo>
                <a:cubicBezTo>
                  <a:pt x="1549" y="262"/>
                  <a:pt x="1553" y="266"/>
                  <a:pt x="1557" y="266"/>
                </a:cubicBezTo>
                <a:cubicBezTo>
                  <a:pt x="1562" y="266"/>
                  <a:pt x="1565" y="262"/>
                  <a:pt x="1565" y="258"/>
                </a:cubicBezTo>
                <a:cubicBezTo>
                  <a:pt x="1565" y="253"/>
                  <a:pt x="1562" y="250"/>
                  <a:pt x="1557" y="250"/>
                </a:cubicBezTo>
                <a:close/>
                <a:moveTo>
                  <a:pt x="1575" y="196"/>
                </a:moveTo>
                <a:cubicBezTo>
                  <a:pt x="1571" y="196"/>
                  <a:pt x="1567" y="200"/>
                  <a:pt x="1567" y="204"/>
                </a:cubicBezTo>
                <a:cubicBezTo>
                  <a:pt x="1567" y="209"/>
                  <a:pt x="1571" y="212"/>
                  <a:pt x="1575" y="212"/>
                </a:cubicBezTo>
                <a:cubicBezTo>
                  <a:pt x="1580" y="212"/>
                  <a:pt x="1583" y="209"/>
                  <a:pt x="1583" y="204"/>
                </a:cubicBezTo>
                <a:cubicBezTo>
                  <a:pt x="1583" y="200"/>
                  <a:pt x="1580" y="196"/>
                  <a:pt x="1575" y="196"/>
                </a:cubicBezTo>
                <a:close/>
                <a:moveTo>
                  <a:pt x="1575" y="214"/>
                </a:moveTo>
                <a:cubicBezTo>
                  <a:pt x="1571" y="214"/>
                  <a:pt x="1567" y="218"/>
                  <a:pt x="1567" y="222"/>
                </a:cubicBezTo>
                <a:cubicBezTo>
                  <a:pt x="1567" y="227"/>
                  <a:pt x="1571" y="230"/>
                  <a:pt x="1575" y="230"/>
                </a:cubicBezTo>
                <a:cubicBezTo>
                  <a:pt x="1580" y="230"/>
                  <a:pt x="1583" y="227"/>
                  <a:pt x="1583" y="222"/>
                </a:cubicBezTo>
                <a:cubicBezTo>
                  <a:pt x="1583" y="218"/>
                  <a:pt x="1580" y="214"/>
                  <a:pt x="1575" y="214"/>
                </a:cubicBezTo>
                <a:close/>
                <a:moveTo>
                  <a:pt x="1575" y="232"/>
                </a:moveTo>
                <a:cubicBezTo>
                  <a:pt x="1571" y="232"/>
                  <a:pt x="1567" y="236"/>
                  <a:pt x="1567" y="240"/>
                </a:cubicBezTo>
                <a:cubicBezTo>
                  <a:pt x="1567" y="244"/>
                  <a:pt x="1571" y="248"/>
                  <a:pt x="1575" y="248"/>
                </a:cubicBezTo>
                <a:cubicBezTo>
                  <a:pt x="1580" y="248"/>
                  <a:pt x="1583" y="244"/>
                  <a:pt x="1583" y="240"/>
                </a:cubicBezTo>
                <a:cubicBezTo>
                  <a:pt x="1583" y="236"/>
                  <a:pt x="1580" y="232"/>
                  <a:pt x="1575" y="232"/>
                </a:cubicBezTo>
                <a:close/>
                <a:moveTo>
                  <a:pt x="1575" y="250"/>
                </a:moveTo>
                <a:cubicBezTo>
                  <a:pt x="1571" y="250"/>
                  <a:pt x="1567" y="253"/>
                  <a:pt x="1567" y="258"/>
                </a:cubicBezTo>
                <a:cubicBezTo>
                  <a:pt x="1567" y="262"/>
                  <a:pt x="1571" y="266"/>
                  <a:pt x="1575" y="266"/>
                </a:cubicBezTo>
                <a:cubicBezTo>
                  <a:pt x="1580" y="266"/>
                  <a:pt x="1583" y="262"/>
                  <a:pt x="1583" y="258"/>
                </a:cubicBezTo>
                <a:cubicBezTo>
                  <a:pt x="1583" y="253"/>
                  <a:pt x="1580" y="250"/>
                  <a:pt x="1575" y="250"/>
                </a:cubicBezTo>
                <a:close/>
                <a:moveTo>
                  <a:pt x="1557" y="268"/>
                </a:moveTo>
                <a:cubicBezTo>
                  <a:pt x="1553" y="268"/>
                  <a:pt x="1549" y="271"/>
                  <a:pt x="1549" y="276"/>
                </a:cubicBezTo>
                <a:cubicBezTo>
                  <a:pt x="1549" y="280"/>
                  <a:pt x="1553" y="284"/>
                  <a:pt x="1557" y="284"/>
                </a:cubicBezTo>
                <a:cubicBezTo>
                  <a:pt x="1562" y="284"/>
                  <a:pt x="1565" y="280"/>
                  <a:pt x="1565" y="276"/>
                </a:cubicBezTo>
                <a:cubicBezTo>
                  <a:pt x="1565" y="271"/>
                  <a:pt x="1562" y="268"/>
                  <a:pt x="1557" y="268"/>
                </a:cubicBezTo>
                <a:close/>
                <a:moveTo>
                  <a:pt x="1557" y="285"/>
                </a:moveTo>
                <a:cubicBezTo>
                  <a:pt x="1553" y="285"/>
                  <a:pt x="1549" y="289"/>
                  <a:pt x="1549" y="293"/>
                </a:cubicBezTo>
                <a:cubicBezTo>
                  <a:pt x="1549" y="298"/>
                  <a:pt x="1553" y="301"/>
                  <a:pt x="1557" y="301"/>
                </a:cubicBezTo>
                <a:cubicBezTo>
                  <a:pt x="1562" y="301"/>
                  <a:pt x="1565" y="298"/>
                  <a:pt x="1565" y="293"/>
                </a:cubicBezTo>
                <a:cubicBezTo>
                  <a:pt x="1565" y="289"/>
                  <a:pt x="1562" y="285"/>
                  <a:pt x="1557" y="285"/>
                </a:cubicBezTo>
                <a:close/>
                <a:moveTo>
                  <a:pt x="1557" y="303"/>
                </a:moveTo>
                <a:cubicBezTo>
                  <a:pt x="1553" y="303"/>
                  <a:pt x="1549" y="307"/>
                  <a:pt x="1549" y="311"/>
                </a:cubicBezTo>
                <a:cubicBezTo>
                  <a:pt x="1549" y="316"/>
                  <a:pt x="1553" y="319"/>
                  <a:pt x="1557" y="319"/>
                </a:cubicBezTo>
                <a:cubicBezTo>
                  <a:pt x="1562" y="319"/>
                  <a:pt x="1565" y="316"/>
                  <a:pt x="1565" y="311"/>
                </a:cubicBezTo>
                <a:cubicBezTo>
                  <a:pt x="1565" y="307"/>
                  <a:pt x="1562" y="303"/>
                  <a:pt x="1557" y="303"/>
                </a:cubicBezTo>
                <a:close/>
                <a:moveTo>
                  <a:pt x="1557" y="321"/>
                </a:moveTo>
                <a:cubicBezTo>
                  <a:pt x="1553" y="321"/>
                  <a:pt x="1549" y="325"/>
                  <a:pt x="1549" y="329"/>
                </a:cubicBezTo>
                <a:cubicBezTo>
                  <a:pt x="1549" y="334"/>
                  <a:pt x="1553" y="337"/>
                  <a:pt x="1557" y="337"/>
                </a:cubicBezTo>
                <a:cubicBezTo>
                  <a:pt x="1562" y="337"/>
                  <a:pt x="1565" y="334"/>
                  <a:pt x="1565" y="329"/>
                </a:cubicBezTo>
                <a:cubicBezTo>
                  <a:pt x="1565" y="325"/>
                  <a:pt x="1562" y="321"/>
                  <a:pt x="1557" y="321"/>
                </a:cubicBezTo>
                <a:close/>
                <a:moveTo>
                  <a:pt x="1575" y="268"/>
                </a:moveTo>
                <a:cubicBezTo>
                  <a:pt x="1571" y="268"/>
                  <a:pt x="1567" y="271"/>
                  <a:pt x="1567" y="276"/>
                </a:cubicBezTo>
                <a:cubicBezTo>
                  <a:pt x="1567" y="280"/>
                  <a:pt x="1571" y="284"/>
                  <a:pt x="1575" y="284"/>
                </a:cubicBezTo>
                <a:cubicBezTo>
                  <a:pt x="1580" y="284"/>
                  <a:pt x="1583" y="280"/>
                  <a:pt x="1583" y="276"/>
                </a:cubicBezTo>
                <a:cubicBezTo>
                  <a:pt x="1583" y="271"/>
                  <a:pt x="1580" y="268"/>
                  <a:pt x="1575" y="268"/>
                </a:cubicBezTo>
                <a:close/>
                <a:moveTo>
                  <a:pt x="1575" y="285"/>
                </a:moveTo>
                <a:cubicBezTo>
                  <a:pt x="1571" y="285"/>
                  <a:pt x="1567" y="289"/>
                  <a:pt x="1567" y="293"/>
                </a:cubicBezTo>
                <a:cubicBezTo>
                  <a:pt x="1567" y="298"/>
                  <a:pt x="1571" y="301"/>
                  <a:pt x="1575" y="301"/>
                </a:cubicBezTo>
                <a:cubicBezTo>
                  <a:pt x="1580" y="301"/>
                  <a:pt x="1583" y="298"/>
                  <a:pt x="1583" y="293"/>
                </a:cubicBezTo>
                <a:cubicBezTo>
                  <a:pt x="1583" y="289"/>
                  <a:pt x="1580" y="285"/>
                  <a:pt x="1575" y="285"/>
                </a:cubicBezTo>
                <a:close/>
                <a:moveTo>
                  <a:pt x="1575" y="303"/>
                </a:moveTo>
                <a:cubicBezTo>
                  <a:pt x="1571" y="303"/>
                  <a:pt x="1567" y="307"/>
                  <a:pt x="1567" y="311"/>
                </a:cubicBezTo>
                <a:cubicBezTo>
                  <a:pt x="1567" y="316"/>
                  <a:pt x="1571" y="319"/>
                  <a:pt x="1575" y="319"/>
                </a:cubicBezTo>
                <a:cubicBezTo>
                  <a:pt x="1580" y="319"/>
                  <a:pt x="1583" y="316"/>
                  <a:pt x="1583" y="311"/>
                </a:cubicBezTo>
                <a:cubicBezTo>
                  <a:pt x="1583" y="307"/>
                  <a:pt x="1580" y="303"/>
                  <a:pt x="1575" y="303"/>
                </a:cubicBezTo>
                <a:close/>
                <a:moveTo>
                  <a:pt x="1575" y="321"/>
                </a:moveTo>
                <a:cubicBezTo>
                  <a:pt x="1571" y="321"/>
                  <a:pt x="1567" y="325"/>
                  <a:pt x="1567" y="329"/>
                </a:cubicBezTo>
                <a:cubicBezTo>
                  <a:pt x="1567" y="334"/>
                  <a:pt x="1571" y="337"/>
                  <a:pt x="1575" y="337"/>
                </a:cubicBezTo>
                <a:cubicBezTo>
                  <a:pt x="1580" y="337"/>
                  <a:pt x="1583" y="334"/>
                  <a:pt x="1583" y="329"/>
                </a:cubicBezTo>
                <a:cubicBezTo>
                  <a:pt x="1583" y="325"/>
                  <a:pt x="1580" y="321"/>
                  <a:pt x="1575" y="321"/>
                </a:cubicBezTo>
                <a:close/>
                <a:moveTo>
                  <a:pt x="1557" y="339"/>
                </a:moveTo>
                <a:cubicBezTo>
                  <a:pt x="1553" y="339"/>
                  <a:pt x="1549" y="342"/>
                  <a:pt x="1549" y="347"/>
                </a:cubicBezTo>
                <a:cubicBezTo>
                  <a:pt x="1549" y="351"/>
                  <a:pt x="1553" y="355"/>
                  <a:pt x="1557" y="355"/>
                </a:cubicBezTo>
                <a:cubicBezTo>
                  <a:pt x="1562" y="355"/>
                  <a:pt x="1565" y="351"/>
                  <a:pt x="1565" y="347"/>
                </a:cubicBezTo>
                <a:cubicBezTo>
                  <a:pt x="1565" y="342"/>
                  <a:pt x="1562" y="339"/>
                  <a:pt x="1557" y="339"/>
                </a:cubicBezTo>
                <a:close/>
                <a:moveTo>
                  <a:pt x="1557" y="357"/>
                </a:moveTo>
                <a:cubicBezTo>
                  <a:pt x="1553" y="357"/>
                  <a:pt x="1549" y="360"/>
                  <a:pt x="1549" y="365"/>
                </a:cubicBezTo>
                <a:cubicBezTo>
                  <a:pt x="1549" y="369"/>
                  <a:pt x="1553" y="373"/>
                  <a:pt x="1557" y="373"/>
                </a:cubicBezTo>
                <a:cubicBezTo>
                  <a:pt x="1562" y="373"/>
                  <a:pt x="1565" y="369"/>
                  <a:pt x="1565" y="365"/>
                </a:cubicBezTo>
                <a:cubicBezTo>
                  <a:pt x="1565" y="360"/>
                  <a:pt x="1562" y="357"/>
                  <a:pt x="1557" y="357"/>
                </a:cubicBezTo>
                <a:close/>
                <a:moveTo>
                  <a:pt x="1557" y="375"/>
                </a:moveTo>
                <a:cubicBezTo>
                  <a:pt x="1553" y="375"/>
                  <a:pt x="1549" y="378"/>
                  <a:pt x="1549" y="383"/>
                </a:cubicBezTo>
                <a:cubicBezTo>
                  <a:pt x="1549" y="387"/>
                  <a:pt x="1553" y="391"/>
                  <a:pt x="1557" y="391"/>
                </a:cubicBezTo>
                <a:cubicBezTo>
                  <a:pt x="1562" y="391"/>
                  <a:pt x="1565" y="387"/>
                  <a:pt x="1565" y="383"/>
                </a:cubicBezTo>
                <a:cubicBezTo>
                  <a:pt x="1565" y="378"/>
                  <a:pt x="1562" y="375"/>
                  <a:pt x="1557" y="375"/>
                </a:cubicBezTo>
                <a:close/>
                <a:moveTo>
                  <a:pt x="1557" y="392"/>
                </a:moveTo>
                <a:cubicBezTo>
                  <a:pt x="1553" y="392"/>
                  <a:pt x="1549" y="396"/>
                  <a:pt x="1549" y="400"/>
                </a:cubicBezTo>
                <a:cubicBezTo>
                  <a:pt x="1549" y="405"/>
                  <a:pt x="1553" y="408"/>
                  <a:pt x="1557" y="408"/>
                </a:cubicBezTo>
                <a:cubicBezTo>
                  <a:pt x="1562" y="408"/>
                  <a:pt x="1565" y="405"/>
                  <a:pt x="1565" y="400"/>
                </a:cubicBezTo>
                <a:cubicBezTo>
                  <a:pt x="1565" y="396"/>
                  <a:pt x="1562" y="392"/>
                  <a:pt x="1557" y="392"/>
                </a:cubicBezTo>
                <a:close/>
                <a:moveTo>
                  <a:pt x="1575" y="339"/>
                </a:moveTo>
                <a:cubicBezTo>
                  <a:pt x="1571" y="339"/>
                  <a:pt x="1567" y="342"/>
                  <a:pt x="1567" y="347"/>
                </a:cubicBezTo>
                <a:cubicBezTo>
                  <a:pt x="1567" y="351"/>
                  <a:pt x="1571" y="355"/>
                  <a:pt x="1575" y="355"/>
                </a:cubicBezTo>
                <a:cubicBezTo>
                  <a:pt x="1580" y="355"/>
                  <a:pt x="1583" y="351"/>
                  <a:pt x="1583" y="347"/>
                </a:cubicBezTo>
                <a:cubicBezTo>
                  <a:pt x="1583" y="342"/>
                  <a:pt x="1580" y="339"/>
                  <a:pt x="1575" y="339"/>
                </a:cubicBezTo>
                <a:close/>
                <a:moveTo>
                  <a:pt x="1575" y="357"/>
                </a:moveTo>
                <a:cubicBezTo>
                  <a:pt x="1571" y="357"/>
                  <a:pt x="1567" y="360"/>
                  <a:pt x="1567" y="365"/>
                </a:cubicBezTo>
                <a:cubicBezTo>
                  <a:pt x="1567" y="369"/>
                  <a:pt x="1571" y="373"/>
                  <a:pt x="1575" y="373"/>
                </a:cubicBezTo>
                <a:cubicBezTo>
                  <a:pt x="1580" y="373"/>
                  <a:pt x="1583" y="369"/>
                  <a:pt x="1583" y="365"/>
                </a:cubicBezTo>
                <a:cubicBezTo>
                  <a:pt x="1583" y="360"/>
                  <a:pt x="1580" y="357"/>
                  <a:pt x="1575" y="357"/>
                </a:cubicBezTo>
                <a:close/>
                <a:moveTo>
                  <a:pt x="1575" y="375"/>
                </a:moveTo>
                <a:cubicBezTo>
                  <a:pt x="1571" y="375"/>
                  <a:pt x="1567" y="378"/>
                  <a:pt x="1567" y="383"/>
                </a:cubicBezTo>
                <a:cubicBezTo>
                  <a:pt x="1567" y="387"/>
                  <a:pt x="1571" y="391"/>
                  <a:pt x="1575" y="391"/>
                </a:cubicBezTo>
                <a:cubicBezTo>
                  <a:pt x="1580" y="391"/>
                  <a:pt x="1583" y="387"/>
                  <a:pt x="1583" y="383"/>
                </a:cubicBezTo>
                <a:cubicBezTo>
                  <a:pt x="1583" y="378"/>
                  <a:pt x="1580" y="375"/>
                  <a:pt x="1575" y="375"/>
                </a:cubicBezTo>
                <a:close/>
                <a:moveTo>
                  <a:pt x="1575" y="392"/>
                </a:moveTo>
                <a:cubicBezTo>
                  <a:pt x="1571" y="392"/>
                  <a:pt x="1567" y="396"/>
                  <a:pt x="1567" y="400"/>
                </a:cubicBezTo>
                <a:cubicBezTo>
                  <a:pt x="1567" y="405"/>
                  <a:pt x="1571" y="408"/>
                  <a:pt x="1575" y="408"/>
                </a:cubicBezTo>
                <a:cubicBezTo>
                  <a:pt x="1580" y="408"/>
                  <a:pt x="1583" y="405"/>
                  <a:pt x="1583" y="400"/>
                </a:cubicBezTo>
                <a:cubicBezTo>
                  <a:pt x="1583" y="396"/>
                  <a:pt x="1580" y="392"/>
                  <a:pt x="1575" y="392"/>
                </a:cubicBezTo>
                <a:close/>
                <a:moveTo>
                  <a:pt x="1557" y="410"/>
                </a:moveTo>
                <a:cubicBezTo>
                  <a:pt x="1553" y="410"/>
                  <a:pt x="1549" y="414"/>
                  <a:pt x="1549" y="418"/>
                </a:cubicBezTo>
                <a:cubicBezTo>
                  <a:pt x="1549" y="423"/>
                  <a:pt x="1553" y="426"/>
                  <a:pt x="1557" y="426"/>
                </a:cubicBezTo>
                <a:cubicBezTo>
                  <a:pt x="1562" y="426"/>
                  <a:pt x="1565" y="423"/>
                  <a:pt x="1565" y="418"/>
                </a:cubicBezTo>
                <a:cubicBezTo>
                  <a:pt x="1565" y="414"/>
                  <a:pt x="1562" y="410"/>
                  <a:pt x="1557" y="410"/>
                </a:cubicBezTo>
                <a:close/>
                <a:moveTo>
                  <a:pt x="1557" y="428"/>
                </a:moveTo>
                <a:cubicBezTo>
                  <a:pt x="1553" y="428"/>
                  <a:pt x="1549" y="432"/>
                  <a:pt x="1549" y="436"/>
                </a:cubicBezTo>
                <a:cubicBezTo>
                  <a:pt x="1549" y="440"/>
                  <a:pt x="1553" y="444"/>
                  <a:pt x="1557" y="444"/>
                </a:cubicBezTo>
                <a:cubicBezTo>
                  <a:pt x="1562" y="444"/>
                  <a:pt x="1565" y="440"/>
                  <a:pt x="1565" y="436"/>
                </a:cubicBezTo>
                <a:cubicBezTo>
                  <a:pt x="1565" y="432"/>
                  <a:pt x="1562" y="428"/>
                  <a:pt x="1557" y="428"/>
                </a:cubicBezTo>
                <a:close/>
                <a:moveTo>
                  <a:pt x="1557" y="446"/>
                </a:moveTo>
                <a:cubicBezTo>
                  <a:pt x="1553" y="446"/>
                  <a:pt x="1549" y="449"/>
                  <a:pt x="1549" y="454"/>
                </a:cubicBezTo>
                <a:cubicBezTo>
                  <a:pt x="1549" y="458"/>
                  <a:pt x="1553" y="462"/>
                  <a:pt x="1557" y="462"/>
                </a:cubicBezTo>
                <a:cubicBezTo>
                  <a:pt x="1562" y="462"/>
                  <a:pt x="1565" y="458"/>
                  <a:pt x="1565" y="454"/>
                </a:cubicBezTo>
                <a:cubicBezTo>
                  <a:pt x="1565" y="449"/>
                  <a:pt x="1562" y="446"/>
                  <a:pt x="1557" y="446"/>
                </a:cubicBezTo>
                <a:close/>
                <a:moveTo>
                  <a:pt x="1575" y="410"/>
                </a:moveTo>
                <a:cubicBezTo>
                  <a:pt x="1571" y="410"/>
                  <a:pt x="1567" y="414"/>
                  <a:pt x="1567" y="418"/>
                </a:cubicBezTo>
                <a:cubicBezTo>
                  <a:pt x="1567" y="423"/>
                  <a:pt x="1571" y="426"/>
                  <a:pt x="1575" y="426"/>
                </a:cubicBezTo>
                <a:cubicBezTo>
                  <a:pt x="1580" y="426"/>
                  <a:pt x="1583" y="423"/>
                  <a:pt x="1583" y="418"/>
                </a:cubicBezTo>
                <a:cubicBezTo>
                  <a:pt x="1583" y="414"/>
                  <a:pt x="1580" y="410"/>
                  <a:pt x="1575" y="410"/>
                </a:cubicBezTo>
                <a:close/>
                <a:moveTo>
                  <a:pt x="1575" y="428"/>
                </a:moveTo>
                <a:cubicBezTo>
                  <a:pt x="1571" y="428"/>
                  <a:pt x="1567" y="432"/>
                  <a:pt x="1567" y="436"/>
                </a:cubicBezTo>
                <a:cubicBezTo>
                  <a:pt x="1567" y="440"/>
                  <a:pt x="1571" y="444"/>
                  <a:pt x="1575" y="444"/>
                </a:cubicBezTo>
                <a:cubicBezTo>
                  <a:pt x="1580" y="444"/>
                  <a:pt x="1583" y="440"/>
                  <a:pt x="1583" y="436"/>
                </a:cubicBezTo>
                <a:cubicBezTo>
                  <a:pt x="1583" y="432"/>
                  <a:pt x="1580" y="428"/>
                  <a:pt x="1575" y="428"/>
                </a:cubicBezTo>
                <a:close/>
                <a:moveTo>
                  <a:pt x="1575" y="446"/>
                </a:moveTo>
                <a:cubicBezTo>
                  <a:pt x="1571" y="446"/>
                  <a:pt x="1567" y="449"/>
                  <a:pt x="1567" y="454"/>
                </a:cubicBezTo>
                <a:cubicBezTo>
                  <a:pt x="1567" y="458"/>
                  <a:pt x="1571" y="462"/>
                  <a:pt x="1575" y="462"/>
                </a:cubicBezTo>
                <a:cubicBezTo>
                  <a:pt x="1580" y="462"/>
                  <a:pt x="1583" y="458"/>
                  <a:pt x="1583" y="454"/>
                </a:cubicBezTo>
                <a:cubicBezTo>
                  <a:pt x="1583" y="449"/>
                  <a:pt x="1580" y="446"/>
                  <a:pt x="1575" y="446"/>
                </a:cubicBezTo>
                <a:close/>
                <a:moveTo>
                  <a:pt x="1575" y="464"/>
                </a:moveTo>
                <a:cubicBezTo>
                  <a:pt x="1571" y="464"/>
                  <a:pt x="1567" y="467"/>
                  <a:pt x="1567" y="472"/>
                </a:cubicBezTo>
                <a:cubicBezTo>
                  <a:pt x="1567" y="476"/>
                  <a:pt x="1571" y="480"/>
                  <a:pt x="1575" y="480"/>
                </a:cubicBezTo>
                <a:cubicBezTo>
                  <a:pt x="1580" y="480"/>
                  <a:pt x="1583" y="476"/>
                  <a:pt x="1583" y="472"/>
                </a:cubicBezTo>
                <a:cubicBezTo>
                  <a:pt x="1583" y="467"/>
                  <a:pt x="1580" y="464"/>
                  <a:pt x="1575" y="464"/>
                </a:cubicBezTo>
                <a:close/>
                <a:moveTo>
                  <a:pt x="1593" y="72"/>
                </a:moveTo>
                <a:cubicBezTo>
                  <a:pt x="1589" y="72"/>
                  <a:pt x="1585" y="75"/>
                  <a:pt x="1585" y="80"/>
                </a:cubicBezTo>
                <a:cubicBezTo>
                  <a:pt x="1585" y="84"/>
                  <a:pt x="1589" y="88"/>
                  <a:pt x="1593" y="88"/>
                </a:cubicBezTo>
                <a:cubicBezTo>
                  <a:pt x="1597" y="88"/>
                  <a:pt x="1601" y="84"/>
                  <a:pt x="1601" y="80"/>
                </a:cubicBezTo>
                <a:cubicBezTo>
                  <a:pt x="1601" y="75"/>
                  <a:pt x="1597" y="72"/>
                  <a:pt x="1593" y="72"/>
                </a:cubicBezTo>
                <a:close/>
                <a:moveTo>
                  <a:pt x="1593" y="90"/>
                </a:moveTo>
                <a:cubicBezTo>
                  <a:pt x="1589" y="90"/>
                  <a:pt x="1585" y="93"/>
                  <a:pt x="1585" y="98"/>
                </a:cubicBezTo>
                <a:cubicBezTo>
                  <a:pt x="1585" y="102"/>
                  <a:pt x="1589" y="106"/>
                  <a:pt x="1593" y="106"/>
                </a:cubicBezTo>
                <a:cubicBezTo>
                  <a:pt x="1597" y="106"/>
                  <a:pt x="1601" y="102"/>
                  <a:pt x="1601" y="98"/>
                </a:cubicBezTo>
                <a:cubicBezTo>
                  <a:pt x="1601" y="93"/>
                  <a:pt x="1597" y="90"/>
                  <a:pt x="1593" y="90"/>
                </a:cubicBezTo>
                <a:close/>
                <a:moveTo>
                  <a:pt x="1593" y="107"/>
                </a:moveTo>
                <a:cubicBezTo>
                  <a:pt x="1589" y="107"/>
                  <a:pt x="1585" y="111"/>
                  <a:pt x="1585" y="115"/>
                </a:cubicBezTo>
                <a:cubicBezTo>
                  <a:pt x="1585" y="120"/>
                  <a:pt x="1589" y="123"/>
                  <a:pt x="1593" y="123"/>
                </a:cubicBezTo>
                <a:cubicBezTo>
                  <a:pt x="1597" y="123"/>
                  <a:pt x="1601" y="120"/>
                  <a:pt x="1601" y="115"/>
                </a:cubicBezTo>
                <a:cubicBezTo>
                  <a:pt x="1601" y="111"/>
                  <a:pt x="1597" y="107"/>
                  <a:pt x="1593" y="107"/>
                </a:cubicBezTo>
                <a:close/>
                <a:moveTo>
                  <a:pt x="1611" y="54"/>
                </a:moveTo>
                <a:cubicBezTo>
                  <a:pt x="1606" y="54"/>
                  <a:pt x="1603" y="57"/>
                  <a:pt x="1603" y="62"/>
                </a:cubicBezTo>
                <a:cubicBezTo>
                  <a:pt x="1603" y="66"/>
                  <a:pt x="1606" y="70"/>
                  <a:pt x="1611" y="70"/>
                </a:cubicBezTo>
                <a:cubicBezTo>
                  <a:pt x="1615" y="70"/>
                  <a:pt x="1619" y="66"/>
                  <a:pt x="1619" y="62"/>
                </a:cubicBezTo>
                <a:cubicBezTo>
                  <a:pt x="1619" y="57"/>
                  <a:pt x="1615" y="54"/>
                  <a:pt x="1611" y="54"/>
                </a:cubicBezTo>
                <a:close/>
                <a:moveTo>
                  <a:pt x="1611" y="72"/>
                </a:moveTo>
                <a:cubicBezTo>
                  <a:pt x="1606" y="72"/>
                  <a:pt x="1603" y="75"/>
                  <a:pt x="1603" y="80"/>
                </a:cubicBezTo>
                <a:cubicBezTo>
                  <a:pt x="1603" y="84"/>
                  <a:pt x="1606" y="88"/>
                  <a:pt x="1611" y="88"/>
                </a:cubicBezTo>
                <a:cubicBezTo>
                  <a:pt x="1615" y="88"/>
                  <a:pt x="1619" y="84"/>
                  <a:pt x="1619" y="80"/>
                </a:cubicBezTo>
                <a:cubicBezTo>
                  <a:pt x="1619" y="75"/>
                  <a:pt x="1615" y="72"/>
                  <a:pt x="1611" y="72"/>
                </a:cubicBezTo>
                <a:close/>
                <a:moveTo>
                  <a:pt x="1611" y="90"/>
                </a:moveTo>
                <a:cubicBezTo>
                  <a:pt x="1606" y="90"/>
                  <a:pt x="1603" y="93"/>
                  <a:pt x="1603" y="98"/>
                </a:cubicBezTo>
                <a:cubicBezTo>
                  <a:pt x="1603" y="102"/>
                  <a:pt x="1606" y="106"/>
                  <a:pt x="1611" y="106"/>
                </a:cubicBezTo>
                <a:cubicBezTo>
                  <a:pt x="1615" y="106"/>
                  <a:pt x="1619" y="102"/>
                  <a:pt x="1619" y="98"/>
                </a:cubicBezTo>
                <a:cubicBezTo>
                  <a:pt x="1619" y="93"/>
                  <a:pt x="1615" y="90"/>
                  <a:pt x="1611" y="90"/>
                </a:cubicBezTo>
                <a:close/>
                <a:moveTo>
                  <a:pt x="1611" y="107"/>
                </a:moveTo>
                <a:cubicBezTo>
                  <a:pt x="1606" y="107"/>
                  <a:pt x="1603" y="111"/>
                  <a:pt x="1603" y="115"/>
                </a:cubicBezTo>
                <a:cubicBezTo>
                  <a:pt x="1603" y="120"/>
                  <a:pt x="1606" y="123"/>
                  <a:pt x="1611" y="123"/>
                </a:cubicBezTo>
                <a:cubicBezTo>
                  <a:pt x="1615" y="123"/>
                  <a:pt x="1619" y="120"/>
                  <a:pt x="1619" y="115"/>
                </a:cubicBezTo>
                <a:cubicBezTo>
                  <a:pt x="1619" y="111"/>
                  <a:pt x="1615" y="107"/>
                  <a:pt x="1611" y="107"/>
                </a:cubicBezTo>
                <a:close/>
                <a:moveTo>
                  <a:pt x="1593" y="125"/>
                </a:moveTo>
                <a:cubicBezTo>
                  <a:pt x="1589" y="125"/>
                  <a:pt x="1585" y="129"/>
                  <a:pt x="1585" y="133"/>
                </a:cubicBezTo>
                <a:cubicBezTo>
                  <a:pt x="1585" y="138"/>
                  <a:pt x="1589" y="141"/>
                  <a:pt x="1593" y="141"/>
                </a:cubicBezTo>
                <a:cubicBezTo>
                  <a:pt x="1597" y="141"/>
                  <a:pt x="1601" y="138"/>
                  <a:pt x="1601" y="133"/>
                </a:cubicBezTo>
                <a:cubicBezTo>
                  <a:pt x="1601" y="129"/>
                  <a:pt x="1597" y="125"/>
                  <a:pt x="1593" y="125"/>
                </a:cubicBezTo>
                <a:close/>
                <a:moveTo>
                  <a:pt x="1593" y="143"/>
                </a:moveTo>
                <a:cubicBezTo>
                  <a:pt x="1589" y="143"/>
                  <a:pt x="1585" y="147"/>
                  <a:pt x="1585" y="151"/>
                </a:cubicBezTo>
                <a:cubicBezTo>
                  <a:pt x="1585" y="155"/>
                  <a:pt x="1589" y="159"/>
                  <a:pt x="1593" y="159"/>
                </a:cubicBezTo>
                <a:cubicBezTo>
                  <a:pt x="1597" y="159"/>
                  <a:pt x="1601" y="155"/>
                  <a:pt x="1601" y="151"/>
                </a:cubicBezTo>
                <a:cubicBezTo>
                  <a:pt x="1601" y="147"/>
                  <a:pt x="1597" y="143"/>
                  <a:pt x="1593" y="143"/>
                </a:cubicBezTo>
                <a:close/>
                <a:moveTo>
                  <a:pt x="1593" y="161"/>
                </a:moveTo>
                <a:cubicBezTo>
                  <a:pt x="1589" y="161"/>
                  <a:pt x="1585" y="164"/>
                  <a:pt x="1585" y="169"/>
                </a:cubicBezTo>
                <a:cubicBezTo>
                  <a:pt x="1585" y="173"/>
                  <a:pt x="1589" y="177"/>
                  <a:pt x="1593" y="177"/>
                </a:cubicBezTo>
                <a:cubicBezTo>
                  <a:pt x="1597" y="177"/>
                  <a:pt x="1601" y="173"/>
                  <a:pt x="1601" y="169"/>
                </a:cubicBezTo>
                <a:cubicBezTo>
                  <a:pt x="1601" y="164"/>
                  <a:pt x="1597" y="161"/>
                  <a:pt x="1593" y="161"/>
                </a:cubicBezTo>
                <a:close/>
                <a:moveTo>
                  <a:pt x="1593" y="179"/>
                </a:moveTo>
                <a:cubicBezTo>
                  <a:pt x="1589" y="179"/>
                  <a:pt x="1585" y="182"/>
                  <a:pt x="1585" y="187"/>
                </a:cubicBezTo>
                <a:cubicBezTo>
                  <a:pt x="1585" y="191"/>
                  <a:pt x="1589" y="195"/>
                  <a:pt x="1593" y="195"/>
                </a:cubicBezTo>
                <a:cubicBezTo>
                  <a:pt x="1597" y="195"/>
                  <a:pt x="1601" y="191"/>
                  <a:pt x="1601" y="187"/>
                </a:cubicBezTo>
                <a:cubicBezTo>
                  <a:pt x="1601" y="182"/>
                  <a:pt x="1597" y="179"/>
                  <a:pt x="1593" y="179"/>
                </a:cubicBezTo>
                <a:close/>
                <a:moveTo>
                  <a:pt x="1611" y="125"/>
                </a:moveTo>
                <a:cubicBezTo>
                  <a:pt x="1606" y="125"/>
                  <a:pt x="1603" y="129"/>
                  <a:pt x="1603" y="133"/>
                </a:cubicBezTo>
                <a:cubicBezTo>
                  <a:pt x="1603" y="138"/>
                  <a:pt x="1606" y="141"/>
                  <a:pt x="1611" y="141"/>
                </a:cubicBezTo>
                <a:cubicBezTo>
                  <a:pt x="1615" y="141"/>
                  <a:pt x="1619" y="138"/>
                  <a:pt x="1619" y="133"/>
                </a:cubicBezTo>
                <a:cubicBezTo>
                  <a:pt x="1619" y="129"/>
                  <a:pt x="1615" y="125"/>
                  <a:pt x="1611" y="125"/>
                </a:cubicBezTo>
                <a:close/>
                <a:moveTo>
                  <a:pt x="1611" y="143"/>
                </a:moveTo>
                <a:cubicBezTo>
                  <a:pt x="1606" y="143"/>
                  <a:pt x="1603" y="147"/>
                  <a:pt x="1603" y="151"/>
                </a:cubicBezTo>
                <a:cubicBezTo>
                  <a:pt x="1603" y="155"/>
                  <a:pt x="1606" y="159"/>
                  <a:pt x="1611" y="159"/>
                </a:cubicBezTo>
                <a:cubicBezTo>
                  <a:pt x="1615" y="159"/>
                  <a:pt x="1619" y="155"/>
                  <a:pt x="1619" y="151"/>
                </a:cubicBezTo>
                <a:cubicBezTo>
                  <a:pt x="1619" y="147"/>
                  <a:pt x="1615" y="143"/>
                  <a:pt x="1611" y="143"/>
                </a:cubicBezTo>
                <a:close/>
                <a:moveTo>
                  <a:pt x="1611" y="161"/>
                </a:moveTo>
                <a:cubicBezTo>
                  <a:pt x="1606" y="161"/>
                  <a:pt x="1603" y="164"/>
                  <a:pt x="1603" y="169"/>
                </a:cubicBezTo>
                <a:cubicBezTo>
                  <a:pt x="1603" y="173"/>
                  <a:pt x="1606" y="177"/>
                  <a:pt x="1611" y="177"/>
                </a:cubicBezTo>
                <a:cubicBezTo>
                  <a:pt x="1615" y="177"/>
                  <a:pt x="1619" y="173"/>
                  <a:pt x="1619" y="169"/>
                </a:cubicBezTo>
                <a:cubicBezTo>
                  <a:pt x="1619" y="164"/>
                  <a:pt x="1615" y="161"/>
                  <a:pt x="1611" y="161"/>
                </a:cubicBezTo>
                <a:close/>
                <a:moveTo>
                  <a:pt x="1611" y="179"/>
                </a:moveTo>
                <a:cubicBezTo>
                  <a:pt x="1606" y="179"/>
                  <a:pt x="1603" y="182"/>
                  <a:pt x="1603" y="187"/>
                </a:cubicBezTo>
                <a:cubicBezTo>
                  <a:pt x="1603" y="191"/>
                  <a:pt x="1606" y="195"/>
                  <a:pt x="1611" y="195"/>
                </a:cubicBezTo>
                <a:cubicBezTo>
                  <a:pt x="1615" y="195"/>
                  <a:pt x="1619" y="191"/>
                  <a:pt x="1619" y="187"/>
                </a:cubicBezTo>
                <a:cubicBezTo>
                  <a:pt x="1619" y="182"/>
                  <a:pt x="1615" y="179"/>
                  <a:pt x="1611" y="179"/>
                </a:cubicBezTo>
                <a:close/>
                <a:moveTo>
                  <a:pt x="1593" y="196"/>
                </a:moveTo>
                <a:cubicBezTo>
                  <a:pt x="1589" y="196"/>
                  <a:pt x="1585" y="200"/>
                  <a:pt x="1585" y="204"/>
                </a:cubicBezTo>
                <a:cubicBezTo>
                  <a:pt x="1585" y="209"/>
                  <a:pt x="1589" y="212"/>
                  <a:pt x="1593" y="212"/>
                </a:cubicBezTo>
                <a:cubicBezTo>
                  <a:pt x="1597" y="212"/>
                  <a:pt x="1601" y="209"/>
                  <a:pt x="1601" y="204"/>
                </a:cubicBezTo>
                <a:cubicBezTo>
                  <a:pt x="1601" y="200"/>
                  <a:pt x="1597" y="196"/>
                  <a:pt x="1593" y="196"/>
                </a:cubicBezTo>
                <a:close/>
                <a:moveTo>
                  <a:pt x="1593" y="214"/>
                </a:moveTo>
                <a:cubicBezTo>
                  <a:pt x="1589" y="214"/>
                  <a:pt x="1585" y="218"/>
                  <a:pt x="1585" y="222"/>
                </a:cubicBezTo>
                <a:cubicBezTo>
                  <a:pt x="1585" y="227"/>
                  <a:pt x="1589" y="230"/>
                  <a:pt x="1593" y="230"/>
                </a:cubicBezTo>
                <a:cubicBezTo>
                  <a:pt x="1597" y="230"/>
                  <a:pt x="1601" y="227"/>
                  <a:pt x="1601" y="222"/>
                </a:cubicBezTo>
                <a:cubicBezTo>
                  <a:pt x="1601" y="218"/>
                  <a:pt x="1597" y="214"/>
                  <a:pt x="1593" y="214"/>
                </a:cubicBezTo>
                <a:close/>
                <a:moveTo>
                  <a:pt x="1593" y="232"/>
                </a:moveTo>
                <a:cubicBezTo>
                  <a:pt x="1589" y="232"/>
                  <a:pt x="1585" y="236"/>
                  <a:pt x="1585" y="240"/>
                </a:cubicBezTo>
                <a:cubicBezTo>
                  <a:pt x="1585" y="244"/>
                  <a:pt x="1589" y="248"/>
                  <a:pt x="1593" y="248"/>
                </a:cubicBezTo>
                <a:cubicBezTo>
                  <a:pt x="1597" y="248"/>
                  <a:pt x="1601" y="244"/>
                  <a:pt x="1601" y="240"/>
                </a:cubicBezTo>
                <a:cubicBezTo>
                  <a:pt x="1601" y="236"/>
                  <a:pt x="1597" y="232"/>
                  <a:pt x="1593" y="232"/>
                </a:cubicBezTo>
                <a:close/>
                <a:moveTo>
                  <a:pt x="1593" y="250"/>
                </a:moveTo>
                <a:cubicBezTo>
                  <a:pt x="1589" y="250"/>
                  <a:pt x="1585" y="253"/>
                  <a:pt x="1585" y="258"/>
                </a:cubicBezTo>
                <a:cubicBezTo>
                  <a:pt x="1585" y="262"/>
                  <a:pt x="1589" y="266"/>
                  <a:pt x="1593" y="266"/>
                </a:cubicBezTo>
                <a:cubicBezTo>
                  <a:pt x="1597" y="266"/>
                  <a:pt x="1601" y="262"/>
                  <a:pt x="1601" y="258"/>
                </a:cubicBezTo>
                <a:cubicBezTo>
                  <a:pt x="1601" y="253"/>
                  <a:pt x="1597" y="250"/>
                  <a:pt x="1593" y="250"/>
                </a:cubicBezTo>
                <a:close/>
                <a:moveTo>
                  <a:pt x="1611" y="196"/>
                </a:moveTo>
                <a:cubicBezTo>
                  <a:pt x="1606" y="196"/>
                  <a:pt x="1603" y="200"/>
                  <a:pt x="1603" y="204"/>
                </a:cubicBezTo>
                <a:cubicBezTo>
                  <a:pt x="1603" y="209"/>
                  <a:pt x="1606" y="212"/>
                  <a:pt x="1611" y="212"/>
                </a:cubicBezTo>
                <a:cubicBezTo>
                  <a:pt x="1615" y="212"/>
                  <a:pt x="1619" y="209"/>
                  <a:pt x="1619" y="204"/>
                </a:cubicBezTo>
                <a:cubicBezTo>
                  <a:pt x="1619" y="200"/>
                  <a:pt x="1615" y="196"/>
                  <a:pt x="1611" y="196"/>
                </a:cubicBezTo>
                <a:close/>
                <a:moveTo>
                  <a:pt x="1611" y="214"/>
                </a:moveTo>
                <a:cubicBezTo>
                  <a:pt x="1606" y="214"/>
                  <a:pt x="1603" y="218"/>
                  <a:pt x="1603" y="222"/>
                </a:cubicBezTo>
                <a:cubicBezTo>
                  <a:pt x="1603" y="227"/>
                  <a:pt x="1606" y="230"/>
                  <a:pt x="1611" y="230"/>
                </a:cubicBezTo>
                <a:cubicBezTo>
                  <a:pt x="1615" y="230"/>
                  <a:pt x="1619" y="227"/>
                  <a:pt x="1619" y="222"/>
                </a:cubicBezTo>
                <a:cubicBezTo>
                  <a:pt x="1619" y="218"/>
                  <a:pt x="1615" y="214"/>
                  <a:pt x="1611" y="214"/>
                </a:cubicBezTo>
                <a:close/>
                <a:moveTo>
                  <a:pt x="1611" y="232"/>
                </a:moveTo>
                <a:cubicBezTo>
                  <a:pt x="1606" y="232"/>
                  <a:pt x="1603" y="236"/>
                  <a:pt x="1603" y="240"/>
                </a:cubicBezTo>
                <a:cubicBezTo>
                  <a:pt x="1603" y="244"/>
                  <a:pt x="1606" y="248"/>
                  <a:pt x="1611" y="248"/>
                </a:cubicBezTo>
                <a:cubicBezTo>
                  <a:pt x="1615" y="248"/>
                  <a:pt x="1619" y="244"/>
                  <a:pt x="1619" y="240"/>
                </a:cubicBezTo>
                <a:cubicBezTo>
                  <a:pt x="1619" y="236"/>
                  <a:pt x="1615" y="232"/>
                  <a:pt x="1611" y="232"/>
                </a:cubicBezTo>
                <a:close/>
                <a:moveTo>
                  <a:pt x="1611" y="250"/>
                </a:moveTo>
                <a:cubicBezTo>
                  <a:pt x="1606" y="250"/>
                  <a:pt x="1603" y="253"/>
                  <a:pt x="1603" y="258"/>
                </a:cubicBezTo>
                <a:cubicBezTo>
                  <a:pt x="1603" y="262"/>
                  <a:pt x="1606" y="266"/>
                  <a:pt x="1611" y="266"/>
                </a:cubicBezTo>
                <a:cubicBezTo>
                  <a:pt x="1615" y="266"/>
                  <a:pt x="1619" y="262"/>
                  <a:pt x="1619" y="258"/>
                </a:cubicBezTo>
                <a:cubicBezTo>
                  <a:pt x="1619" y="253"/>
                  <a:pt x="1615" y="250"/>
                  <a:pt x="1611" y="250"/>
                </a:cubicBezTo>
                <a:close/>
                <a:moveTo>
                  <a:pt x="1593" y="268"/>
                </a:moveTo>
                <a:cubicBezTo>
                  <a:pt x="1589" y="268"/>
                  <a:pt x="1585" y="271"/>
                  <a:pt x="1585" y="276"/>
                </a:cubicBezTo>
                <a:cubicBezTo>
                  <a:pt x="1585" y="280"/>
                  <a:pt x="1589" y="284"/>
                  <a:pt x="1593" y="284"/>
                </a:cubicBezTo>
                <a:cubicBezTo>
                  <a:pt x="1597" y="284"/>
                  <a:pt x="1601" y="280"/>
                  <a:pt x="1601" y="276"/>
                </a:cubicBezTo>
                <a:cubicBezTo>
                  <a:pt x="1601" y="271"/>
                  <a:pt x="1597" y="268"/>
                  <a:pt x="1593" y="268"/>
                </a:cubicBezTo>
                <a:close/>
                <a:moveTo>
                  <a:pt x="1593" y="285"/>
                </a:moveTo>
                <a:cubicBezTo>
                  <a:pt x="1589" y="285"/>
                  <a:pt x="1585" y="289"/>
                  <a:pt x="1585" y="293"/>
                </a:cubicBezTo>
                <a:cubicBezTo>
                  <a:pt x="1585" y="298"/>
                  <a:pt x="1589" y="301"/>
                  <a:pt x="1593" y="301"/>
                </a:cubicBezTo>
                <a:cubicBezTo>
                  <a:pt x="1597" y="301"/>
                  <a:pt x="1601" y="298"/>
                  <a:pt x="1601" y="293"/>
                </a:cubicBezTo>
                <a:cubicBezTo>
                  <a:pt x="1601" y="289"/>
                  <a:pt x="1597" y="285"/>
                  <a:pt x="1593" y="285"/>
                </a:cubicBezTo>
                <a:close/>
                <a:moveTo>
                  <a:pt x="1593" y="303"/>
                </a:moveTo>
                <a:cubicBezTo>
                  <a:pt x="1589" y="303"/>
                  <a:pt x="1585" y="307"/>
                  <a:pt x="1585" y="311"/>
                </a:cubicBezTo>
                <a:cubicBezTo>
                  <a:pt x="1585" y="316"/>
                  <a:pt x="1589" y="319"/>
                  <a:pt x="1593" y="319"/>
                </a:cubicBezTo>
                <a:cubicBezTo>
                  <a:pt x="1597" y="319"/>
                  <a:pt x="1601" y="316"/>
                  <a:pt x="1601" y="311"/>
                </a:cubicBezTo>
                <a:cubicBezTo>
                  <a:pt x="1601" y="307"/>
                  <a:pt x="1597" y="303"/>
                  <a:pt x="1593" y="303"/>
                </a:cubicBezTo>
                <a:close/>
                <a:moveTo>
                  <a:pt x="1593" y="321"/>
                </a:moveTo>
                <a:cubicBezTo>
                  <a:pt x="1589" y="321"/>
                  <a:pt x="1585" y="325"/>
                  <a:pt x="1585" y="329"/>
                </a:cubicBezTo>
                <a:cubicBezTo>
                  <a:pt x="1585" y="334"/>
                  <a:pt x="1589" y="337"/>
                  <a:pt x="1593" y="337"/>
                </a:cubicBezTo>
                <a:cubicBezTo>
                  <a:pt x="1597" y="337"/>
                  <a:pt x="1601" y="334"/>
                  <a:pt x="1601" y="329"/>
                </a:cubicBezTo>
                <a:cubicBezTo>
                  <a:pt x="1601" y="325"/>
                  <a:pt x="1597" y="321"/>
                  <a:pt x="1593" y="321"/>
                </a:cubicBezTo>
                <a:close/>
                <a:moveTo>
                  <a:pt x="1611" y="268"/>
                </a:moveTo>
                <a:cubicBezTo>
                  <a:pt x="1606" y="268"/>
                  <a:pt x="1603" y="271"/>
                  <a:pt x="1603" y="276"/>
                </a:cubicBezTo>
                <a:cubicBezTo>
                  <a:pt x="1603" y="280"/>
                  <a:pt x="1606" y="284"/>
                  <a:pt x="1611" y="284"/>
                </a:cubicBezTo>
                <a:cubicBezTo>
                  <a:pt x="1615" y="284"/>
                  <a:pt x="1619" y="280"/>
                  <a:pt x="1619" y="276"/>
                </a:cubicBezTo>
                <a:cubicBezTo>
                  <a:pt x="1619" y="271"/>
                  <a:pt x="1615" y="268"/>
                  <a:pt x="1611" y="268"/>
                </a:cubicBezTo>
                <a:close/>
                <a:moveTo>
                  <a:pt x="1611" y="285"/>
                </a:moveTo>
                <a:cubicBezTo>
                  <a:pt x="1606" y="285"/>
                  <a:pt x="1603" y="289"/>
                  <a:pt x="1603" y="293"/>
                </a:cubicBezTo>
                <a:cubicBezTo>
                  <a:pt x="1603" y="298"/>
                  <a:pt x="1606" y="301"/>
                  <a:pt x="1611" y="301"/>
                </a:cubicBezTo>
                <a:cubicBezTo>
                  <a:pt x="1615" y="301"/>
                  <a:pt x="1619" y="298"/>
                  <a:pt x="1619" y="293"/>
                </a:cubicBezTo>
                <a:cubicBezTo>
                  <a:pt x="1619" y="289"/>
                  <a:pt x="1615" y="285"/>
                  <a:pt x="1611" y="285"/>
                </a:cubicBezTo>
                <a:close/>
                <a:moveTo>
                  <a:pt x="1611" y="303"/>
                </a:moveTo>
                <a:cubicBezTo>
                  <a:pt x="1606" y="303"/>
                  <a:pt x="1603" y="307"/>
                  <a:pt x="1603" y="311"/>
                </a:cubicBezTo>
                <a:cubicBezTo>
                  <a:pt x="1603" y="316"/>
                  <a:pt x="1606" y="319"/>
                  <a:pt x="1611" y="319"/>
                </a:cubicBezTo>
                <a:cubicBezTo>
                  <a:pt x="1615" y="319"/>
                  <a:pt x="1619" y="316"/>
                  <a:pt x="1619" y="311"/>
                </a:cubicBezTo>
                <a:cubicBezTo>
                  <a:pt x="1619" y="307"/>
                  <a:pt x="1615" y="303"/>
                  <a:pt x="1611" y="303"/>
                </a:cubicBezTo>
                <a:close/>
                <a:moveTo>
                  <a:pt x="1611" y="321"/>
                </a:moveTo>
                <a:cubicBezTo>
                  <a:pt x="1606" y="321"/>
                  <a:pt x="1603" y="325"/>
                  <a:pt x="1603" y="329"/>
                </a:cubicBezTo>
                <a:cubicBezTo>
                  <a:pt x="1603" y="334"/>
                  <a:pt x="1606" y="337"/>
                  <a:pt x="1611" y="337"/>
                </a:cubicBezTo>
                <a:cubicBezTo>
                  <a:pt x="1615" y="337"/>
                  <a:pt x="1619" y="334"/>
                  <a:pt x="1619" y="329"/>
                </a:cubicBezTo>
                <a:cubicBezTo>
                  <a:pt x="1619" y="325"/>
                  <a:pt x="1615" y="321"/>
                  <a:pt x="1611" y="321"/>
                </a:cubicBezTo>
                <a:close/>
                <a:moveTo>
                  <a:pt x="1593" y="339"/>
                </a:moveTo>
                <a:cubicBezTo>
                  <a:pt x="1589" y="339"/>
                  <a:pt x="1585" y="342"/>
                  <a:pt x="1585" y="347"/>
                </a:cubicBezTo>
                <a:cubicBezTo>
                  <a:pt x="1585" y="351"/>
                  <a:pt x="1589" y="355"/>
                  <a:pt x="1593" y="355"/>
                </a:cubicBezTo>
                <a:cubicBezTo>
                  <a:pt x="1597" y="355"/>
                  <a:pt x="1601" y="351"/>
                  <a:pt x="1601" y="347"/>
                </a:cubicBezTo>
                <a:cubicBezTo>
                  <a:pt x="1601" y="342"/>
                  <a:pt x="1597" y="339"/>
                  <a:pt x="1593" y="339"/>
                </a:cubicBezTo>
                <a:close/>
                <a:moveTo>
                  <a:pt x="1593" y="357"/>
                </a:moveTo>
                <a:cubicBezTo>
                  <a:pt x="1589" y="357"/>
                  <a:pt x="1585" y="360"/>
                  <a:pt x="1585" y="365"/>
                </a:cubicBezTo>
                <a:cubicBezTo>
                  <a:pt x="1585" y="369"/>
                  <a:pt x="1589" y="373"/>
                  <a:pt x="1593" y="373"/>
                </a:cubicBezTo>
                <a:cubicBezTo>
                  <a:pt x="1597" y="373"/>
                  <a:pt x="1601" y="369"/>
                  <a:pt x="1601" y="365"/>
                </a:cubicBezTo>
                <a:cubicBezTo>
                  <a:pt x="1601" y="360"/>
                  <a:pt x="1597" y="357"/>
                  <a:pt x="1593" y="357"/>
                </a:cubicBezTo>
                <a:close/>
                <a:moveTo>
                  <a:pt x="1593" y="375"/>
                </a:moveTo>
                <a:cubicBezTo>
                  <a:pt x="1589" y="375"/>
                  <a:pt x="1585" y="378"/>
                  <a:pt x="1585" y="383"/>
                </a:cubicBezTo>
                <a:cubicBezTo>
                  <a:pt x="1585" y="387"/>
                  <a:pt x="1589" y="391"/>
                  <a:pt x="1593" y="391"/>
                </a:cubicBezTo>
                <a:cubicBezTo>
                  <a:pt x="1597" y="391"/>
                  <a:pt x="1601" y="387"/>
                  <a:pt x="1601" y="383"/>
                </a:cubicBezTo>
                <a:cubicBezTo>
                  <a:pt x="1601" y="378"/>
                  <a:pt x="1597" y="375"/>
                  <a:pt x="1593" y="375"/>
                </a:cubicBezTo>
                <a:close/>
                <a:moveTo>
                  <a:pt x="1593" y="392"/>
                </a:moveTo>
                <a:cubicBezTo>
                  <a:pt x="1589" y="392"/>
                  <a:pt x="1585" y="396"/>
                  <a:pt x="1585" y="400"/>
                </a:cubicBezTo>
                <a:cubicBezTo>
                  <a:pt x="1585" y="405"/>
                  <a:pt x="1589" y="408"/>
                  <a:pt x="1593" y="408"/>
                </a:cubicBezTo>
                <a:cubicBezTo>
                  <a:pt x="1597" y="408"/>
                  <a:pt x="1601" y="405"/>
                  <a:pt x="1601" y="400"/>
                </a:cubicBezTo>
                <a:cubicBezTo>
                  <a:pt x="1601" y="396"/>
                  <a:pt x="1597" y="392"/>
                  <a:pt x="1593" y="392"/>
                </a:cubicBezTo>
                <a:close/>
                <a:moveTo>
                  <a:pt x="1611" y="339"/>
                </a:moveTo>
                <a:cubicBezTo>
                  <a:pt x="1606" y="339"/>
                  <a:pt x="1603" y="342"/>
                  <a:pt x="1603" y="347"/>
                </a:cubicBezTo>
                <a:cubicBezTo>
                  <a:pt x="1603" y="351"/>
                  <a:pt x="1606" y="355"/>
                  <a:pt x="1611" y="355"/>
                </a:cubicBezTo>
                <a:cubicBezTo>
                  <a:pt x="1615" y="355"/>
                  <a:pt x="1619" y="351"/>
                  <a:pt x="1619" y="347"/>
                </a:cubicBezTo>
                <a:cubicBezTo>
                  <a:pt x="1619" y="342"/>
                  <a:pt x="1615" y="339"/>
                  <a:pt x="1611" y="339"/>
                </a:cubicBezTo>
                <a:close/>
                <a:moveTo>
                  <a:pt x="1611" y="357"/>
                </a:moveTo>
                <a:cubicBezTo>
                  <a:pt x="1606" y="357"/>
                  <a:pt x="1603" y="360"/>
                  <a:pt x="1603" y="365"/>
                </a:cubicBezTo>
                <a:cubicBezTo>
                  <a:pt x="1603" y="369"/>
                  <a:pt x="1606" y="373"/>
                  <a:pt x="1611" y="373"/>
                </a:cubicBezTo>
                <a:cubicBezTo>
                  <a:pt x="1615" y="373"/>
                  <a:pt x="1619" y="369"/>
                  <a:pt x="1619" y="365"/>
                </a:cubicBezTo>
                <a:cubicBezTo>
                  <a:pt x="1619" y="360"/>
                  <a:pt x="1615" y="357"/>
                  <a:pt x="1611" y="357"/>
                </a:cubicBezTo>
                <a:close/>
                <a:moveTo>
                  <a:pt x="1611" y="375"/>
                </a:moveTo>
                <a:cubicBezTo>
                  <a:pt x="1606" y="375"/>
                  <a:pt x="1603" y="378"/>
                  <a:pt x="1603" y="383"/>
                </a:cubicBezTo>
                <a:cubicBezTo>
                  <a:pt x="1603" y="387"/>
                  <a:pt x="1606" y="391"/>
                  <a:pt x="1611" y="391"/>
                </a:cubicBezTo>
                <a:cubicBezTo>
                  <a:pt x="1615" y="391"/>
                  <a:pt x="1619" y="387"/>
                  <a:pt x="1619" y="383"/>
                </a:cubicBezTo>
                <a:cubicBezTo>
                  <a:pt x="1619" y="378"/>
                  <a:pt x="1615" y="375"/>
                  <a:pt x="1611" y="375"/>
                </a:cubicBezTo>
                <a:close/>
                <a:moveTo>
                  <a:pt x="1611" y="392"/>
                </a:moveTo>
                <a:cubicBezTo>
                  <a:pt x="1606" y="392"/>
                  <a:pt x="1603" y="396"/>
                  <a:pt x="1603" y="400"/>
                </a:cubicBezTo>
                <a:cubicBezTo>
                  <a:pt x="1603" y="405"/>
                  <a:pt x="1606" y="408"/>
                  <a:pt x="1611" y="408"/>
                </a:cubicBezTo>
                <a:cubicBezTo>
                  <a:pt x="1615" y="408"/>
                  <a:pt x="1619" y="405"/>
                  <a:pt x="1619" y="400"/>
                </a:cubicBezTo>
                <a:cubicBezTo>
                  <a:pt x="1619" y="396"/>
                  <a:pt x="1615" y="392"/>
                  <a:pt x="1611" y="392"/>
                </a:cubicBezTo>
                <a:close/>
                <a:moveTo>
                  <a:pt x="1593" y="410"/>
                </a:moveTo>
                <a:cubicBezTo>
                  <a:pt x="1589" y="410"/>
                  <a:pt x="1585" y="414"/>
                  <a:pt x="1585" y="418"/>
                </a:cubicBezTo>
                <a:cubicBezTo>
                  <a:pt x="1585" y="423"/>
                  <a:pt x="1589" y="426"/>
                  <a:pt x="1593" y="426"/>
                </a:cubicBezTo>
                <a:cubicBezTo>
                  <a:pt x="1597" y="426"/>
                  <a:pt x="1601" y="423"/>
                  <a:pt x="1601" y="418"/>
                </a:cubicBezTo>
                <a:cubicBezTo>
                  <a:pt x="1601" y="414"/>
                  <a:pt x="1597" y="410"/>
                  <a:pt x="1593" y="410"/>
                </a:cubicBezTo>
                <a:close/>
                <a:moveTo>
                  <a:pt x="1593" y="428"/>
                </a:moveTo>
                <a:cubicBezTo>
                  <a:pt x="1589" y="428"/>
                  <a:pt x="1585" y="432"/>
                  <a:pt x="1585" y="436"/>
                </a:cubicBezTo>
                <a:cubicBezTo>
                  <a:pt x="1585" y="440"/>
                  <a:pt x="1589" y="444"/>
                  <a:pt x="1593" y="444"/>
                </a:cubicBezTo>
                <a:cubicBezTo>
                  <a:pt x="1597" y="444"/>
                  <a:pt x="1601" y="440"/>
                  <a:pt x="1601" y="436"/>
                </a:cubicBezTo>
                <a:cubicBezTo>
                  <a:pt x="1601" y="432"/>
                  <a:pt x="1597" y="428"/>
                  <a:pt x="1593" y="428"/>
                </a:cubicBezTo>
                <a:close/>
                <a:moveTo>
                  <a:pt x="1593" y="446"/>
                </a:moveTo>
                <a:cubicBezTo>
                  <a:pt x="1589" y="446"/>
                  <a:pt x="1585" y="449"/>
                  <a:pt x="1585" y="454"/>
                </a:cubicBezTo>
                <a:cubicBezTo>
                  <a:pt x="1585" y="458"/>
                  <a:pt x="1589" y="462"/>
                  <a:pt x="1593" y="462"/>
                </a:cubicBezTo>
                <a:cubicBezTo>
                  <a:pt x="1597" y="462"/>
                  <a:pt x="1601" y="458"/>
                  <a:pt x="1601" y="454"/>
                </a:cubicBezTo>
                <a:cubicBezTo>
                  <a:pt x="1601" y="449"/>
                  <a:pt x="1597" y="446"/>
                  <a:pt x="1593" y="446"/>
                </a:cubicBezTo>
                <a:close/>
                <a:moveTo>
                  <a:pt x="1593" y="464"/>
                </a:moveTo>
                <a:cubicBezTo>
                  <a:pt x="1589" y="464"/>
                  <a:pt x="1585" y="467"/>
                  <a:pt x="1585" y="472"/>
                </a:cubicBezTo>
                <a:cubicBezTo>
                  <a:pt x="1585" y="476"/>
                  <a:pt x="1589" y="480"/>
                  <a:pt x="1593" y="480"/>
                </a:cubicBezTo>
                <a:cubicBezTo>
                  <a:pt x="1597" y="480"/>
                  <a:pt x="1601" y="476"/>
                  <a:pt x="1601" y="472"/>
                </a:cubicBezTo>
                <a:cubicBezTo>
                  <a:pt x="1601" y="467"/>
                  <a:pt x="1597" y="464"/>
                  <a:pt x="1593" y="464"/>
                </a:cubicBezTo>
                <a:close/>
                <a:moveTo>
                  <a:pt x="1611" y="410"/>
                </a:moveTo>
                <a:cubicBezTo>
                  <a:pt x="1606" y="410"/>
                  <a:pt x="1603" y="414"/>
                  <a:pt x="1603" y="418"/>
                </a:cubicBezTo>
                <a:cubicBezTo>
                  <a:pt x="1603" y="423"/>
                  <a:pt x="1606" y="426"/>
                  <a:pt x="1611" y="426"/>
                </a:cubicBezTo>
                <a:cubicBezTo>
                  <a:pt x="1615" y="426"/>
                  <a:pt x="1619" y="423"/>
                  <a:pt x="1619" y="418"/>
                </a:cubicBezTo>
                <a:cubicBezTo>
                  <a:pt x="1619" y="414"/>
                  <a:pt x="1615" y="410"/>
                  <a:pt x="1611" y="410"/>
                </a:cubicBezTo>
                <a:close/>
                <a:moveTo>
                  <a:pt x="1611" y="428"/>
                </a:moveTo>
                <a:cubicBezTo>
                  <a:pt x="1606" y="428"/>
                  <a:pt x="1603" y="432"/>
                  <a:pt x="1603" y="436"/>
                </a:cubicBezTo>
                <a:cubicBezTo>
                  <a:pt x="1603" y="440"/>
                  <a:pt x="1606" y="444"/>
                  <a:pt x="1611" y="444"/>
                </a:cubicBezTo>
                <a:cubicBezTo>
                  <a:pt x="1615" y="444"/>
                  <a:pt x="1619" y="440"/>
                  <a:pt x="1619" y="436"/>
                </a:cubicBezTo>
                <a:cubicBezTo>
                  <a:pt x="1619" y="432"/>
                  <a:pt x="1615" y="428"/>
                  <a:pt x="1611" y="428"/>
                </a:cubicBezTo>
                <a:close/>
                <a:moveTo>
                  <a:pt x="1593" y="481"/>
                </a:moveTo>
                <a:cubicBezTo>
                  <a:pt x="1589" y="481"/>
                  <a:pt x="1585" y="485"/>
                  <a:pt x="1585" y="489"/>
                </a:cubicBezTo>
                <a:cubicBezTo>
                  <a:pt x="1585" y="494"/>
                  <a:pt x="1589" y="497"/>
                  <a:pt x="1593" y="497"/>
                </a:cubicBezTo>
                <a:cubicBezTo>
                  <a:pt x="1597" y="497"/>
                  <a:pt x="1601" y="494"/>
                  <a:pt x="1601" y="489"/>
                </a:cubicBezTo>
                <a:cubicBezTo>
                  <a:pt x="1601" y="485"/>
                  <a:pt x="1597" y="481"/>
                  <a:pt x="1593" y="481"/>
                </a:cubicBezTo>
                <a:close/>
                <a:moveTo>
                  <a:pt x="1629" y="54"/>
                </a:moveTo>
                <a:cubicBezTo>
                  <a:pt x="1624" y="54"/>
                  <a:pt x="1621" y="57"/>
                  <a:pt x="1621" y="62"/>
                </a:cubicBezTo>
                <a:cubicBezTo>
                  <a:pt x="1621" y="66"/>
                  <a:pt x="1624" y="70"/>
                  <a:pt x="1629" y="70"/>
                </a:cubicBezTo>
                <a:cubicBezTo>
                  <a:pt x="1633" y="70"/>
                  <a:pt x="1637" y="66"/>
                  <a:pt x="1637" y="62"/>
                </a:cubicBezTo>
                <a:cubicBezTo>
                  <a:pt x="1637" y="57"/>
                  <a:pt x="1633" y="54"/>
                  <a:pt x="1629" y="54"/>
                </a:cubicBezTo>
                <a:close/>
                <a:moveTo>
                  <a:pt x="1629" y="72"/>
                </a:moveTo>
                <a:cubicBezTo>
                  <a:pt x="1624" y="72"/>
                  <a:pt x="1621" y="75"/>
                  <a:pt x="1621" y="80"/>
                </a:cubicBezTo>
                <a:cubicBezTo>
                  <a:pt x="1621" y="84"/>
                  <a:pt x="1624" y="88"/>
                  <a:pt x="1629" y="88"/>
                </a:cubicBezTo>
                <a:cubicBezTo>
                  <a:pt x="1633" y="88"/>
                  <a:pt x="1637" y="84"/>
                  <a:pt x="1637" y="80"/>
                </a:cubicBezTo>
                <a:cubicBezTo>
                  <a:pt x="1637" y="75"/>
                  <a:pt x="1633" y="72"/>
                  <a:pt x="1629" y="72"/>
                </a:cubicBezTo>
                <a:close/>
                <a:moveTo>
                  <a:pt x="1629" y="90"/>
                </a:moveTo>
                <a:cubicBezTo>
                  <a:pt x="1624" y="90"/>
                  <a:pt x="1621" y="93"/>
                  <a:pt x="1621" y="98"/>
                </a:cubicBezTo>
                <a:cubicBezTo>
                  <a:pt x="1621" y="102"/>
                  <a:pt x="1624" y="106"/>
                  <a:pt x="1629" y="106"/>
                </a:cubicBezTo>
                <a:cubicBezTo>
                  <a:pt x="1633" y="106"/>
                  <a:pt x="1637" y="102"/>
                  <a:pt x="1637" y="98"/>
                </a:cubicBezTo>
                <a:cubicBezTo>
                  <a:pt x="1637" y="93"/>
                  <a:pt x="1633" y="90"/>
                  <a:pt x="1629" y="90"/>
                </a:cubicBezTo>
                <a:close/>
                <a:moveTo>
                  <a:pt x="1629" y="107"/>
                </a:moveTo>
                <a:cubicBezTo>
                  <a:pt x="1624" y="107"/>
                  <a:pt x="1621" y="111"/>
                  <a:pt x="1621" y="115"/>
                </a:cubicBezTo>
                <a:cubicBezTo>
                  <a:pt x="1621" y="120"/>
                  <a:pt x="1624" y="123"/>
                  <a:pt x="1629" y="123"/>
                </a:cubicBezTo>
                <a:cubicBezTo>
                  <a:pt x="1633" y="123"/>
                  <a:pt x="1637" y="120"/>
                  <a:pt x="1637" y="115"/>
                </a:cubicBezTo>
                <a:cubicBezTo>
                  <a:pt x="1637" y="111"/>
                  <a:pt x="1633" y="107"/>
                  <a:pt x="1629" y="107"/>
                </a:cubicBezTo>
                <a:close/>
                <a:moveTo>
                  <a:pt x="1646" y="54"/>
                </a:moveTo>
                <a:cubicBezTo>
                  <a:pt x="1642" y="54"/>
                  <a:pt x="1638" y="57"/>
                  <a:pt x="1638" y="62"/>
                </a:cubicBezTo>
                <a:cubicBezTo>
                  <a:pt x="1638" y="66"/>
                  <a:pt x="1642" y="70"/>
                  <a:pt x="1646" y="70"/>
                </a:cubicBezTo>
                <a:cubicBezTo>
                  <a:pt x="1651" y="70"/>
                  <a:pt x="1654" y="66"/>
                  <a:pt x="1654" y="62"/>
                </a:cubicBezTo>
                <a:cubicBezTo>
                  <a:pt x="1654" y="57"/>
                  <a:pt x="1651" y="54"/>
                  <a:pt x="1646" y="54"/>
                </a:cubicBezTo>
                <a:close/>
                <a:moveTo>
                  <a:pt x="1646" y="72"/>
                </a:moveTo>
                <a:cubicBezTo>
                  <a:pt x="1642" y="72"/>
                  <a:pt x="1638" y="75"/>
                  <a:pt x="1638" y="80"/>
                </a:cubicBezTo>
                <a:cubicBezTo>
                  <a:pt x="1638" y="84"/>
                  <a:pt x="1642" y="88"/>
                  <a:pt x="1646" y="88"/>
                </a:cubicBezTo>
                <a:cubicBezTo>
                  <a:pt x="1651" y="88"/>
                  <a:pt x="1654" y="84"/>
                  <a:pt x="1654" y="80"/>
                </a:cubicBezTo>
                <a:cubicBezTo>
                  <a:pt x="1654" y="75"/>
                  <a:pt x="1651" y="72"/>
                  <a:pt x="1646" y="72"/>
                </a:cubicBezTo>
                <a:close/>
                <a:moveTo>
                  <a:pt x="1646" y="90"/>
                </a:moveTo>
                <a:cubicBezTo>
                  <a:pt x="1642" y="90"/>
                  <a:pt x="1638" y="93"/>
                  <a:pt x="1638" y="98"/>
                </a:cubicBezTo>
                <a:cubicBezTo>
                  <a:pt x="1638" y="102"/>
                  <a:pt x="1642" y="106"/>
                  <a:pt x="1646" y="106"/>
                </a:cubicBezTo>
                <a:cubicBezTo>
                  <a:pt x="1651" y="106"/>
                  <a:pt x="1654" y="102"/>
                  <a:pt x="1654" y="98"/>
                </a:cubicBezTo>
                <a:cubicBezTo>
                  <a:pt x="1654" y="93"/>
                  <a:pt x="1651" y="90"/>
                  <a:pt x="1646" y="90"/>
                </a:cubicBezTo>
                <a:close/>
                <a:moveTo>
                  <a:pt x="1646" y="107"/>
                </a:moveTo>
                <a:cubicBezTo>
                  <a:pt x="1642" y="107"/>
                  <a:pt x="1638" y="111"/>
                  <a:pt x="1638" y="115"/>
                </a:cubicBezTo>
                <a:cubicBezTo>
                  <a:pt x="1638" y="120"/>
                  <a:pt x="1642" y="123"/>
                  <a:pt x="1646" y="123"/>
                </a:cubicBezTo>
                <a:cubicBezTo>
                  <a:pt x="1651" y="123"/>
                  <a:pt x="1654" y="120"/>
                  <a:pt x="1654" y="115"/>
                </a:cubicBezTo>
                <a:cubicBezTo>
                  <a:pt x="1654" y="111"/>
                  <a:pt x="1651" y="107"/>
                  <a:pt x="1646" y="107"/>
                </a:cubicBezTo>
                <a:close/>
                <a:moveTo>
                  <a:pt x="1629" y="125"/>
                </a:moveTo>
                <a:cubicBezTo>
                  <a:pt x="1624" y="125"/>
                  <a:pt x="1621" y="129"/>
                  <a:pt x="1621" y="133"/>
                </a:cubicBezTo>
                <a:cubicBezTo>
                  <a:pt x="1621" y="138"/>
                  <a:pt x="1624" y="141"/>
                  <a:pt x="1629" y="141"/>
                </a:cubicBezTo>
                <a:cubicBezTo>
                  <a:pt x="1633" y="141"/>
                  <a:pt x="1637" y="138"/>
                  <a:pt x="1637" y="133"/>
                </a:cubicBezTo>
                <a:cubicBezTo>
                  <a:pt x="1637" y="129"/>
                  <a:pt x="1633" y="125"/>
                  <a:pt x="1629" y="125"/>
                </a:cubicBezTo>
                <a:close/>
                <a:moveTo>
                  <a:pt x="1629" y="143"/>
                </a:moveTo>
                <a:cubicBezTo>
                  <a:pt x="1624" y="143"/>
                  <a:pt x="1621" y="147"/>
                  <a:pt x="1621" y="151"/>
                </a:cubicBezTo>
                <a:cubicBezTo>
                  <a:pt x="1621" y="155"/>
                  <a:pt x="1624" y="159"/>
                  <a:pt x="1629" y="159"/>
                </a:cubicBezTo>
                <a:cubicBezTo>
                  <a:pt x="1633" y="159"/>
                  <a:pt x="1637" y="155"/>
                  <a:pt x="1637" y="151"/>
                </a:cubicBezTo>
                <a:cubicBezTo>
                  <a:pt x="1637" y="147"/>
                  <a:pt x="1633" y="143"/>
                  <a:pt x="1629" y="143"/>
                </a:cubicBezTo>
                <a:close/>
                <a:moveTo>
                  <a:pt x="1629" y="161"/>
                </a:moveTo>
                <a:cubicBezTo>
                  <a:pt x="1624" y="161"/>
                  <a:pt x="1621" y="164"/>
                  <a:pt x="1621" y="169"/>
                </a:cubicBezTo>
                <a:cubicBezTo>
                  <a:pt x="1621" y="173"/>
                  <a:pt x="1624" y="177"/>
                  <a:pt x="1629" y="177"/>
                </a:cubicBezTo>
                <a:cubicBezTo>
                  <a:pt x="1633" y="177"/>
                  <a:pt x="1637" y="173"/>
                  <a:pt x="1637" y="169"/>
                </a:cubicBezTo>
                <a:cubicBezTo>
                  <a:pt x="1637" y="164"/>
                  <a:pt x="1633" y="161"/>
                  <a:pt x="1629" y="161"/>
                </a:cubicBezTo>
                <a:close/>
                <a:moveTo>
                  <a:pt x="1629" y="179"/>
                </a:moveTo>
                <a:cubicBezTo>
                  <a:pt x="1624" y="179"/>
                  <a:pt x="1621" y="182"/>
                  <a:pt x="1621" y="187"/>
                </a:cubicBezTo>
                <a:cubicBezTo>
                  <a:pt x="1621" y="191"/>
                  <a:pt x="1624" y="195"/>
                  <a:pt x="1629" y="195"/>
                </a:cubicBezTo>
                <a:cubicBezTo>
                  <a:pt x="1633" y="195"/>
                  <a:pt x="1637" y="191"/>
                  <a:pt x="1637" y="187"/>
                </a:cubicBezTo>
                <a:cubicBezTo>
                  <a:pt x="1637" y="182"/>
                  <a:pt x="1633" y="179"/>
                  <a:pt x="1629" y="179"/>
                </a:cubicBezTo>
                <a:close/>
                <a:moveTo>
                  <a:pt x="1646" y="125"/>
                </a:moveTo>
                <a:cubicBezTo>
                  <a:pt x="1642" y="125"/>
                  <a:pt x="1638" y="129"/>
                  <a:pt x="1638" y="133"/>
                </a:cubicBezTo>
                <a:cubicBezTo>
                  <a:pt x="1638" y="138"/>
                  <a:pt x="1642" y="141"/>
                  <a:pt x="1646" y="141"/>
                </a:cubicBezTo>
                <a:cubicBezTo>
                  <a:pt x="1651" y="141"/>
                  <a:pt x="1654" y="138"/>
                  <a:pt x="1654" y="133"/>
                </a:cubicBezTo>
                <a:cubicBezTo>
                  <a:pt x="1654" y="129"/>
                  <a:pt x="1651" y="125"/>
                  <a:pt x="1646" y="125"/>
                </a:cubicBezTo>
                <a:close/>
                <a:moveTo>
                  <a:pt x="1646" y="143"/>
                </a:moveTo>
                <a:cubicBezTo>
                  <a:pt x="1642" y="143"/>
                  <a:pt x="1638" y="147"/>
                  <a:pt x="1638" y="151"/>
                </a:cubicBezTo>
                <a:cubicBezTo>
                  <a:pt x="1638" y="155"/>
                  <a:pt x="1642" y="159"/>
                  <a:pt x="1646" y="159"/>
                </a:cubicBezTo>
                <a:cubicBezTo>
                  <a:pt x="1651" y="159"/>
                  <a:pt x="1654" y="155"/>
                  <a:pt x="1654" y="151"/>
                </a:cubicBezTo>
                <a:cubicBezTo>
                  <a:pt x="1654" y="147"/>
                  <a:pt x="1651" y="143"/>
                  <a:pt x="1646" y="143"/>
                </a:cubicBezTo>
                <a:close/>
                <a:moveTo>
                  <a:pt x="1646" y="161"/>
                </a:moveTo>
                <a:cubicBezTo>
                  <a:pt x="1642" y="161"/>
                  <a:pt x="1638" y="164"/>
                  <a:pt x="1638" y="169"/>
                </a:cubicBezTo>
                <a:cubicBezTo>
                  <a:pt x="1638" y="173"/>
                  <a:pt x="1642" y="177"/>
                  <a:pt x="1646" y="177"/>
                </a:cubicBezTo>
                <a:cubicBezTo>
                  <a:pt x="1651" y="177"/>
                  <a:pt x="1654" y="173"/>
                  <a:pt x="1654" y="169"/>
                </a:cubicBezTo>
                <a:cubicBezTo>
                  <a:pt x="1654" y="164"/>
                  <a:pt x="1651" y="161"/>
                  <a:pt x="1646" y="161"/>
                </a:cubicBezTo>
                <a:close/>
                <a:moveTo>
                  <a:pt x="1646" y="179"/>
                </a:moveTo>
                <a:cubicBezTo>
                  <a:pt x="1642" y="179"/>
                  <a:pt x="1638" y="182"/>
                  <a:pt x="1638" y="187"/>
                </a:cubicBezTo>
                <a:cubicBezTo>
                  <a:pt x="1638" y="191"/>
                  <a:pt x="1642" y="195"/>
                  <a:pt x="1646" y="195"/>
                </a:cubicBezTo>
                <a:cubicBezTo>
                  <a:pt x="1651" y="195"/>
                  <a:pt x="1654" y="191"/>
                  <a:pt x="1654" y="187"/>
                </a:cubicBezTo>
                <a:cubicBezTo>
                  <a:pt x="1654" y="182"/>
                  <a:pt x="1651" y="179"/>
                  <a:pt x="1646" y="179"/>
                </a:cubicBezTo>
                <a:close/>
                <a:moveTo>
                  <a:pt x="1629" y="196"/>
                </a:moveTo>
                <a:cubicBezTo>
                  <a:pt x="1624" y="196"/>
                  <a:pt x="1621" y="200"/>
                  <a:pt x="1621" y="204"/>
                </a:cubicBezTo>
                <a:cubicBezTo>
                  <a:pt x="1621" y="209"/>
                  <a:pt x="1624" y="212"/>
                  <a:pt x="1629" y="212"/>
                </a:cubicBezTo>
                <a:cubicBezTo>
                  <a:pt x="1633" y="212"/>
                  <a:pt x="1637" y="209"/>
                  <a:pt x="1637" y="204"/>
                </a:cubicBezTo>
                <a:cubicBezTo>
                  <a:pt x="1637" y="200"/>
                  <a:pt x="1633" y="196"/>
                  <a:pt x="1629" y="196"/>
                </a:cubicBezTo>
                <a:close/>
                <a:moveTo>
                  <a:pt x="1629" y="214"/>
                </a:moveTo>
                <a:cubicBezTo>
                  <a:pt x="1624" y="214"/>
                  <a:pt x="1621" y="218"/>
                  <a:pt x="1621" y="222"/>
                </a:cubicBezTo>
                <a:cubicBezTo>
                  <a:pt x="1621" y="227"/>
                  <a:pt x="1624" y="230"/>
                  <a:pt x="1629" y="230"/>
                </a:cubicBezTo>
                <a:cubicBezTo>
                  <a:pt x="1633" y="230"/>
                  <a:pt x="1637" y="227"/>
                  <a:pt x="1637" y="222"/>
                </a:cubicBezTo>
                <a:cubicBezTo>
                  <a:pt x="1637" y="218"/>
                  <a:pt x="1633" y="214"/>
                  <a:pt x="1629" y="214"/>
                </a:cubicBezTo>
                <a:close/>
                <a:moveTo>
                  <a:pt x="1629" y="232"/>
                </a:moveTo>
                <a:cubicBezTo>
                  <a:pt x="1624" y="232"/>
                  <a:pt x="1621" y="236"/>
                  <a:pt x="1621" y="240"/>
                </a:cubicBezTo>
                <a:cubicBezTo>
                  <a:pt x="1621" y="244"/>
                  <a:pt x="1624" y="248"/>
                  <a:pt x="1629" y="248"/>
                </a:cubicBezTo>
                <a:cubicBezTo>
                  <a:pt x="1633" y="248"/>
                  <a:pt x="1637" y="244"/>
                  <a:pt x="1637" y="240"/>
                </a:cubicBezTo>
                <a:cubicBezTo>
                  <a:pt x="1637" y="236"/>
                  <a:pt x="1633" y="232"/>
                  <a:pt x="1629" y="232"/>
                </a:cubicBezTo>
                <a:close/>
                <a:moveTo>
                  <a:pt x="1629" y="250"/>
                </a:moveTo>
                <a:cubicBezTo>
                  <a:pt x="1624" y="250"/>
                  <a:pt x="1621" y="253"/>
                  <a:pt x="1621" y="258"/>
                </a:cubicBezTo>
                <a:cubicBezTo>
                  <a:pt x="1621" y="262"/>
                  <a:pt x="1624" y="266"/>
                  <a:pt x="1629" y="266"/>
                </a:cubicBezTo>
                <a:cubicBezTo>
                  <a:pt x="1633" y="266"/>
                  <a:pt x="1637" y="262"/>
                  <a:pt x="1637" y="258"/>
                </a:cubicBezTo>
                <a:cubicBezTo>
                  <a:pt x="1637" y="253"/>
                  <a:pt x="1633" y="250"/>
                  <a:pt x="1629" y="250"/>
                </a:cubicBezTo>
                <a:close/>
                <a:moveTo>
                  <a:pt x="1646" y="196"/>
                </a:moveTo>
                <a:cubicBezTo>
                  <a:pt x="1642" y="196"/>
                  <a:pt x="1638" y="200"/>
                  <a:pt x="1638" y="204"/>
                </a:cubicBezTo>
                <a:cubicBezTo>
                  <a:pt x="1638" y="209"/>
                  <a:pt x="1642" y="212"/>
                  <a:pt x="1646" y="212"/>
                </a:cubicBezTo>
                <a:cubicBezTo>
                  <a:pt x="1651" y="212"/>
                  <a:pt x="1654" y="209"/>
                  <a:pt x="1654" y="204"/>
                </a:cubicBezTo>
                <a:cubicBezTo>
                  <a:pt x="1654" y="200"/>
                  <a:pt x="1651" y="196"/>
                  <a:pt x="1646" y="196"/>
                </a:cubicBezTo>
                <a:close/>
                <a:moveTo>
                  <a:pt x="1646" y="214"/>
                </a:moveTo>
                <a:cubicBezTo>
                  <a:pt x="1642" y="214"/>
                  <a:pt x="1638" y="218"/>
                  <a:pt x="1638" y="222"/>
                </a:cubicBezTo>
                <a:cubicBezTo>
                  <a:pt x="1638" y="227"/>
                  <a:pt x="1642" y="230"/>
                  <a:pt x="1646" y="230"/>
                </a:cubicBezTo>
                <a:cubicBezTo>
                  <a:pt x="1651" y="230"/>
                  <a:pt x="1654" y="227"/>
                  <a:pt x="1654" y="222"/>
                </a:cubicBezTo>
                <a:cubicBezTo>
                  <a:pt x="1654" y="218"/>
                  <a:pt x="1651" y="214"/>
                  <a:pt x="1646" y="214"/>
                </a:cubicBezTo>
                <a:close/>
                <a:moveTo>
                  <a:pt x="1646" y="232"/>
                </a:moveTo>
                <a:cubicBezTo>
                  <a:pt x="1642" y="232"/>
                  <a:pt x="1638" y="236"/>
                  <a:pt x="1638" y="240"/>
                </a:cubicBezTo>
                <a:cubicBezTo>
                  <a:pt x="1638" y="244"/>
                  <a:pt x="1642" y="248"/>
                  <a:pt x="1646" y="248"/>
                </a:cubicBezTo>
                <a:cubicBezTo>
                  <a:pt x="1651" y="248"/>
                  <a:pt x="1654" y="244"/>
                  <a:pt x="1654" y="240"/>
                </a:cubicBezTo>
                <a:cubicBezTo>
                  <a:pt x="1654" y="236"/>
                  <a:pt x="1651" y="232"/>
                  <a:pt x="1646" y="232"/>
                </a:cubicBezTo>
                <a:close/>
                <a:moveTo>
                  <a:pt x="1646" y="250"/>
                </a:moveTo>
                <a:cubicBezTo>
                  <a:pt x="1642" y="250"/>
                  <a:pt x="1638" y="253"/>
                  <a:pt x="1638" y="258"/>
                </a:cubicBezTo>
                <a:cubicBezTo>
                  <a:pt x="1638" y="262"/>
                  <a:pt x="1642" y="266"/>
                  <a:pt x="1646" y="266"/>
                </a:cubicBezTo>
                <a:cubicBezTo>
                  <a:pt x="1651" y="266"/>
                  <a:pt x="1654" y="262"/>
                  <a:pt x="1654" y="258"/>
                </a:cubicBezTo>
                <a:cubicBezTo>
                  <a:pt x="1654" y="253"/>
                  <a:pt x="1651" y="250"/>
                  <a:pt x="1646" y="250"/>
                </a:cubicBezTo>
                <a:close/>
                <a:moveTo>
                  <a:pt x="1629" y="268"/>
                </a:moveTo>
                <a:cubicBezTo>
                  <a:pt x="1624" y="268"/>
                  <a:pt x="1621" y="271"/>
                  <a:pt x="1621" y="276"/>
                </a:cubicBezTo>
                <a:cubicBezTo>
                  <a:pt x="1621" y="280"/>
                  <a:pt x="1624" y="284"/>
                  <a:pt x="1629" y="284"/>
                </a:cubicBezTo>
                <a:cubicBezTo>
                  <a:pt x="1633" y="284"/>
                  <a:pt x="1637" y="280"/>
                  <a:pt x="1637" y="276"/>
                </a:cubicBezTo>
                <a:cubicBezTo>
                  <a:pt x="1637" y="271"/>
                  <a:pt x="1633" y="268"/>
                  <a:pt x="1629" y="268"/>
                </a:cubicBezTo>
                <a:close/>
                <a:moveTo>
                  <a:pt x="1629" y="285"/>
                </a:moveTo>
                <a:cubicBezTo>
                  <a:pt x="1624" y="285"/>
                  <a:pt x="1621" y="289"/>
                  <a:pt x="1621" y="293"/>
                </a:cubicBezTo>
                <a:cubicBezTo>
                  <a:pt x="1621" y="298"/>
                  <a:pt x="1624" y="301"/>
                  <a:pt x="1629" y="301"/>
                </a:cubicBezTo>
                <a:cubicBezTo>
                  <a:pt x="1633" y="301"/>
                  <a:pt x="1637" y="298"/>
                  <a:pt x="1637" y="293"/>
                </a:cubicBezTo>
                <a:cubicBezTo>
                  <a:pt x="1637" y="289"/>
                  <a:pt x="1633" y="285"/>
                  <a:pt x="1629" y="285"/>
                </a:cubicBezTo>
                <a:close/>
                <a:moveTo>
                  <a:pt x="1629" y="303"/>
                </a:moveTo>
                <a:cubicBezTo>
                  <a:pt x="1624" y="303"/>
                  <a:pt x="1621" y="307"/>
                  <a:pt x="1621" y="311"/>
                </a:cubicBezTo>
                <a:cubicBezTo>
                  <a:pt x="1621" y="316"/>
                  <a:pt x="1624" y="319"/>
                  <a:pt x="1629" y="319"/>
                </a:cubicBezTo>
                <a:cubicBezTo>
                  <a:pt x="1633" y="319"/>
                  <a:pt x="1637" y="316"/>
                  <a:pt x="1637" y="311"/>
                </a:cubicBezTo>
                <a:cubicBezTo>
                  <a:pt x="1637" y="307"/>
                  <a:pt x="1633" y="303"/>
                  <a:pt x="1629" y="303"/>
                </a:cubicBezTo>
                <a:close/>
                <a:moveTo>
                  <a:pt x="1629" y="321"/>
                </a:moveTo>
                <a:cubicBezTo>
                  <a:pt x="1624" y="321"/>
                  <a:pt x="1621" y="325"/>
                  <a:pt x="1621" y="329"/>
                </a:cubicBezTo>
                <a:cubicBezTo>
                  <a:pt x="1621" y="334"/>
                  <a:pt x="1624" y="337"/>
                  <a:pt x="1629" y="337"/>
                </a:cubicBezTo>
                <a:cubicBezTo>
                  <a:pt x="1633" y="337"/>
                  <a:pt x="1637" y="334"/>
                  <a:pt x="1637" y="329"/>
                </a:cubicBezTo>
                <a:cubicBezTo>
                  <a:pt x="1637" y="325"/>
                  <a:pt x="1633" y="321"/>
                  <a:pt x="1629" y="321"/>
                </a:cubicBezTo>
                <a:close/>
                <a:moveTo>
                  <a:pt x="1646" y="268"/>
                </a:moveTo>
                <a:cubicBezTo>
                  <a:pt x="1642" y="268"/>
                  <a:pt x="1638" y="271"/>
                  <a:pt x="1638" y="276"/>
                </a:cubicBezTo>
                <a:cubicBezTo>
                  <a:pt x="1638" y="280"/>
                  <a:pt x="1642" y="284"/>
                  <a:pt x="1646" y="284"/>
                </a:cubicBezTo>
                <a:cubicBezTo>
                  <a:pt x="1651" y="284"/>
                  <a:pt x="1654" y="280"/>
                  <a:pt x="1654" y="276"/>
                </a:cubicBezTo>
                <a:cubicBezTo>
                  <a:pt x="1654" y="271"/>
                  <a:pt x="1651" y="268"/>
                  <a:pt x="1646" y="268"/>
                </a:cubicBezTo>
                <a:close/>
                <a:moveTo>
                  <a:pt x="1646" y="285"/>
                </a:moveTo>
                <a:cubicBezTo>
                  <a:pt x="1642" y="285"/>
                  <a:pt x="1638" y="289"/>
                  <a:pt x="1638" y="293"/>
                </a:cubicBezTo>
                <a:cubicBezTo>
                  <a:pt x="1638" y="298"/>
                  <a:pt x="1642" y="301"/>
                  <a:pt x="1646" y="301"/>
                </a:cubicBezTo>
                <a:cubicBezTo>
                  <a:pt x="1651" y="301"/>
                  <a:pt x="1654" y="298"/>
                  <a:pt x="1654" y="293"/>
                </a:cubicBezTo>
                <a:cubicBezTo>
                  <a:pt x="1654" y="289"/>
                  <a:pt x="1651" y="285"/>
                  <a:pt x="1646" y="285"/>
                </a:cubicBezTo>
                <a:close/>
                <a:moveTo>
                  <a:pt x="1646" y="303"/>
                </a:moveTo>
                <a:cubicBezTo>
                  <a:pt x="1642" y="303"/>
                  <a:pt x="1638" y="307"/>
                  <a:pt x="1638" y="311"/>
                </a:cubicBezTo>
                <a:cubicBezTo>
                  <a:pt x="1638" y="316"/>
                  <a:pt x="1642" y="319"/>
                  <a:pt x="1646" y="319"/>
                </a:cubicBezTo>
                <a:cubicBezTo>
                  <a:pt x="1651" y="319"/>
                  <a:pt x="1654" y="316"/>
                  <a:pt x="1654" y="311"/>
                </a:cubicBezTo>
                <a:cubicBezTo>
                  <a:pt x="1654" y="307"/>
                  <a:pt x="1651" y="303"/>
                  <a:pt x="1646" y="303"/>
                </a:cubicBezTo>
                <a:close/>
                <a:moveTo>
                  <a:pt x="1646" y="321"/>
                </a:moveTo>
                <a:cubicBezTo>
                  <a:pt x="1642" y="321"/>
                  <a:pt x="1638" y="325"/>
                  <a:pt x="1638" y="329"/>
                </a:cubicBezTo>
                <a:cubicBezTo>
                  <a:pt x="1638" y="334"/>
                  <a:pt x="1642" y="337"/>
                  <a:pt x="1646" y="337"/>
                </a:cubicBezTo>
                <a:cubicBezTo>
                  <a:pt x="1651" y="337"/>
                  <a:pt x="1654" y="334"/>
                  <a:pt x="1654" y="329"/>
                </a:cubicBezTo>
                <a:cubicBezTo>
                  <a:pt x="1654" y="325"/>
                  <a:pt x="1651" y="321"/>
                  <a:pt x="1646" y="321"/>
                </a:cubicBezTo>
                <a:close/>
                <a:moveTo>
                  <a:pt x="1629" y="339"/>
                </a:moveTo>
                <a:cubicBezTo>
                  <a:pt x="1624" y="339"/>
                  <a:pt x="1621" y="342"/>
                  <a:pt x="1621" y="347"/>
                </a:cubicBezTo>
                <a:cubicBezTo>
                  <a:pt x="1621" y="351"/>
                  <a:pt x="1624" y="355"/>
                  <a:pt x="1629" y="355"/>
                </a:cubicBezTo>
                <a:cubicBezTo>
                  <a:pt x="1633" y="355"/>
                  <a:pt x="1637" y="351"/>
                  <a:pt x="1637" y="347"/>
                </a:cubicBezTo>
                <a:cubicBezTo>
                  <a:pt x="1637" y="342"/>
                  <a:pt x="1633" y="339"/>
                  <a:pt x="1629" y="339"/>
                </a:cubicBezTo>
                <a:close/>
                <a:moveTo>
                  <a:pt x="1629" y="357"/>
                </a:moveTo>
                <a:cubicBezTo>
                  <a:pt x="1624" y="357"/>
                  <a:pt x="1621" y="360"/>
                  <a:pt x="1621" y="365"/>
                </a:cubicBezTo>
                <a:cubicBezTo>
                  <a:pt x="1621" y="369"/>
                  <a:pt x="1624" y="373"/>
                  <a:pt x="1629" y="373"/>
                </a:cubicBezTo>
                <a:cubicBezTo>
                  <a:pt x="1633" y="373"/>
                  <a:pt x="1637" y="369"/>
                  <a:pt x="1637" y="365"/>
                </a:cubicBezTo>
                <a:cubicBezTo>
                  <a:pt x="1637" y="360"/>
                  <a:pt x="1633" y="357"/>
                  <a:pt x="1629" y="357"/>
                </a:cubicBezTo>
                <a:close/>
                <a:moveTo>
                  <a:pt x="1629" y="375"/>
                </a:moveTo>
                <a:cubicBezTo>
                  <a:pt x="1624" y="375"/>
                  <a:pt x="1621" y="378"/>
                  <a:pt x="1621" y="383"/>
                </a:cubicBezTo>
                <a:cubicBezTo>
                  <a:pt x="1621" y="387"/>
                  <a:pt x="1624" y="391"/>
                  <a:pt x="1629" y="391"/>
                </a:cubicBezTo>
                <a:cubicBezTo>
                  <a:pt x="1633" y="391"/>
                  <a:pt x="1637" y="387"/>
                  <a:pt x="1637" y="383"/>
                </a:cubicBezTo>
                <a:cubicBezTo>
                  <a:pt x="1637" y="378"/>
                  <a:pt x="1633" y="375"/>
                  <a:pt x="1629" y="375"/>
                </a:cubicBezTo>
                <a:close/>
                <a:moveTo>
                  <a:pt x="1629" y="392"/>
                </a:moveTo>
                <a:cubicBezTo>
                  <a:pt x="1624" y="392"/>
                  <a:pt x="1621" y="396"/>
                  <a:pt x="1621" y="400"/>
                </a:cubicBezTo>
                <a:cubicBezTo>
                  <a:pt x="1621" y="405"/>
                  <a:pt x="1624" y="408"/>
                  <a:pt x="1629" y="408"/>
                </a:cubicBezTo>
                <a:cubicBezTo>
                  <a:pt x="1633" y="408"/>
                  <a:pt x="1637" y="405"/>
                  <a:pt x="1637" y="400"/>
                </a:cubicBezTo>
                <a:cubicBezTo>
                  <a:pt x="1637" y="396"/>
                  <a:pt x="1633" y="392"/>
                  <a:pt x="1629" y="392"/>
                </a:cubicBezTo>
                <a:close/>
                <a:moveTo>
                  <a:pt x="1646" y="339"/>
                </a:moveTo>
                <a:cubicBezTo>
                  <a:pt x="1642" y="339"/>
                  <a:pt x="1638" y="342"/>
                  <a:pt x="1638" y="347"/>
                </a:cubicBezTo>
                <a:cubicBezTo>
                  <a:pt x="1638" y="351"/>
                  <a:pt x="1642" y="355"/>
                  <a:pt x="1646" y="355"/>
                </a:cubicBezTo>
                <a:cubicBezTo>
                  <a:pt x="1651" y="355"/>
                  <a:pt x="1654" y="351"/>
                  <a:pt x="1654" y="347"/>
                </a:cubicBezTo>
                <a:cubicBezTo>
                  <a:pt x="1654" y="342"/>
                  <a:pt x="1651" y="339"/>
                  <a:pt x="1646" y="339"/>
                </a:cubicBezTo>
                <a:close/>
                <a:moveTo>
                  <a:pt x="1646" y="357"/>
                </a:moveTo>
                <a:cubicBezTo>
                  <a:pt x="1642" y="357"/>
                  <a:pt x="1638" y="360"/>
                  <a:pt x="1638" y="365"/>
                </a:cubicBezTo>
                <a:cubicBezTo>
                  <a:pt x="1638" y="369"/>
                  <a:pt x="1642" y="373"/>
                  <a:pt x="1646" y="373"/>
                </a:cubicBezTo>
                <a:cubicBezTo>
                  <a:pt x="1651" y="373"/>
                  <a:pt x="1654" y="369"/>
                  <a:pt x="1654" y="365"/>
                </a:cubicBezTo>
                <a:cubicBezTo>
                  <a:pt x="1654" y="360"/>
                  <a:pt x="1651" y="357"/>
                  <a:pt x="1646" y="357"/>
                </a:cubicBezTo>
                <a:close/>
                <a:moveTo>
                  <a:pt x="1646" y="375"/>
                </a:moveTo>
                <a:cubicBezTo>
                  <a:pt x="1642" y="375"/>
                  <a:pt x="1638" y="378"/>
                  <a:pt x="1638" y="383"/>
                </a:cubicBezTo>
                <a:cubicBezTo>
                  <a:pt x="1638" y="387"/>
                  <a:pt x="1642" y="391"/>
                  <a:pt x="1646" y="391"/>
                </a:cubicBezTo>
                <a:cubicBezTo>
                  <a:pt x="1651" y="391"/>
                  <a:pt x="1654" y="387"/>
                  <a:pt x="1654" y="383"/>
                </a:cubicBezTo>
                <a:cubicBezTo>
                  <a:pt x="1654" y="378"/>
                  <a:pt x="1651" y="375"/>
                  <a:pt x="1646" y="375"/>
                </a:cubicBezTo>
                <a:close/>
                <a:moveTo>
                  <a:pt x="1646" y="392"/>
                </a:moveTo>
                <a:cubicBezTo>
                  <a:pt x="1642" y="392"/>
                  <a:pt x="1638" y="396"/>
                  <a:pt x="1638" y="400"/>
                </a:cubicBezTo>
                <a:cubicBezTo>
                  <a:pt x="1638" y="405"/>
                  <a:pt x="1642" y="408"/>
                  <a:pt x="1646" y="408"/>
                </a:cubicBezTo>
                <a:cubicBezTo>
                  <a:pt x="1651" y="408"/>
                  <a:pt x="1654" y="405"/>
                  <a:pt x="1654" y="400"/>
                </a:cubicBezTo>
                <a:cubicBezTo>
                  <a:pt x="1654" y="396"/>
                  <a:pt x="1651" y="392"/>
                  <a:pt x="1646" y="392"/>
                </a:cubicBezTo>
                <a:close/>
                <a:moveTo>
                  <a:pt x="1664" y="18"/>
                </a:moveTo>
                <a:cubicBezTo>
                  <a:pt x="1660" y="18"/>
                  <a:pt x="1656" y="22"/>
                  <a:pt x="1656" y="26"/>
                </a:cubicBezTo>
                <a:cubicBezTo>
                  <a:pt x="1656" y="31"/>
                  <a:pt x="1660" y="34"/>
                  <a:pt x="1664" y="34"/>
                </a:cubicBezTo>
                <a:cubicBezTo>
                  <a:pt x="1669" y="34"/>
                  <a:pt x="1672" y="31"/>
                  <a:pt x="1672" y="26"/>
                </a:cubicBezTo>
                <a:cubicBezTo>
                  <a:pt x="1672" y="22"/>
                  <a:pt x="1669" y="18"/>
                  <a:pt x="1664" y="18"/>
                </a:cubicBezTo>
                <a:close/>
                <a:moveTo>
                  <a:pt x="1682" y="18"/>
                </a:moveTo>
                <a:cubicBezTo>
                  <a:pt x="1678" y="18"/>
                  <a:pt x="1674" y="22"/>
                  <a:pt x="1674" y="26"/>
                </a:cubicBezTo>
                <a:cubicBezTo>
                  <a:pt x="1674" y="31"/>
                  <a:pt x="1678" y="34"/>
                  <a:pt x="1682" y="34"/>
                </a:cubicBezTo>
                <a:cubicBezTo>
                  <a:pt x="1686" y="34"/>
                  <a:pt x="1690" y="31"/>
                  <a:pt x="1690" y="26"/>
                </a:cubicBezTo>
                <a:cubicBezTo>
                  <a:pt x="1690" y="22"/>
                  <a:pt x="1686" y="18"/>
                  <a:pt x="1682" y="18"/>
                </a:cubicBezTo>
                <a:close/>
                <a:moveTo>
                  <a:pt x="1664" y="54"/>
                </a:moveTo>
                <a:cubicBezTo>
                  <a:pt x="1660" y="54"/>
                  <a:pt x="1656" y="57"/>
                  <a:pt x="1656" y="62"/>
                </a:cubicBezTo>
                <a:cubicBezTo>
                  <a:pt x="1656" y="66"/>
                  <a:pt x="1660" y="70"/>
                  <a:pt x="1664" y="70"/>
                </a:cubicBezTo>
                <a:cubicBezTo>
                  <a:pt x="1669" y="70"/>
                  <a:pt x="1672" y="66"/>
                  <a:pt x="1672" y="62"/>
                </a:cubicBezTo>
                <a:cubicBezTo>
                  <a:pt x="1672" y="57"/>
                  <a:pt x="1669" y="54"/>
                  <a:pt x="1664" y="54"/>
                </a:cubicBezTo>
                <a:close/>
                <a:moveTo>
                  <a:pt x="1664" y="72"/>
                </a:moveTo>
                <a:cubicBezTo>
                  <a:pt x="1660" y="72"/>
                  <a:pt x="1656" y="75"/>
                  <a:pt x="1656" y="80"/>
                </a:cubicBezTo>
                <a:cubicBezTo>
                  <a:pt x="1656" y="84"/>
                  <a:pt x="1660" y="88"/>
                  <a:pt x="1664" y="88"/>
                </a:cubicBezTo>
                <a:cubicBezTo>
                  <a:pt x="1669" y="88"/>
                  <a:pt x="1672" y="84"/>
                  <a:pt x="1672" y="80"/>
                </a:cubicBezTo>
                <a:cubicBezTo>
                  <a:pt x="1672" y="75"/>
                  <a:pt x="1669" y="72"/>
                  <a:pt x="1664" y="72"/>
                </a:cubicBezTo>
                <a:close/>
                <a:moveTo>
                  <a:pt x="1664" y="90"/>
                </a:moveTo>
                <a:cubicBezTo>
                  <a:pt x="1660" y="90"/>
                  <a:pt x="1656" y="93"/>
                  <a:pt x="1656" y="98"/>
                </a:cubicBezTo>
                <a:cubicBezTo>
                  <a:pt x="1656" y="102"/>
                  <a:pt x="1660" y="106"/>
                  <a:pt x="1664" y="106"/>
                </a:cubicBezTo>
                <a:cubicBezTo>
                  <a:pt x="1669" y="106"/>
                  <a:pt x="1672" y="102"/>
                  <a:pt x="1672" y="98"/>
                </a:cubicBezTo>
                <a:cubicBezTo>
                  <a:pt x="1672" y="93"/>
                  <a:pt x="1669" y="90"/>
                  <a:pt x="1664" y="90"/>
                </a:cubicBezTo>
                <a:close/>
                <a:moveTo>
                  <a:pt x="1664" y="107"/>
                </a:moveTo>
                <a:cubicBezTo>
                  <a:pt x="1660" y="107"/>
                  <a:pt x="1656" y="111"/>
                  <a:pt x="1656" y="115"/>
                </a:cubicBezTo>
                <a:cubicBezTo>
                  <a:pt x="1656" y="120"/>
                  <a:pt x="1660" y="123"/>
                  <a:pt x="1664" y="123"/>
                </a:cubicBezTo>
                <a:cubicBezTo>
                  <a:pt x="1669" y="123"/>
                  <a:pt x="1672" y="120"/>
                  <a:pt x="1672" y="115"/>
                </a:cubicBezTo>
                <a:cubicBezTo>
                  <a:pt x="1672" y="111"/>
                  <a:pt x="1669" y="107"/>
                  <a:pt x="1664" y="107"/>
                </a:cubicBezTo>
                <a:close/>
                <a:moveTo>
                  <a:pt x="1682" y="54"/>
                </a:moveTo>
                <a:cubicBezTo>
                  <a:pt x="1678" y="54"/>
                  <a:pt x="1674" y="57"/>
                  <a:pt x="1674" y="62"/>
                </a:cubicBezTo>
                <a:cubicBezTo>
                  <a:pt x="1674" y="66"/>
                  <a:pt x="1678" y="70"/>
                  <a:pt x="1682" y="70"/>
                </a:cubicBezTo>
                <a:cubicBezTo>
                  <a:pt x="1686" y="70"/>
                  <a:pt x="1690" y="66"/>
                  <a:pt x="1690" y="62"/>
                </a:cubicBezTo>
                <a:cubicBezTo>
                  <a:pt x="1690" y="57"/>
                  <a:pt x="1686" y="54"/>
                  <a:pt x="1682" y="54"/>
                </a:cubicBezTo>
                <a:close/>
                <a:moveTo>
                  <a:pt x="1682" y="72"/>
                </a:moveTo>
                <a:cubicBezTo>
                  <a:pt x="1678" y="72"/>
                  <a:pt x="1674" y="75"/>
                  <a:pt x="1674" y="80"/>
                </a:cubicBezTo>
                <a:cubicBezTo>
                  <a:pt x="1674" y="84"/>
                  <a:pt x="1678" y="88"/>
                  <a:pt x="1682" y="88"/>
                </a:cubicBezTo>
                <a:cubicBezTo>
                  <a:pt x="1686" y="88"/>
                  <a:pt x="1690" y="84"/>
                  <a:pt x="1690" y="80"/>
                </a:cubicBezTo>
                <a:cubicBezTo>
                  <a:pt x="1690" y="75"/>
                  <a:pt x="1686" y="72"/>
                  <a:pt x="1682" y="72"/>
                </a:cubicBezTo>
                <a:close/>
                <a:moveTo>
                  <a:pt x="1682" y="90"/>
                </a:moveTo>
                <a:cubicBezTo>
                  <a:pt x="1678" y="90"/>
                  <a:pt x="1674" y="93"/>
                  <a:pt x="1674" y="98"/>
                </a:cubicBezTo>
                <a:cubicBezTo>
                  <a:pt x="1674" y="102"/>
                  <a:pt x="1678" y="106"/>
                  <a:pt x="1682" y="106"/>
                </a:cubicBezTo>
                <a:cubicBezTo>
                  <a:pt x="1686" y="106"/>
                  <a:pt x="1690" y="102"/>
                  <a:pt x="1690" y="98"/>
                </a:cubicBezTo>
                <a:cubicBezTo>
                  <a:pt x="1690" y="93"/>
                  <a:pt x="1686" y="90"/>
                  <a:pt x="1682" y="90"/>
                </a:cubicBezTo>
                <a:close/>
                <a:moveTo>
                  <a:pt x="1682" y="107"/>
                </a:moveTo>
                <a:cubicBezTo>
                  <a:pt x="1678" y="107"/>
                  <a:pt x="1674" y="111"/>
                  <a:pt x="1674" y="115"/>
                </a:cubicBezTo>
                <a:cubicBezTo>
                  <a:pt x="1674" y="120"/>
                  <a:pt x="1678" y="123"/>
                  <a:pt x="1682" y="123"/>
                </a:cubicBezTo>
                <a:cubicBezTo>
                  <a:pt x="1686" y="123"/>
                  <a:pt x="1690" y="120"/>
                  <a:pt x="1690" y="115"/>
                </a:cubicBezTo>
                <a:cubicBezTo>
                  <a:pt x="1690" y="111"/>
                  <a:pt x="1686" y="107"/>
                  <a:pt x="1682" y="107"/>
                </a:cubicBezTo>
                <a:close/>
                <a:moveTo>
                  <a:pt x="1664" y="125"/>
                </a:moveTo>
                <a:cubicBezTo>
                  <a:pt x="1660" y="125"/>
                  <a:pt x="1656" y="129"/>
                  <a:pt x="1656" y="133"/>
                </a:cubicBezTo>
                <a:cubicBezTo>
                  <a:pt x="1656" y="138"/>
                  <a:pt x="1660" y="141"/>
                  <a:pt x="1664" y="141"/>
                </a:cubicBezTo>
                <a:cubicBezTo>
                  <a:pt x="1669" y="141"/>
                  <a:pt x="1672" y="138"/>
                  <a:pt x="1672" y="133"/>
                </a:cubicBezTo>
                <a:cubicBezTo>
                  <a:pt x="1672" y="129"/>
                  <a:pt x="1669" y="125"/>
                  <a:pt x="1664" y="125"/>
                </a:cubicBezTo>
                <a:close/>
                <a:moveTo>
                  <a:pt x="1664" y="143"/>
                </a:moveTo>
                <a:cubicBezTo>
                  <a:pt x="1660" y="143"/>
                  <a:pt x="1656" y="147"/>
                  <a:pt x="1656" y="151"/>
                </a:cubicBezTo>
                <a:cubicBezTo>
                  <a:pt x="1656" y="155"/>
                  <a:pt x="1660" y="159"/>
                  <a:pt x="1664" y="159"/>
                </a:cubicBezTo>
                <a:cubicBezTo>
                  <a:pt x="1669" y="159"/>
                  <a:pt x="1672" y="155"/>
                  <a:pt x="1672" y="151"/>
                </a:cubicBezTo>
                <a:cubicBezTo>
                  <a:pt x="1672" y="147"/>
                  <a:pt x="1669" y="143"/>
                  <a:pt x="1664" y="143"/>
                </a:cubicBezTo>
                <a:close/>
                <a:moveTo>
                  <a:pt x="1664" y="161"/>
                </a:moveTo>
                <a:cubicBezTo>
                  <a:pt x="1660" y="161"/>
                  <a:pt x="1656" y="164"/>
                  <a:pt x="1656" y="169"/>
                </a:cubicBezTo>
                <a:cubicBezTo>
                  <a:pt x="1656" y="173"/>
                  <a:pt x="1660" y="177"/>
                  <a:pt x="1664" y="177"/>
                </a:cubicBezTo>
                <a:cubicBezTo>
                  <a:pt x="1669" y="177"/>
                  <a:pt x="1672" y="173"/>
                  <a:pt x="1672" y="169"/>
                </a:cubicBezTo>
                <a:cubicBezTo>
                  <a:pt x="1672" y="164"/>
                  <a:pt x="1669" y="161"/>
                  <a:pt x="1664" y="161"/>
                </a:cubicBezTo>
                <a:close/>
                <a:moveTo>
                  <a:pt x="1664" y="179"/>
                </a:moveTo>
                <a:cubicBezTo>
                  <a:pt x="1660" y="179"/>
                  <a:pt x="1656" y="182"/>
                  <a:pt x="1656" y="187"/>
                </a:cubicBezTo>
                <a:cubicBezTo>
                  <a:pt x="1656" y="191"/>
                  <a:pt x="1660" y="195"/>
                  <a:pt x="1664" y="195"/>
                </a:cubicBezTo>
                <a:cubicBezTo>
                  <a:pt x="1669" y="195"/>
                  <a:pt x="1672" y="191"/>
                  <a:pt x="1672" y="187"/>
                </a:cubicBezTo>
                <a:cubicBezTo>
                  <a:pt x="1672" y="182"/>
                  <a:pt x="1669" y="179"/>
                  <a:pt x="1664" y="179"/>
                </a:cubicBezTo>
                <a:close/>
                <a:moveTo>
                  <a:pt x="1682" y="125"/>
                </a:moveTo>
                <a:cubicBezTo>
                  <a:pt x="1678" y="125"/>
                  <a:pt x="1674" y="129"/>
                  <a:pt x="1674" y="133"/>
                </a:cubicBezTo>
                <a:cubicBezTo>
                  <a:pt x="1674" y="138"/>
                  <a:pt x="1678" y="141"/>
                  <a:pt x="1682" y="141"/>
                </a:cubicBezTo>
                <a:cubicBezTo>
                  <a:pt x="1686" y="141"/>
                  <a:pt x="1690" y="138"/>
                  <a:pt x="1690" y="133"/>
                </a:cubicBezTo>
                <a:cubicBezTo>
                  <a:pt x="1690" y="129"/>
                  <a:pt x="1686" y="125"/>
                  <a:pt x="1682" y="125"/>
                </a:cubicBezTo>
                <a:close/>
                <a:moveTo>
                  <a:pt x="1682" y="143"/>
                </a:moveTo>
                <a:cubicBezTo>
                  <a:pt x="1678" y="143"/>
                  <a:pt x="1674" y="147"/>
                  <a:pt x="1674" y="151"/>
                </a:cubicBezTo>
                <a:cubicBezTo>
                  <a:pt x="1674" y="155"/>
                  <a:pt x="1678" y="159"/>
                  <a:pt x="1682" y="159"/>
                </a:cubicBezTo>
                <a:cubicBezTo>
                  <a:pt x="1686" y="159"/>
                  <a:pt x="1690" y="155"/>
                  <a:pt x="1690" y="151"/>
                </a:cubicBezTo>
                <a:cubicBezTo>
                  <a:pt x="1690" y="147"/>
                  <a:pt x="1686" y="143"/>
                  <a:pt x="1682" y="143"/>
                </a:cubicBezTo>
                <a:close/>
                <a:moveTo>
                  <a:pt x="1682" y="161"/>
                </a:moveTo>
                <a:cubicBezTo>
                  <a:pt x="1678" y="161"/>
                  <a:pt x="1674" y="164"/>
                  <a:pt x="1674" y="169"/>
                </a:cubicBezTo>
                <a:cubicBezTo>
                  <a:pt x="1674" y="173"/>
                  <a:pt x="1678" y="177"/>
                  <a:pt x="1682" y="177"/>
                </a:cubicBezTo>
                <a:cubicBezTo>
                  <a:pt x="1686" y="177"/>
                  <a:pt x="1690" y="173"/>
                  <a:pt x="1690" y="169"/>
                </a:cubicBezTo>
                <a:cubicBezTo>
                  <a:pt x="1690" y="164"/>
                  <a:pt x="1686" y="161"/>
                  <a:pt x="1682" y="161"/>
                </a:cubicBezTo>
                <a:close/>
                <a:moveTo>
                  <a:pt x="1682" y="179"/>
                </a:moveTo>
                <a:cubicBezTo>
                  <a:pt x="1678" y="179"/>
                  <a:pt x="1674" y="182"/>
                  <a:pt x="1674" y="187"/>
                </a:cubicBezTo>
                <a:cubicBezTo>
                  <a:pt x="1674" y="191"/>
                  <a:pt x="1678" y="195"/>
                  <a:pt x="1682" y="195"/>
                </a:cubicBezTo>
                <a:cubicBezTo>
                  <a:pt x="1686" y="195"/>
                  <a:pt x="1690" y="191"/>
                  <a:pt x="1690" y="187"/>
                </a:cubicBezTo>
                <a:cubicBezTo>
                  <a:pt x="1690" y="182"/>
                  <a:pt x="1686" y="179"/>
                  <a:pt x="1682" y="179"/>
                </a:cubicBezTo>
                <a:close/>
                <a:moveTo>
                  <a:pt x="1664" y="196"/>
                </a:moveTo>
                <a:cubicBezTo>
                  <a:pt x="1660" y="196"/>
                  <a:pt x="1656" y="200"/>
                  <a:pt x="1656" y="204"/>
                </a:cubicBezTo>
                <a:cubicBezTo>
                  <a:pt x="1656" y="209"/>
                  <a:pt x="1660" y="212"/>
                  <a:pt x="1664" y="212"/>
                </a:cubicBezTo>
                <a:cubicBezTo>
                  <a:pt x="1669" y="212"/>
                  <a:pt x="1672" y="209"/>
                  <a:pt x="1672" y="204"/>
                </a:cubicBezTo>
                <a:cubicBezTo>
                  <a:pt x="1672" y="200"/>
                  <a:pt x="1669" y="196"/>
                  <a:pt x="1664" y="196"/>
                </a:cubicBezTo>
                <a:close/>
                <a:moveTo>
                  <a:pt x="1664" y="214"/>
                </a:moveTo>
                <a:cubicBezTo>
                  <a:pt x="1660" y="214"/>
                  <a:pt x="1656" y="218"/>
                  <a:pt x="1656" y="222"/>
                </a:cubicBezTo>
                <a:cubicBezTo>
                  <a:pt x="1656" y="227"/>
                  <a:pt x="1660" y="230"/>
                  <a:pt x="1664" y="230"/>
                </a:cubicBezTo>
                <a:cubicBezTo>
                  <a:pt x="1669" y="230"/>
                  <a:pt x="1672" y="227"/>
                  <a:pt x="1672" y="222"/>
                </a:cubicBezTo>
                <a:cubicBezTo>
                  <a:pt x="1672" y="218"/>
                  <a:pt x="1669" y="214"/>
                  <a:pt x="1664" y="214"/>
                </a:cubicBezTo>
                <a:close/>
                <a:moveTo>
                  <a:pt x="1664" y="232"/>
                </a:moveTo>
                <a:cubicBezTo>
                  <a:pt x="1660" y="232"/>
                  <a:pt x="1656" y="236"/>
                  <a:pt x="1656" y="240"/>
                </a:cubicBezTo>
                <a:cubicBezTo>
                  <a:pt x="1656" y="244"/>
                  <a:pt x="1660" y="248"/>
                  <a:pt x="1664" y="248"/>
                </a:cubicBezTo>
                <a:cubicBezTo>
                  <a:pt x="1669" y="248"/>
                  <a:pt x="1672" y="244"/>
                  <a:pt x="1672" y="240"/>
                </a:cubicBezTo>
                <a:cubicBezTo>
                  <a:pt x="1672" y="236"/>
                  <a:pt x="1669" y="232"/>
                  <a:pt x="1664" y="232"/>
                </a:cubicBezTo>
                <a:close/>
                <a:moveTo>
                  <a:pt x="1664" y="250"/>
                </a:moveTo>
                <a:cubicBezTo>
                  <a:pt x="1660" y="250"/>
                  <a:pt x="1656" y="253"/>
                  <a:pt x="1656" y="258"/>
                </a:cubicBezTo>
                <a:cubicBezTo>
                  <a:pt x="1656" y="262"/>
                  <a:pt x="1660" y="266"/>
                  <a:pt x="1664" y="266"/>
                </a:cubicBezTo>
                <a:cubicBezTo>
                  <a:pt x="1669" y="266"/>
                  <a:pt x="1672" y="262"/>
                  <a:pt x="1672" y="258"/>
                </a:cubicBezTo>
                <a:cubicBezTo>
                  <a:pt x="1672" y="253"/>
                  <a:pt x="1669" y="250"/>
                  <a:pt x="1664" y="250"/>
                </a:cubicBezTo>
                <a:close/>
                <a:moveTo>
                  <a:pt x="1682" y="196"/>
                </a:moveTo>
                <a:cubicBezTo>
                  <a:pt x="1678" y="196"/>
                  <a:pt x="1674" y="200"/>
                  <a:pt x="1674" y="204"/>
                </a:cubicBezTo>
                <a:cubicBezTo>
                  <a:pt x="1674" y="209"/>
                  <a:pt x="1678" y="212"/>
                  <a:pt x="1682" y="212"/>
                </a:cubicBezTo>
                <a:cubicBezTo>
                  <a:pt x="1686" y="212"/>
                  <a:pt x="1690" y="209"/>
                  <a:pt x="1690" y="204"/>
                </a:cubicBezTo>
                <a:cubicBezTo>
                  <a:pt x="1690" y="200"/>
                  <a:pt x="1686" y="196"/>
                  <a:pt x="1682" y="196"/>
                </a:cubicBezTo>
                <a:close/>
                <a:moveTo>
                  <a:pt x="1682" y="214"/>
                </a:moveTo>
                <a:cubicBezTo>
                  <a:pt x="1678" y="214"/>
                  <a:pt x="1674" y="218"/>
                  <a:pt x="1674" y="222"/>
                </a:cubicBezTo>
                <a:cubicBezTo>
                  <a:pt x="1674" y="227"/>
                  <a:pt x="1678" y="230"/>
                  <a:pt x="1682" y="230"/>
                </a:cubicBezTo>
                <a:cubicBezTo>
                  <a:pt x="1686" y="230"/>
                  <a:pt x="1690" y="227"/>
                  <a:pt x="1690" y="222"/>
                </a:cubicBezTo>
                <a:cubicBezTo>
                  <a:pt x="1690" y="218"/>
                  <a:pt x="1686" y="214"/>
                  <a:pt x="1682" y="214"/>
                </a:cubicBezTo>
                <a:close/>
                <a:moveTo>
                  <a:pt x="1682" y="232"/>
                </a:moveTo>
                <a:cubicBezTo>
                  <a:pt x="1678" y="232"/>
                  <a:pt x="1674" y="236"/>
                  <a:pt x="1674" y="240"/>
                </a:cubicBezTo>
                <a:cubicBezTo>
                  <a:pt x="1674" y="244"/>
                  <a:pt x="1678" y="248"/>
                  <a:pt x="1682" y="248"/>
                </a:cubicBezTo>
                <a:cubicBezTo>
                  <a:pt x="1686" y="248"/>
                  <a:pt x="1690" y="244"/>
                  <a:pt x="1690" y="240"/>
                </a:cubicBezTo>
                <a:cubicBezTo>
                  <a:pt x="1690" y="236"/>
                  <a:pt x="1686" y="232"/>
                  <a:pt x="1682" y="232"/>
                </a:cubicBezTo>
                <a:close/>
                <a:moveTo>
                  <a:pt x="1682" y="250"/>
                </a:moveTo>
                <a:cubicBezTo>
                  <a:pt x="1678" y="250"/>
                  <a:pt x="1674" y="253"/>
                  <a:pt x="1674" y="258"/>
                </a:cubicBezTo>
                <a:cubicBezTo>
                  <a:pt x="1674" y="262"/>
                  <a:pt x="1678" y="266"/>
                  <a:pt x="1682" y="266"/>
                </a:cubicBezTo>
                <a:cubicBezTo>
                  <a:pt x="1686" y="266"/>
                  <a:pt x="1690" y="262"/>
                  <a:pt x="1690" y="258"/>
                </a:cubicBezTo>
                <a:cubicBezTo>
                  <a:pt x="1690" y="253"/>
                  <a:pt x="1686" y="250"/>
                  <a:pt x="1682" y="250"/>
                </a:cubicBezTo>
                <a:close/>
                <a:moveTo>
                  <a:pt x="1664" y="268"/>
                </a:moveTo>
                <a:cubicBezTo>
                  <a:pt x="1660" y="268"/>
                  <a:pt x="1656" y="271"/>
                  <a:pt x="1656" y="276"/>
                </a:cubicBezTo>
                <a:cubicBezTo>
                  <a:pt x="1656" y="280"/>
                  <a:pt x="1660" y="284"/>
                  <a:pt x="1664" y="284"/>
                </a:cubicBezTo>
                <a:cubicBezTo>
                  <a:pt x="1669" y="284"/>
                  <a:pt x="1672" y="280"/>
                  <a:pt x="1672" y="276"/>
                </a:cubicBezTo>
                <a:cubicBezTo>
                  <a:pt x="1672" y="271"/>
                  <a:pt x="1669" y="268"/>
                  <a:pt x="1664" y="268"/>
                </a:cubicBezTo>
                <a:close/>
                <a:moveTo>
                  <a:pt x="1664" y="285"/>
                </a:moveTo>
                <a:cubicBezTo>
                  <a:pt x="1660" y="285"/>
                  <a:pt x="1656" y="289"/>
                  <a:pt x="1656" y="293"/>
                </a:cubicBezTo>
                <a:cubicBezTo>
                  <a:pt x="1656" y="298"/>
                  <a:pt x="1660" y="301"/>
                  <a:pt x="1664" y="301"/>
                </a:cubicBezTo>
                <a:cubicBezTo>
                  <a:pt x="1669" y="301"/>
                  <a:pt x="1672" y="298"/>
                  <a:pt x="1672" y="293"/>
                </a:cubicBezTo>
                <a:cubicBezTo>
                  <a:pt x="1672" y="289"/>
                  <a:pt x="1669" y="285"/>
                  <a:pt x="1664" y="285"/>
                </a:cubicBezTo>
                <a:close/>
                <a:moveTo>
                  <a:pt x="1664" y="303"/>
                </a:moveTo>
                <a:cubicBezTo>
                  <a:pt x="1660" y="303"/>
                  <a:pt x="1656" y="307"/>
                  <a:pt x="1656" y="311"/>
                </a:cubicBezTo>
                <a:cubicBezTo>
                  <a:pt x="1656" y="316"/>
                  <a:pt x="1660" y="319"/>
                  <a:pt x="1664" y="319"/>
                </a:cubicBezTo>
                <a:cubicBezTo>
                  <a:pt x="1669" y="319"/>
                  <a:pt x="1672" y="316"/>
                  <a:pt x="1672" y="311"/>
                </a:cubicBezTo>
                <a:cubicBezTo>
                  <a:pt x="1672" y="307"/>
                  <a:pt x="1669" y="303"/>
                  <a:pt x="1664" y="303"/>
                </a:cubicBezTo>
                <a:close/>
                <a:moveTo>
                  <a:pt x="1664" y="321"/>
                </a:moveTo>
                <a:cubicBezTo>
                  <a:pt x="1660" y="321"/>
                  <a:pt x="1656" y="325"/>
                  <a:pt x="1656" y="329"/>
                </a:cubicBezTo>
                <a:cubicBezTo>
                  <a:pt x="1656" y="334"/>
                  <a:pt x="1660" y="337"/>
                  <a:pt x="1664" y="337"/>
                </a:cubicBezTo>
                <a:cubicBezTo>
                  <a:pt x="1669" y="337"/>
                  <a:pt x="1672" y="334"/>
                  <a:pt x="1672" y="329"/>
                </a:cubicBezTo>
                <a:cubicBezTo>
                  <a:pt x="1672" y="325"/>
                  <a:pt x="1669" y="321"/>
                  <a:pt x="1664" y="321"/>
                </a:cubicBezTo>
                <a:close/>
                <a:moveTo>
                  <a:pt x="1682" y="268"/>
                </a:moveTo>
                <a:cubicBezTo>
                  <a:pt x="1678" y="268"/>
                  <a:pt x="1674" y="271"/>
                  <a:pt x="1674" y="276"/>
                </a:cubicBezTo>
                <a:cubicBezTo>
                  <a:pt x="1674" y="280"/>
                  <a:pt x="1678" y="284"/>
                  <a:pt x="1682" y="284"/>
                </a:cubicBezTo>
                <a:cubicBezTo>
                  <a:pt x="1686" y="284"/>
                  <a:pt x="1690" y="280"/>
                  <a:pt x="1690" y="276"/>
                </a:cubicBezTo>
                <a:cubicBezTo>
                  <a:pt x="1690" y="271"/>
                  <a:pt x="1686" y="268"/>
                  <a:pt x="1682" y="268"/>
                </a:cubicBezTo>
                <a:close/>
                <a:moveTo>
                  <a:pt x="1682" y="285"/>
                </a:moveTo>
                <a:cubicBezTo>
                  <a:pt x="1678" y="285"/>
                  <a:pt x="1674" y="289"/>
                  <a:pt x="1674" y="293"/>
                </a:cubicBezTo>
                <a:cubicBezTo>
                  <a:pt x="1674" y="298"/>
                  <a:pt x="1678" y="301"/>
                  <a:pt x="1682" y="301"/>
                </a:cubicBezTo>
                <a:cubicBezTo>
                  <a:pt x="1686" y="301"/>
                  <a:pt x="1690" y="298"/>
                  <a:pt x="1690" y="293"/>
                </a:cubicBezTo>
                <a:cubicBezTo>
                  <a:pt x="1690" y="289"/>
                  <a:pt x="1686" y="285"/>
                  <a:pt x="1682" y="285"/>
                </a:cubicBezTo>
                <a:close/>
                <a:moveTo>
                  <a:pt x="1682" y="303"/>
                </a:moveTo>
                <a:cubicBezTo>
                  <a:pt x="1678" y="303"/>
                  <a:pt x="1674" y="307"/>
                  <a:pt x="1674" y="311"/>
                </a:cubicBezTo>
                <a:cubicBezTo>
                  <a:pt x="1674" y="316"/>
                  <a:pt x="1678" y="319"/>
                  <a:pt x="1682" y="319"/>
                </a:cubicBezTo>
                <a:cubicBezTo>
                  <a:pt x="1686" y="319"/>
                  <a:pt x="1690" y="316"/>
                  <a:pt x="1690" y="311"/>
                </a:cubicBezTo>
                <a:cubicBezTo>
                  <a:pt x="1690" y="307"/>
                  <a:pt x="1686" y="303"/>
                  <a:pt x="1682" y="303"/>
                </a:cubicBezTo>
                <a:close/>
                <a:moveTo>
                  <a:pt x="1682" y="321"/>
                </a:moveTo>
                <a:cubicBezTo>
                  <a:pt x="1678" y="321"/>
                  <a:pt x="1674" y="325"/>
                  <a:pt x="1674" y="329"/>
                </a:cubicBezTo>
                <a:cubicBezTo>
                  <a:pt x="1674" y="334"/>
                  <a:pt x="1678" y="337"/>
                  <a:pt x="1682" y="337"/>
                </a:cubicBezTo>
                <a:cubicBezTo>
                  <a:pt x="1686" y="337"/>
                  <a:pt x="1690" y="334"/>
                  <a:pt x="1690" y="329"/>
                </a:cubicBezTo>
                <a:cubicBezTo>
                  <a:pt x="1690" y="325"/>
                  <a:pt x="1686" y="321"/>
                  <a:pt x="1682" y="321"/>
                </a:cubicBezTo>
                <a:close/>
                <a:moveTo>
                  <a:pt x="1664" y="339"/>
                </a:moveTo>
                <a:cubicBezTo>
                  <a:pt x="1660" y="339"/>
                  <a:pt x="1656" y="342"/>
                  <a:pt x="1656" y="347"/>
                </a:cubicBezTo>
                <a:cubicBezTo>
                  <a:pt x="1656" y="351"/>
                  <a:pt x="1660" y="355"/>
                  <a:pt x="1664" y="355"/>
                </a:cubicBezTo>
                <a:cubicBezTo>
                  <a:pt x="1669" y="355"/>
                  <a:pt x="1672" y="351"/>
                  <a:pt x="1672" y="347"/>
                </a:cubicBezTo>
                <a:cubicBezTo>
                  <a:pt x="1672" y="342"/>
                  <a:pt x="1669" y="339"/>
                  <a:pt x="1664" y="339"/>
                </a:cubicBezTo>
                <a:close/>
                <a:moveTo>
                  <a:pt x="1664" y="357"/>
                </a:moveTo>
                <a:cubicBezTo>
                  <a:pt x="1660" y="357"/>
                  <a:pt x="1656" y="360"/>
                  <a:pt x="1656" y="365"/>
                </a:cubicBezTo>
                <a:cubicBezTo>
                  <a:pt x="1656" y="369"/>
                  <a:pt x="1660" y="373"/>
                  <a:pt x="1664" y="373"/>
                </a:cubicBezTo>
                <a:cubicBezTo>
                  <a:pt x="1669" y="373"/>
                  <a:pt x="1672" y="369"/>
                  <a:pt x="1672" y="365"/>
                </a:cubicBezTo>
                <a:cubicBezTo>
                  <a:pt x="1672" y="360"/>
                  <a:pt x="1669" y="357"/>
                  <a:pt x="1664" y="357"/>
                </a:cubicBezTo>
                <a:close/>
                <a:moveTo>
                  <a:pt x="1664" y="375"/>
                </a:moveTo>
                <a:cubicBezTo>
                  <a:pt x="1660" y="375"/>
                  <a:pt x="1656" y="378"/>
                  <a:pt x="1656" y="383"/>
                </a:cubicBezTo>
                <a:cubicBezTo>
                  <a:pt x="1656" y="387"/>
                  <a:pt x="1660" y="391"/>
                  <a:pt x="1664" y="391"/>
                </a:cubicBezTo>
                <a:cubicBezTo>
                  <a:pt x="1669" y="391"/>
                  <a:pt x="1672" y="387"/>
                  <a:pt x="1672" y="383"/>
                </a:cubicBezTo>
                <a:cubicBezTo>
                  <a:pt x="1672" y="378"/>
                  <a:pt x="1669" y="375"/>
                  <a:pt x="1664" y="375"/>
                </a:cubicBezTo>
                <a:close/>
                <a:moveTo>
                  <a:pt x="1664" y="392"/>
                </a:moveTo>
                <a:cubicBezTo>
                  <a:pt x="1660" y="392"/>
                  <a:pt x="1656" y="396"/>
                  <a:pt x="1656" y="400"/>
                </a:cubicBezTo>
                <a:cubicBezTo>
                  <a:pt x="1656" y="405"/>
                  <a:pt x="1660" y="408"/>
                  <a:pt x="1664" y="408"/>
                </a:cubicBezTo>
                <a:cubicBezTo>
                  <a:pt x="1669" y="408"/>
                  <a:pt x="1672" y="405"/>
                  <a:pt x="1672" y="400"/>
                </a:cubicBezTo>
                <a:cubicBezTo>
                  <a:pt x="1672" y="396"/>
                  <a:pt x="1669" y="392"/>
                  <a:pt x="1664" y="392"/>
                </a:cubicBezTo>
                <a:close/>
                <a:moveTo>
                  <a:pt x="1682" y="339"/>
                </a:moveTo>
                <a:cubicBezTo>
                  <a:pt x="1678" y="339"/>
                  <a:pt x="1674" y="342"/>
                  <a:pt x="1674" y="347"/>
                </a:cubicBezTo>
                <a:cubicBezTo>
                  <a:pt x="1674" y="351"/>
                  <a:pt x="1678" y="355"/>
                  <a:pt x="1682" y="355"/>
                </a:cubicBezTo>
                <a:cubicBezTo>
                  <a:pt x="1686" y="355"/>
                  <a:pt x="1690" y="351"/>
                  <a:pt x="1690" y="347"/>
                </a:cubicBezTo>
                <a:cubicBezTo>
                  <a:pt x="1690" y="342"/>
                  <a:pt x="1686" y="339"/>
                  <a:pt x="1682" y="339"/>
                </a:cubicBezTo>
                <a:close/>
                <a:moveTo>
                  <a:pt x="1682" y="357"/>
                </a:moveTo>
                <a:cubicBezTo>
                  <a:pt x="1678" y="357"/>
                  <a:pt x="1674" y="360"/>
                  <a:pt x="1674" y="365"/>
                </a:cubicBezTo>
                <a:cubicBezTo>
                  <a:pt x="1674" y="369"/>
                  <a:pt x="1678" y="373"/>
                  <a:pt x="1682" y="373"/>
                </a:cubicBezTo>
                <a:cubicBezTo>
                  <a:pt x="1686" y="373"/>
                  <a:pt x="1690" y="369"/>
                  <a:pt x="1690" y="365"/>
                </a:cubicBezTo>
                <a:cubicBezTo>
                  <a:pt x="1690" y="360"/>
                  <a:pt x="1686" y="357"/>
                  <a:pt x="1682" y="357"/>
                </a:cubicBezTo>
                <a:close/>
                <a:moveTo>
                  <a:pt x="1682" y="375"/>
                </a:moveTo>
                <a:cubicBezTo>
                  <a:pt x="1678" y="375"/>
                  <a:pt x="1674" y="378"/>
                  <a:pt x="1674" y="383"/>
                </a:cubicBezTo>
                <a:cubicBezTo>
                  <a:pt x="1674" y="387"/>
                  <a:pt x="1678" y="391"/>
                  <a:pt x="1682" y="391"/>
                </a:cubicBezTo>
                <a:cubicBezTo>
                  <a:pt x="1686" y="391"/>
                  <a:pt x="1690" y="387"/>
                  <a:pt x="1690" y="383"/>
                </a:cubicBezTo>
                <a:cubicBezTo>
                  <a:pt x="1690" y="378"/>
                  <a:pt x="1686" y="375"/>
                  <a:pt x="1682" y="375"/>
                </a:cubicBezTo>
                <a:close/>
                <a:moveTo>
                  <a:pt x="1682" y="392"/>
                </a:moveTo>
                <a:cubicBezTo>
                  <a:pt x="1678" y="392"/>
                  <a:pt x="1674" y="396"/>
                  <a:pt x="1674" y="400"/>
                </a:cubicBezTo>
                <a:cubicBezTo>
                  <a:pt x="1674" y="405"/>
                  <a:pt x="1678" y="408"/>
                  <a:pt x="1682" y="408"/>
                </a:cubicBezTo>
                <a:cubicBezTo>
                  <a:pt x="1686" y="408"/>
                  <a:pt x="1690" y="405"/>
                  <a:pt x="1690" y="400"/>
                </a:cubicBezTo>
                <a:cubicBezTo>
                  <a:pt x="1690" y="396"/>
                  <a:pt x="1686" y="392"/>
                  <a:pt x="1682" y="392"/>
                </a:cubicBezTo>
                <a:close/>
                <a:moveTo>
                  <a:pt x="1682" y="410"/>
                </a:moveTo>
                <a:cubicBezTo>
                  <a:pt x="1678" y="410"/>
                  <a:pt x="1674" y="414"/>
                  <a:pt x="1674" y="418"/>
                </a:cubicBezTo>
                <a:cubicBezTo>
                  <a:pt x="1674" y="423"/>
                  <a:pt x="1678" y="426"/>
                  <a:pt x="1682" y="426"/>
                </a:cubicBezTo>
                <a:cubicBezTo>
                  <a:pt x="1686" y="426"/>
                  <a:pt x="1690" y="423"/>
                  <a:pt x="1690" y="418"/>
                </a:cubicBezTo>
                <a:cubicBezTo>
                  <a:pt x="1690" y="414"/>
                  <a:pt x="1686" y="410"/>
                  <a:pt x="1682" y="410"/>
                </a:cubicBezTo>
                <a:close/>
                <a:moveTo>
                  <a:pt x="1682" y="499"/>
                </a:moveTo>
                <a:cubicBezTo>
                  <a:pt x="1678" y="499"/>
                  <a:pt x="1674" y="503"/>
                  <a:pt x="1674" y="507"/>
                </a:cubicBezTo>
                <a:cubicBezTo>
                  <a:pt x="1674" y="512"/>
                  <a:pt x="1678" y="515"/>
                  <a:pt x="1682" y="515"/>
                </a:cubicBezTo>
                <a:cubicBezTo>
                  <a:pt x="1686" y="515"/>
                  <a:pt x="1690" y="512"/>
                  <a:pt x="1690" y="507"/>
                </a:cubicBezTo>
                <a:cubicBezTo>
                  <a:pt x="1690" y="503"/>
                  <a:pt x="1686" y="499"/>
                  <a:pt x="1682" y="499"/>
                </a:cubicBezTo>
                <a:close/>
                <a:moveTo>
                  <a:pt x="1700" y="18"/>
                </a:moveTo>
                <a:cubicBezTo>
                  <a:pt x="1695" y="18"/>
                  <a:pt x="1692" y="22"/>
                  <a:pt x="1692" y="26"/>
                </a:cubicBezTo>
                <a:cubicBezTo>
                  <a:pt x="1692" y="31"/>
                  <a:pt x="1695" y="34"/>
                  <a:pt x="1700" y="34"/>
                </a:cubicBezTo>
                <a:cubicBezTo>
                  <a:pt x="1704" y="34"/>
                  <a:pt x="1708" y="31"/>
                  <a:pt x="1708" y="26"/>
                </a:cubicBezTo>
                <a:cubicBezTo>
                  <a:pt x="1708" y="22"/>
                  <a:pt x="1704" y="18"/>
                  <a:pt x="1700" y="18"/>
                </a:cubicBezTo>
                <a:close/>
                <a:moveTo>
                  <a:pt x="1718" y="18"/>
                </a:moveTo>
                <a:cubicBezTo>
                  <a:pt x="1713" y="18"/>
                  <a:pt x="1710" y="22"/>
                  <a:pt x="1710" y="26"/>
                </a:cubicBezTo>
                <a:cubicBezTo>
                  <a:pt x="1710" y="31"/>
                  <a:pt x="1713" y="34"/>
                  <a:pt x="1718" y="34"/>
                </a:cubicBezTo>
                <a:cubicBezTo>
                  <a:pt x="1722" y="34"/>
                  <a:pt x="1726" y="31"/>
                  <a:pt x="1726" y="26"/>
                </a:cubicBezTo>
                <a:cubicBezTo>
                  <a:pt x="1726" y="22"/>
                  <a:pt x="1722" y="18"/>
                  <a:pt x="1718" y="18"/>
                </a:cubicBezTo>
                <a:close/>
                <a:moveTo>
                  <a:pt x="1700" y="54"/>
                </a:moveTo>
                <a:cubicBezTo>
                  <a:pt x="1695" y="54"/>
                  <a:pt x="1692" y="57"/>
                  <a:pt x="1692" y="62"/>
                </a:cubicBezTo>
                <a:cubicBezTo>
                  <a:pt x="1692" y="66"/>
                  <a:pt x="1695" y="70"/>
                  <a:pt x="1700" y="70"/>
                </a:cubicBezTo>
                <a:cubicBezTo>
                  <a:pt x="1704" y="70"/>
                  <a:pt x="1708" y="66"/>
                  <a:pt x="1708" y="62"/>
                </a:cubicBezTo>
                <a:cubicBezTo>
                  <a:pt x="1708" y="57"/>
                  <a:pt x="1704" y="54"/>
                  <a:pt x="1700" y="54"/>
                </a:cubicBezTo>
                <a:close/>
                <a:moveTo>
                  <a:pt x="1700" y="72"/>
                </a:moveTo>
                <a:cubicBezTo>
                  <a:pt x="1695" y="72"/>
                  <a:pt x="1692" y="75"/>
                  <a:pt x="1692" y="80"/>
                </a:cubicBezTo>
                <a:cubicBezTo>
                  <a:pt x="1692" y="84"/>
                  <a:pt x="1695" y="88"/>
                  <a:pt x="1700" y="88"/>
                </a:cubicBezTo>
                <a:cubicBezTo>
                  <a:pt x="1704" y="88"/>
                  <a:pt x="1708" y="84"/>
                  <a:pt x="1708" y="80"/>
                </a:cubicBezTo>
                <a:cubicBezTo>
                  <a:pt x="1708" y="75"/>
                  <a:pt x="1704" y="72"/>
                  <a:pt x="1700" y="72"/>
                </a:cubicBezTo>
                <a:close/>
                <a:moveTo>
                  <a:pt x="1700" y="90"/>
                </a:moveTo>
                <a:cubicBezTo>
                  <a:pt x="1695" y="90"/>
                  <a:pt x="1692" y="93"/>
                  <a:pt x="1692" y="98"/>
                </a:cubicBezTo>
                <a:cubicBezTo>
                  <a:pt x="1692" y="102"/>
                  <a:pt x="1695" y="106"/>
                  <a:pt x="1700" y="106"/>
                </a:cubicBezTo>
                <a:cubicBezTo>
                  <a:pt x="1704" y="106"/>
                  <a:pt x="1708" y="102"/>
                  <a:pt x="1708" y="98"/>
                </a:cubicBezTo>
                <a:cubicBezTo>
                  <a:pt x="1708" y="93"/>
                  <a:pt x="1704" y="90"/>
                  <a:pt x="1700" y="90"/>
                </a:cubicBezTo>
                <a:close/>
                <a:moveTo>
                  <a:pt x="1700" y="107"/>
                </a:moveTo>
                <a:cubicBezTo>
                  <a:pt x="1695" y="107"/>
                  <a:pt x="1692" y="111"/>
                  <a:pt x="1692" y="115"/>
                </a:cubicBezTo>
                <a:cubicBezTo>
                  <a:pt x="1692" y="120"/>
                  <a:pt x="1695" y="123"/>
                  <a:pt x="1700" y="123"/>
                </a:cubicBezTo>
                <a:cubicBezTo>
                  <a:pt x="1704" y="123"/>
                  <a:pt x="1708" y="120"/>
                  <a:pt x="1708" y="115"/>
                </a:cubicBezTo>
                <a:cubicBezTo>
                  <a:pt x="1708" y="111"/>
                  <a:pt x="1704" y="107"/>
                  <a:pt x="1700" y="107"/>
                </a:cubicBezTo>
                <a:close/>
                <a:moveTo>
                  <a:pt x="1718" y="54"/>
                </a:moveTo>
                <a:cubicBezTo>
                  <a:pt x="1713" y="54"/>
                  <a:pt x="1710" y="57"/>
                  <a:pt x="1710" y="62"/>
                </a:cubicBezTo>
                <a:cubicBezTo>
                  <a:pt x="1710" y="66"/>
                  <a:pt x="1713" y="70"/>
                  <a:pt x="1718" y="70"/>
                </a:cubicBezTo>
                <a:cubicBezTo>
                  <a:pt x="1722" y="70"/>
                  <a:pt x="1726" y="66"/>
                  <a:pt x="1726" y="62"/>
                </a:cubicBezTo>
                <a:cubicBezTo>
                  <a:pt x="1726" y="57"/>
                  <a:pt x="1722" y="54"/>
                  <a:pt x="1718" y="54"/>
                </a:cubicBezTo>
                <a:close/>
                <a:moveTo>
                  <a:pt x="1718" y="72"/>
                </a:moveTo>
                <a:cubicBezTo>
                  <a:pt x="1713" y="72"/>
                  <a:pt x="1710" y="75"/>
                  <a:pt x="1710" y="80"/>
                </a:cubicBezTo>
                <a:cubicBezTo>
                  <a:pt x="1710" y="84"/>
                  <a:pt x="1713" y="88"/>
                  <a:pt x="1718" y="88"/>
                </a:cubicBezTo>
                <a:cubicBezTo>
                  <a:pt x="1722" y="88"/>
                  <a:pt x="1726" y="84"/>
                  <a:pt x="1726" y="80"/>
                </a:cubicBezTo>
                <a:cubicBezTo>
                  <a:pt x="1726" y="75"/>
                  <a:pt x="1722" y="72"/>
                  <a:pt x="1718" y="72"/>
                </a:cubicBezTo>
                <a:close/>
                <a:moveTo>
                  <a:pt x="1718" y="90"/>
                </a:moveTo>
                <a:cubicBezTo>
                  <a:pt x="1713" y="90"/>
                  <a:pt x="1710" y="93"/>
                  <a:pt x="1710" y="98"/>
                </a:cubicBezTo>
                <a:cubicBezTo>
                  <a:pt x="1710" y="102"/>
                  <a:pt x="1713" y="106"/>
                  <a:pt x="1718" y="106"/>
                </a:cubicBezTo>
                <a:cubicBezTo>
                  <a:pt x="1722" y="106"/>
                  <a:pt x="1726" y="102"/>
                  <a:pt x="1726" y="98"/>
                </a:cubicBezTo>
                <a:cubicBezTo>
                  <a:pt x="1726" y="93"/>
                  <a:pt x="1722" y="90"/>
                  <a:pt x="1718" y="90"/>
                </a:cubicBezTo>
                <a:close/>
                <a:moveTo>
                  <a:pt x="1718" y="107"/>
                </a:moveTo>
                <a:cubicBezTo>
                  <a:pt x="1713" y="107"/>
                  <a:pt x="1710" y="111"/>
                  <a:pt x="1710" y="115"/>
                </a:cubicBezTo>
                <a:cubicBezTo>
                  <a:pt x="1710" y="120"/>
                  <a:pt x="1713" y="123"/>
                  <a:pt x="1718" y="123"/>
                </a:cubicBezTo>
                <a:cubicBezTo>
                  <a:pt x="1722" y="123"/>
                  <a:pt x="1726" y="120"/>
                  <a:pt x="1726" y="115"/>
                </a:cubicBezTo>
                <a:cubicBezTo>
                  <a:pt x="1726" y="111"/>
                  <a:pt x="1722" y="107"/>
                  <a:pt x="1718" y="107"/>
                </a:cubicBezTo>
                <a:close/>
                <a:moveTo>
                  <a:pt x="1700" y="125"/>
                </a:moveTo>
                <a:cubicBezTo>
                  <a:pt x="1695" y="125"/>
                  <a:pt x="1692" y="129"/>
                  <a:pt x="1692" y="133"/>
                </a:cubicBezTo>
                <a:cubicBezTo>
                  <a:pt x="1692" y="138"/>
                  <a:pt x="1695" y="141"/>
                  <a:pt x="1700" y="141"/>
                </a:cubicBezTo>
                <a:cubicBezTo>
                  <a:pt x="1704" y="141"/>
                  <a:pt x="1708" y="138"/>
                  <a:pt x="1708" y="133"/>
                </a:cubicBezTo>
                <a:cubicBezTo>
                  <a:pt x="1708" y="129"/>
                  <a:pt x="1704" y="125"/>
                  <a:pt x="1700" y="125"/>
                </a:cubicBezTo>
                <a:close/>
                <a:moveTo>
                  <a:pt x="1700" y="143"/>
                </a:moveTo>
                <a:cubicBezTo>
                  <a:pt x="1695" y="143"/>
                  <a:pt x="1692" y="147"/>
                  <a:pt x="1692" y="151"/>
                </a:cubicBezTo>
                <a:cubicBezTo>
                  <a:pt x="1692" y="155"/>
                  <a:pt x="1695" y="159"/>
                  <a:pt x="1700" y="159"/>
                </a:cubicBezTo>
                <a:cubicBezTo>
                  <a:pt x="1704" y="159"/>
                  <a:pt x="1708" y="155"/>
                  <a:pt x="1708" y="151"/>
                </a:cubicBezTo>
                <a:cubicBezTo>
                  <a:pt x="1708" y="147"/>
                  <a:pt x="1704" y="143"/>
                  <a:pt x="1700" y="143"/>
                </a:cubicBezTo>
                <a:close/>
                <a:moveTo>
                  <a:pt x="1700" y="161"/>
                </a:moveTo>
                <a:cubicBezTo>
                  <a:pt x="1695" y="161"/>
                  <a:pt x="1692" y="164"/>
                  <a:pt x="1692" y="169"/>
                </a:cubicBezTo>
                <a:cubicBezTo>
                  <a:pt x="1692" y="173"/>
                  <a:pt x="1695" y="177"/>
                  <a:pt x="1700" y="177"/>
                </a:cubicBezTo>
                <a:cubicBezTo>
                  <a:pt x="1704" y="177"/>
                  <a:pt x="1708" y="173"/>
                  <a:pt x="1708" y="169"/>
                </a:cubicBezTo>
                <a:cubicBezTo>
                  <a:pt x="1708" y="164"/>
                  <a:pt x="1704" y="161"/>
                  <a:pt x="1700" y="161"/>
                </a:cubicBezTo>
                <a:close/>
                <a:moveTo>
                  <a:pt x="1700" y="179"/>
                </a:moveTo>
                <a:cubicBezTo>
                  <a:pt x="1695" y="179"/>
                  <a:pt x="1692" y="182"/>
                  <a:pt x="1692" y="187"/>
                </a:cubicBezTo>
                <a:cubicBezTo>
                  <a:pt x="1692" y="191"/>
                  <a:pt x="1695" y="195"/>
                  <a:pt x="1700" y="195"/>
                </a:cubicBezTo>
                <a:cubicBezTo>
                  <a:pt x="1704" y="195"/>
                  <a:pt x="1708" y="191"/>
                  <a:pt x="1708" y="187"/>
                </a:cubicBezTo>
                <a:cubicBezTo>
                  <a:pt x="1708" y="182"/>
                  <a:pt x="1704" y="179"/>
                  <a:pt x="1700" y="179"/>
                </a:cubicBezTo>
                <a:close/>
                <a:moveTo>
                  <a:pt x="1718" y="125"/>
                </a:moveTo>
                <a:cubicBezTo>
                  <a:pt x="1713" y="125"/>
                  <a:pt x="1710" y="129"/>
                  <a:pt x="1710" y="133"/>
                </a:cubicBezTo>
                <a:cubicBezTo>
                  <a:pt x="1710" y="138"/>
                  <a:pt x="1713" y="141"/>
                  <a:pt x="1718" y="141"/>
                </a:cubicBezTo>
                <a:cubicBezTo>
                  <a:pt x="1722" y="141"/>
                  <a:pt x="1726" y="138"/>
                  <a:pt x="1726" y="133"/>
                </a:cubicBezTo>
                <a:cubicBezTo>
                  <a:pt x="1726" y="129"/>
                  <a:pt x="1722" y="125"/>
                  <a:pt x="1718" y="125"/>
                </a:cubicBezTo>
                <a:close/>
                <a:moveTo>
                  <a:pt x="1718" y="143"/>
                </a:moveTo>
                <a:cubicBezTo>
                  <a:pt x="1713" y="143"/>
                  <a:pt x="1710" y="147"/>
                  <a:pt x="1710" y="151"/>
                </a:cubicBezTo>
                <a:cubicBezTo>
                  <a:pt x="1710" y="155"/>
                  <a:pt x="1713" y="159"/>
                  <a:pt x="1718" y="159"/>
                </a:cubicBezTo>
                <a:cubicBezTo>
                  <a:pt x="1722" y="159"/>
                  <a:pt x="1726" y="155"/>
                  <a:pt x="1726" y="151"/>
                </a:cubicBezTo>
                <a:cubicBezTo>
                  <a:pt x="1726" y="147"/>
                  <a:pt x="1722" y="143"/>
                  <a:pt x="1718" y="143"/>
                </a:cubicBezTo>
                <a:close/>
                <a:moveTo>
                  <a:pt x="1718" y="161"/>
                </a:moveTo>
                <a:cubicBezTo>
                  <a:pt x="1713" y="161"/>
                  <a:pt x="1710" y="164"/>
                  <a:pt x="1710" y="169"/>
                </a:cubicBezTo>
                <a:cubicBezTo>
                  <a:pt x="1710" y="173"/>
                  <a:pt x="1713" y="177"/>
                  <a:pt x="1718" y="177"/>
                </a:cubicBezTo>
                <a:cubicBezTo>
                  <a:pt x="1722" y="177"/>
                  <a:pt x="1726" y="173"/>
                  <a:pt x="1726" y="169"/>
                </a:cubicBezTo>
                <a:cubicBezTo>
                  <a:pt x="1726" y="164"/>
                  <a:pt x="1722" y="161"/>
                  <a:pt x="1718" y="161"/>
                </a:cubicBezTo>
                <a:close/>
                <a:moveTo>
                  <a:pt x="1718" y="179"/>
                </a:moveTo>
                <a:cubicBezTo>
                  <a:pt x="1713" y="179"/>
                  <a:pt x="1710" y="182"/>
                  <a:pt x="1710" y="187"/>
                </a:cubicBezTo>
                <a:cubicBezTo>
                  <a:pt x="1710" y="191"/>
                  <a:pt x="1713" y="195"/>
                  <a:pt x="1718" y="195"/>
                </a:cubicBezTo>
                <a:cubicBezTo>
                  <a:pt x="1722" y="195"/>
                  <a:pt x="1726" y="191"/>
                  <a:pt x="1726" y="187"/>
                </a:cubicBezTo>
                <a:cubicBezTo>
                  <a:pt x="1726" y="182"/>
                  <a:pt x="1722" y="179"/>
                  <a:pt x="1718" y="179"/>
                </a:cubicBezTo>
                <a:close/>
                <a:moveTo>
                  <a:pt x="1700" y="196"/>
                </a:moveTo>
                <a:cubicBezTo>
                  <a:pt x="1695" y="196"/>
                  <a:pt x="1692" y="200"/>
                  <a:pt x="1692" y="204"/>
                </a:cubicBezTo>
                <a:cubicBezTo>
                  <a:pt x="1692" y="209"/>
                  <a:pt x="1695" y="212"/>
                  <a:pt x="1700" y="212"/>
                </a:cubicBezTo>
                <a:cubicBezTo>
                  <a:pt x="1704" y="212"/>
                  <a:pt x="1708" y="209"/>
                  <a:pt x="1708" y="204"/>
                </a:cubicBezTo>
                <a:cubicBezTo>
                  <a:pt x="1708" y="200"/>
                  <a:pt x="1704" y="196"/>
                  <a:pt x="1700" y="196"/>
                </a:cubicBezTo>
                <a:close/>
                <a:moveTo>
                  <a:pt x="1700" y="214"/>
                </a:moveTo>
                <a:cubicBezTo>
                  <a:pt x="1695" y="214"/>
                  <a:pt x="1692" y="218"/>
                  <a:pt x="1692" y="222"/>
                </a:cubicBezTo>
                <a:cubicBezTo>
                  <a:pt x="1692" y="227"/>
                  <a:pt x="1695" y="230"/>
                  <a:pt x="1700" y="230"/>
                </a:cubicBezTo>
                <a:cubicBezTo>
                  <a:pt x="1704" y="230"/>
                  <a:pt x="1708" y="227"/>
                  <a:pt x="1708" y="222"/>
                </a:cubicBezTo>
                <a:cubicBezTo>
                  <a:pt x="1708" y="218"/>
                  <a:pt x="1704" y="214"/>
                  <a:pt x="1700" y="214"/>
                </a:cubicBezTo>
                <a:close/>
                <a:moveTo>
                  <a:pt x="1700" y="232"/>
                </a:moveTo>
                <a:cubicBezTo>
                  <a:pt x="1695" y="232"/>
                  <a:pt x="1692" y="236"/>
                  <a:pt x="1692" y="240"/>
                </a:cubicBezTo>
                <a:cubicBezTo>
                  <a:pt x="1692" y="244"/>
                  <a:pt x="1695" y="248"/>
                  <a:pt x="1700" y="248"/>
                </a:cubicBezTo>
                <a:cubicBezTo>
                  <a:pt x="1704" y="248"/>
                  <a:pt x="1708" y="244"/>
                  <a:pt x="1708" y="240"/>
                </a:cubicBezTo>
                <a:cubicBezTo>
                  <a:pt x="1708" y="236"/>
                  <a:pt x="1704" y="232"/>
                  <a:pt x="1700" y="232"/>
                </a:cubicBezTo>
                <a:close/>
                <a:moveTo>
                  <a:pt x="1700" y="250"/>
                </a:moveTo>
                <a:cubicBezTo>
                  <a:pt x="1695" y="250"/>
                  <a:pt x="1692" y="253"/>
                  <a:pt x="1692" y="258"/>
                </a:cubicBezTo>
                <a:cubicBezTo>
                  <a:pt x="1692" y="262"/>
                  <a:pt x="1695" y="266"/>
                  <a:pt x="1700" y="266"/>
                </a:cubicBezTo>
                <a:cubicBezTo>
                  <a:pt x="1704" y="266"/>
                  <a:pt x="1708" y="262"/>
                  <a:pt x="1708" y="258"/>
                </a:cubicBezTo>
                <a:cubicBezTo>
                  <a:pt x="1708" y="253"/>
                  <a:pt x="1704" y="250"/>
                  <a:pt x="1700" y="250"/>
                </a:cubicBezTo>
                <a:close/>
                <a:moveTo>
                  <a:pt x="1718" y="196"/>
                </a:moveTo>
                <a:cubicBezTo>
                  <a:pt x="1713" y="196"/>
                  <a:pt x="1710" y="200"/>
                  <a:pt x="1710" y="204"/>
                </a:cubicBezTo>
                <a:cubicBezTo>
                  <a:pt x="1710" y="209"/>
                  <a:pt x="1713" y="212"/>
                  <a:pt x="1718" y="212"/>
                </a:cubicBezTo>
                <a:cubicBezTo>
                  <a:pt x="1722" y="212"/>
                  <a:pt x="1726" y="209"/>
                  <a:pt x="1726" y="204"/>
                </a:cubicBezTo>
                <a:cubicBezTo>
                  <a:pt x="1726" y="200"/>
                  <a:pt x="1722" y="196"/>
                  <a:pt x="1718" y="196"/>
                </a:cubicBezTo>
                <a:close/>
                <a:moveTo>
                  <a:pt x="1718" y="214"/>
                </a:moveTo>
                <a:cubicBezTo>
                  <a:pt x="1713" y="214"/>
                  <a:pt x="1710" y="218"/>
                  <a:pt x="1710" y="222"/>
                </a:cubicBezTo>
                <a:cubicBezTo>
                  <a:pt x="1710" y="227"/>
                  <a:pt x="1713" y="230"/>
                  <a:pt x="1718" y="230"/>
                </a:cubicBezTo>
                <a:cubicBezTo>
                  <a:pt x="1722" y="230"/>
                  <a:pt x="1726" y="227"/>
                  <a:pt x="1726" y="222"/>
                </a:cubicBezTo>
                <a:cubicBezTo>
                  <a:pt x="1726" y="218"/>
                  <a:pt x="1722" y="214"/>
                  <a:pt x="1718" y="214"/>
                </a:cubicBezTo>
                <a:close/>
                <a:moveTo>
                  <a:pt x="1718" y="232"/>
                </a:moveTo>
                <a:cubicBezTo>
                  <a:pt x="1713" y="232"/>
                  <a:pt x="1710" y="236"/>
                  <a:pt x="1710" y="240"/>
                </a:cubicBezTo>
                <a:cubicBezTo>
                  <a:pt x="1710" y="244"/>
                  <a:pt x="1713" y="248"/>
                  <a:pt x="1718" y="248"/>
                </a:cubicBezTo>
                <a:cubicBezTo>
                  <a:pt x="1722" y="248"/>
                  <a:pt x="1726" y="244"/>
                  <a:pt x="1726" y="240"/>
                </a:cubicBezTo>
                <a:cubicBezTo>
                  <a:pt x="1726" y="236"/>
                  <a:pt x="1722" y="232"/>
                  <a:pt x="1718" y="232"/>
                </a:cubicBezTo>
                <a:close/>
                <a:moveTo>
                  <a:pt x="1718" y="250"/>
                </a:moveTo>
                <a:cubicBezTo>
                  <a:pt x="1713" y="250"/>
                  <a:pt x="1710" y="253"/>
                  <a:pt x="1710" y="258"/>
                </a:cubicBezTo>
                <a:cubicBezTo>
                  <a:pt x="1710" y="262"/>
                  <a:pt x="1713" y="266"/>
                  <a:pt x="1718" y="266"/>
                </a:cubicBezTo>
                <a:cubicBezTo>
                  <a:pt x="1722" y="266"/>
                  <a:pt x="1726" y="262"/>
                  <a:pt x="1726" y="258"/>
                </a:cubicBezTo>
                <a:cubicBezTo>
                  <a:pt x="1726" y="253"/>
                  <a:pt x="1722" y="250"/>
                  <a:pt x="1718" y="250"/>
                </a:cubicBezTo>
                <a:close/>
                <a:moveTo>
                  <a:pt x="1700" y="268"/>
                </a:moveTo>
                <a:cubicBezTo>
                  <a:pt x="1695" y="268"/>
                  <a:pt x="1692" y="271"/>
                  <a:pt x="1692" y="276"/>
                </a:cubicBezTo>
                <a:cubicBezTo>
                  <a:pt x="1692" y="280"/>
                  <a:pt x="1695" y="284"/>
                  <a:pt x="1700" y="284"/>
                </a:cubicBezTo>
                <a:cubicBezTo>
                  <a:pt x="1704" y="284"/>
                  <a:pt x="1708" y="280"/>
                  <a:pt x="1708" y="276"/>
                </a:cubicBezTo>
                <a:cubicBezTo>
                  <a:pt x="1708" y="271"/>
                  <a:pt x="1704" y="268"/>
                  <a:pt x="1700" y="268"/>
                </a:cubicBezTo>
                <a:close/>
                <a:moveTo>
                  <a:pt x="1700" y="285"/>
                </a:moveTo>
                <a:cubicBezTo>
                  <a:pt x="1695" y="285"/>
                  <a:pt x="1692" y="289"/>
                  <a:pt x="1692" y="293"/>
                </a:cubicBezTo>
                <a:cubicBezTo>
                  <a:pt x="1692" y="298"/>
                  <a:pt x="1695" y="301"/>
                  <a:pt x="1700" y="301"/>
                </a:cubicBezTo>
                <a:cubicBezTo>
                  <a:pt x="1704" y="301"/>
                  <a:pt x="1708" y="298"/>
                  <a:pt x="1708" y="293"/>
                </a:cubicBezTo>
                <a:cubicBezTo>
                  <a:pt x="1708" y="289"/>
                  <a:pt x="1704" y="285"/>
                  <a:pt x="1700" y="285"/>
                </a:cubicBezTo>
                <a:close/>
                <a:moveTo>
                  <a:pt x="1700" y="303"/>
                </a:moveTo>
                <a:cubicBezTo>
                  <a:pt x="1695" y="303"/>
                  <a:pt x="1692" y="307"/>
                  <a:pt x="1692" y="311"/>
                </a:cubicBezTo>
                <a:cubicBezTo>
                  <a:pt x="1692" y="316"/>
                  <a:pt x="1695" y="319"/>
                  <a:pt x="1700" y="319"/>
                </a:cubicBezTo>
                <a:cubicBezTo>
                  <a:pt x="1704" y="319"/>
                  <a:pt x="1708" y="316"/>
                  <a:pt x="1708" y="311"/>
                </a:cubicBezTo>
                <a:cubicBezTo>
                  <a:pt x="1708" y="307"/>
                  <a:pt x="1704" y="303"/>
                  <a:pt x="1700" y="303"/>
                </a:cubicBezTo>
                <a:close/>
                <a:moveTo>
                  <a:pt x="1700" y="321"/>
                </a:moveTo>
                <a:cubicBezTo>
                  <a:pt x="1695" y="321"/>
                  <a:pt x="1692" y="325"/>
                  <a:pt x="1692" y="329"/>
                </a:cubicBezTo>
                <a:cubicBezTo>
                  <a:pt x="1692" y="334"/>
                  <a:pt x="1695" y="337"/>
                  <a:pt x="1700" y="337"/>
                </a:cubicBezTo>
                <a:cubicBezTo>
                  <a:pt x="1704" y="337"/>
                  <a:pt x="1708" y="334"/>
                  <a:pt x="1708" y="329"/>
                </a:cubicBezTo>
                <a:cubicBezTo>
                  <a:pt x="1708" y="325"/>
                  <a:pt x="1704" y="321"/>
                  <a:pt x="1700" y="321"/>
                </a:cubicBezTo>
                <a:close/>
                <a:moveTo>
                  <a:pt x="1718" y="268"/>
                </a:moveTo>
                <a:cubicBezTo>
                  <a:pt x="1713" y="268"/>
                  <a:pt x="1710" y="271"/>
                  <a:pt x="1710" y="276"/>
                </a:cubicBezTo>
                <a:cubicBezTo>
                  <a:pt x="1710" y="280"/>
                  <a:pt x="1713" y="284"/>
                  <a:pt x="1718" y="284"/>
                </a:cubicBezTo>
                <a:cubicBezTo>
                  <a:pt x="1722" y="284"/>
                  <a:pt x="1726" y="280"/>
                  <a:pt x="1726" y="276"/>
                </a:cubicBezTo>
                <a:cubicBezTo>
                  <a:pt x="1726" y="271"/>
                  <a:pt x="1722" y="268"/>
                  <a:pt x="1718" y="268"/>
                </a:cubicBezTo>
                <a:close/>
                <a:moveTo>
                  <a:pt x="1718" y="285"/>
                </a:moveTo>
                <a:cubicBezTo>
                  <a:pt x="1713" y="285"/>
                  <a:pt x="1710" y="289"/>
                  <a:pt x="1710" y="293"/>
                </a:cubicBezTo>
                <a:cubicBezTo>
                  <a:pt x="1710" y="298"/>
                  <a:pt x="1713" y="301"/>
                  <a:pt x="1718" y="301"/>
                </a:cubicBezTo>
                <a:cubicBezTo>
                  <a:pt x="1722" y="301"/>
                  <a:pt x="1726" y="298"/>
                  <a:pt x="1726" y="293"/>
                </a:cubicBezTo>
                <a:cubicBezTo>
                  <a:pt x="1726" y="289"/>
                  <a:pt x="1722" y="285"/>
                  <a:pt x="1718" y="285"/>
                </a:cubicBezTo>
                <a:close/>
                <a:moveTo>
                  <a:pt x="1718" y="303"/>
                </a:moveTo>
                <a:cubicBezTo>
                  <a:pt x="1713" y="303"/>
                  <a:pt x="1710" y="307"/>
                  <a:pt x="1710" y="311"/>
                </a:cubicBezTo>
                <a:cubicBezTo>
                  <a:pt x="1710" y="316"/>
                  <a:pt x="1713" y="319"/>
                  <a:pt x="1718" y="319"/>
                </a:cubicBezTo>
                <a:cubicBezTo>
                  <a:pt x="1722" y="319"/>
                  <a:pt x="1726" y="316"/>
                  <a:pt x="1726" y="311"/>
                </a:cubicBezTo>
                <a:cubicBezTo>
                  <a:pt x="1726" y="307"/>
                  <a:pt x="1722" y="303"/>
                  <a:pt x="1718" y="303"/>
                </a:cubicBezTo>
                <a:close/>
                <a:moveTo>
                  <a:pt x="1718" y="321"/>
                </a:moveTo>
                <a:cubicBezTo>
                  <a:pt x="1713" y="321"/>
                  <a:pt x="1710" y="325"/>
                  <a:pt x="1710" y="329"/>
                </a:cubicBezTo>
                <a:cubicBezTo>
                  <a:pt x="1710" y="334"/>
                  <a:pt x="1713" y="337"/>
                  <a:pt x="1718" y="337"/>
                </a:cubicBezTo>
                <a:cubicBezTo>
                  <a:pt x="1722" y="337"/>
                  <a:pt x="1726" y="334"/>
                  <a:pt x="1726" y="329"/>
                </a:cubicBezTo>
                <a:cubicBezTo>
                  <a:pt x="1726" y="325"/>
                  <a:pt x="1722" y="321"/>
                  <a:pt x="1718" y="321"/>
                </a:cubicBezTo>
                <a:close/>
                <a:moveTo>
                  <a:pt x="1700" y="339"/>
                </a:moveTo>
                <a:cubicBezTo>
                  <a:pt x="1695" y="339"/>
                  <a:pt x="1692" y="342"/>
                  <a:pt x="1692" y="347"/>
                </a:cubicBezTo>
                <a:cubicBezTo>
                  <a:pt x="1692" y="351"/>
                  <a:pt x="1695" y="355"/>
                  <a:pt x="1700" y="355"/>
                </a:cubicBezTo>
                <a:cubicBezTo>
                  <a:pt x="1704" y="355"/>
                  <a:pt x="1708" y="351"/>
                  <a:pt x="1708" y="347"/>
                </a:cubicBezTo>
                <a:cubicBezTo>
                  <a:pt x="1708" y="342"/>
                  <a:pt x="1704" y="339"/>
                  <a:pt x="1700" y="339"/>
                </a:cubicBezTo>
                <a:close/>
                <a:moveTo>
                  <a:pt x="1700" y="357"/>
                </a:moveTo>
                <a:cubicBezTo>
                  <a:pt x="1695" y="357"/>
                  <a:pt x="1692" y="360"/>
                  <a:pt x="1692" y="365"/>
                </a:cubicBezTo>
                <a:cubicBezTo>
                  <a:pt x="1692" y="369"/>
                  <a:pt x="1695" y="373"/>
                  <a:pt x="1700" y="373"/>
                </a:cubicBezTo>
                <a:cubicBezTo>
                  <a:pt x="1704" y="373"/>
                  <a:pt x="1708" y="369"/>
                  <a:pt x="1708" y="365"/>
                </a:cubicBezTo>
                <a:cubicBezTo>
                  <a:pt x="1708" y="360"/>
                  <a:pt x="1704" y="357"/>
                  <a:pt x="1700" y="357"/>
                </a:cubicBezTo>
                <a:close/>
                <a:moveTo>
                  <a:pt x="1700" y="375"/>
                </a:moveTo>
                <a:cubicBezTo>
                  <a:pt x="1695" y="375"/>
                  <a:pt x="1692" y="378"/>
                  <a:pt x="1692" y="383"/>
                </a:cubicBezTo>
                <a:cubicBezTo>
                  <a:pt x="1692" y="387"/>
                  <a:pt x="1695" y="391"/>
                  <a:pt x="1700" y="391"/>
                </a:cubicBezTo>
                <a:cubicBezTo>
                  <a:pt x="1704" y="391"/>
                  <a:pt x="1708" y="387"/>
                  <a:pt x="1708" y="383"/>
                </a:cubicBezTo>
                <a:cubicBezTo>
                  <a:pt x="1708" y="378"/>
                  <a:pt x="1704" y="375"/>
                  <a:pt x="1700" y="375"/>
                </a:cubicBezTo>
                <a:close/>
                <a:moveTo>
                  <a:pt x="1700" y="392"/>
                </a:moveTo>
                <a:cubicBezTo>
                  <a:pt x="1695" y="392"/>
                  <a:pt x="1692" y="396"/>
                  <a:pt x="1692" y="400"/>
                </a:cubicBezTo>
                <a:cubicBezTo>
                  <a:pt x="1692" y="405"/>
                  <a:pt x="1695" y="408"/>
                  <a:pt x="1700" y="408"/>
                </a:cubicBezTo>
                <a:cubicBezTo>
                  <a:pt x="1704" y="408"/>
                  <a:pt x="1708" y="405"/>
                  <a:pt x="1708" y="400"/>
                </a:cubicBezTo>
                <a:cubicBezTo>
                  <a:pt x="1708" y="396"/>
                  <a:pt x="1704" y="392"/>
                  <a:pt x="1700" y="392"/>
                </a:cubicBezTo>
                <a:close/>
                <a:moveTo>
                  <a:pt x="1718" y="339"/>
                </a:moveTo>
                <a:cubicBezTo>
                  <a:pt x="1713" y="339"/>
                  <a:pt x="1710" y="342"/>
                  <a:pt x="1710" y="347"/>
                </a:cubicBezTo>
                <a:cubicBezTo>
                  <a:pt x="1710" y="351"/>
                  <a:pt x="1713" y="355"/>
                  <a:pt x="1718" y="355"/>
                </a:cubicBezTo>
                <a:cubicBezTo>
                  <a:pt x="1722" y="355"/>
                  <a:pt x="1726" y="351"/>
                  <a:pt x="1726" y="347"/>
                </a:cubicBezTo>
                <a:cubicBezTo>
                  <a:pt x="1726" y="342"/>
                  <a:pt x="1722" y="339"/>
                  <a:pt x="1718" y="339"/>
                </a:cubicBezTo>
                <a:close/>
                <a:moveTo>
                  <a:pt x="1718" y="357"/>
                </a:moveTo>
                <a:cubicBezTo>
                  <a:pt x="1713" y="357"/>
                  <a:pt x="1710" y="360"/>
                  <a:pt x="1710" y="365"/>
                </a:cubicBezTo>
                <a:cubicBezTo>
                  <a:pt x="1710" y="369"/>
                  <a:pt x="1713" y="373"/>
                  <a:pt x="1718" y="373"/>
                </a:cubicBezTo>
                <a:cubicBezTo>
                  <a:pt x="1722" y="373"/>
                  <a:pt x="1726" y="369"/>
                  <a:pt x="1726" y="365"/>
                </a:cubicBezTo>
                <a:cubicBezTo>
                  <a:pt x="1726" y="360"/>
                  <a:pt x="1722" y="357"/>
                  <a:pt x="1718" y="357"/>
                </a:cubicBezTo>
                <a:close/>
                <a:moveTo>
                  <a:pt x="1718" y="375"/>
                </a:moveTo>
                <a:cubicBezTo>
                  <a:pt x="1713" y="375"/>
                  <a:pt x="1710" y="378"/>
                  <a:pt x="1710" y="383"/>
                </a:cubicBezTo>
                <a:cubicBezTo>
                  <a:pt x="1710" y="387"/>
                  <a:pt x="1713" y="391"/>
                  <a:pt x="1718" y="391"/>
                </a:cubicBezTo>
                <a:cubicBezTo>
                  <a:pt x="1722" y="391"/>
                  <a:pt x="1726" y="387"/>
                  <a:pt x="1726" y="383"/>
                </a:cubicBezTo>
                <a:cubicBezTo>
                  <a:pt x="1726" y="378"/>
                  <a:pt x="1722" y="375"/>
                  <a:pt x="1718" y="375"/>
                </a:cubicBezTo>
                <a:close/>
                <a:moveTo>
                  <a:pt x="1718" y="392"/>
                </a:moveTo>
                <a:cubicBezTo>
                  <a:pt x="1713" y="392"/>
                  <a:pt x="1710" y="396"/>
                  <a:pt x="1710" y="400"/>
                </a:cubicBezTo>
                <a:cubicBezTo>
                  <a:pt x="1710" y="405"/>
                  <a:pt x="1713" y="408"/>
                  <a:pt x="1718" y="408"/>
                </a:cubicBezTo>
                <a:cubicBezTo>
                  <a:pt x="1722" y="408"/>
                  <a:pt x="1726" y="405"/>
                  <a:pt x="1726" y="400"/>
                </a:cubicBezTo>
                <a:cubicBezTo>
                  <a:pt x="1726" y="396"/>
                  <a:pt x="1722" y="392"/>
                  <a:pt x="1718" y="392"/>
                </a:cubicBezTo>
                <a:close/>
                <a:moveTo>
                  <a:pt x="1700" y="410"/>
                </a:moveTo>
                <a:cubicBezTo>
                  <a:pt x="1695" y="410"/>
                  <a:pt x="1692" y="414"/>
                  <a:pt x="1692" y="418"/>
                </a:cubicBezTo>
                <a:cubicBezTo>
                  <a:pt x="1692" y="423"/>
                  <a:pt x="1695" y="426"/>
                  <a:pt x="1700" y="426"/>
                </a:cubicBezTo>
                <a:cubicBezTo>
                  <a:pt x="1704" y="426"/>
                  <a:pt x="1708" y="423"/>
                  <a:pt x="1708" y="418"/>
                </a:cubicBezTo>
                <a:cubicBezTo>
                  <a:pt x="1708" y="414"/>
                  <a:pt x="1704" y="410"/>
                  <a:pt x="1700" y="410"/>
                </a:cubicBezTo>
                <a:close/>
                <a:moveTo>
                  <a:pt x="1700" y="428"/>
                </a:moveTo>
                <a:cubicBezTo>
                  <a:pt x="1695" y="428"/>
                  <a:pt x="1692" y="432"/>
                  <a:pt x="1692" y="436"/>
                </a:cubicBezTo>
                <a:cubicBezTo>
                  <a:pt x="1692" y="440"/>
                  <a:pt x="1695" y="444"/>
                  <a:pt x="1700" y="444"/>
                </a:cubicBezTo>
                <a:cubicBezTo>
                  <a:pt x="1704" y="444"/>
                  <a:pt x="1708" y="440"/>
                  <a:pt x="1708" y="436"/>
                </a:cubicBezTo>
                <a:cubicBezTo>
                  <a:pt x="1708" y="432"/>
                  <a:pt x="1704" y="428"/>
                  <a:pt x="1700" y="428"/>
                </a:cubicBezTo>
                <a:close/>
                <a:moveTo>
                  <a:pt x="1718" y="410"/>
                </a:moveTo>
                <a:cubicBezTo>
                  <a:pt x="1713" y="410"/>
                  <a:pt x="1710" y="414"/>
                  <a:pt x="1710" y="418"/>
                </a:cubicBezTo>
                <a:cubicBezTo>
                  <a:pt x="1710" y="423"/>
                  <a:pt x="1713" y="426"/>
                  <a:pt x="1718" y="426"/>
                </a:cubicBezTo>
                <a:cubicBezTo>
                  <a:pt x="1722" y="426"/>
                  <a:pt x="1726" y="423"/>
                  <a:pt x="1726" y="418"/>
                </a:cubicBezTo>
                <a:cubicBezTo>
                  <a:pt x="1726" y="414"/>
                  <a:pt x="1722" y="410"/>
                  <a:pt x="1718" y="410"/>
                </a:cubicBezTo>
                <a:close/>
                <a:moveTo>
                  <a:pt x="1718" y="428"/>
                </a:moveTo>
                <a:cubicBezTo>
                  <a:pt x="1713" y="428"/>
                  <a:pt x="1710" y="432"/>
                  <a:pt x="1710" y="436"/>
                </a:cubicBezTo>
                <a:cubicBezTo>
                  <a:pt x="1710" y="440"/>
                  <a:pt x="1713" y="444"/>
                  <a:pt x="1718" y="444"/>
                </a:cubicBezTo>
                <a:cubicBezTo>
                  <a:pt x="1722" y="444"/>
                  <a:pt x="1726" y="440"/>
                  <a:pt x="1726" y="436"/>
                </a:cubicBezTo>
                <a:cubicBezTo>
                  <a:pt x="1726" y="432"/>
                  <a:pt x="1722" y="428"/>
                  <a:pt x="1718" y="428"/>
                </a:cubicBezTo>
                <a:close/>
                <a:moveTo>
                  <a:pt x="1718" y="446"/>
                </a:moveTo>
                <a:cubicBezTo>
                  <a:pt x="1713" y="446"/>
                  <a:pt x="1710" y="449"/>
                  <a:pt x="1710" y="454"/>
                </a:cubicBezTo>
                <a:cubicBezTo>
                  <a:pt x="1710" y="458"/>
                  <a:pt x="1713" y="462"/>
                  <a:pt x="1718" y="462"/>
                </a:cubicBezTo>
                <a:cubicBezTo>
                  <a:pt x="1722" y="462"/>
                  <a:pt x="1726" y="458"/>
                  <a:pt x="1726" y="454"/>
                </a:cubicBezTo>
                <a:cubicBezTo>
                  <a:pt x="1726" y="449"/>
                  <a:pt x="1722" y="446"/>
                  <a:pt x="1718" y="446"/>
                </a:cubicBezTo>
                <a:close/>
                <a:moveTo>
                  <a:pt x="1718" y="464"/>
                </a:moveTo>
                <a:cubicBezTo>
                  <a:pt x="1713" y="464"/>
                  <a:pt x="1710" y="467"/>
                  <a:pt x="1710" y="472"/>
                </a:cubicBezTo>
                <a:cubicBezTo>
                  <a:pt x="1710" y="476"/>
                  <a:pt x="1713" y="480"/>
                  <a:pt x="1718" y="480"/>
                </a:cubicBezTo>
                <a:cubicBezTo>
                  <a:pt x="1722" y="480"/>
                  <a:pt x="1726" y="476"/>
                  <a:pt x="1726" y="472"/>
                </a:cubicBezTo>
                <a:cubicBezTo>
                  <a:pt x="1726" y="467"/>
                  <a:pt x="1722" y="464"/>
                  <a:pt x="1718" y="464"/>
                </a:cubicBezTo>
                <a:close/>
                <a:moveTo>
                  <a:pt x="1700" y="499"/>
                </a:moveTo>
                <a:cubicBezTo>
                  <a:pt x="1695" y="499"/>
                  <a:pt x="1692" y="503"/>
                  <a:pt x="1692" y="507"/>
                </a:cubicBezTo>
                <a:cubicBezTo>
                  <a:pt x="1692" y="512"/>
                  <a:pt x="1695" y="515"/>
                  <a:pt x="1700" y="515"/>
                </a:cubicBezTo>
                <a:cubicBezTo>
                  <a:pt x="1704" y="515"/>
                  <a:pt x="1708" y="512"/>
                  <a:pt x="1708" y="507"/>
                </a:cubicBezTo>
                <a:cubicBezTo>
                  <a:pt x="1708" y="503"/>
                  <a:pt x="1704" y="499"/>
                  <a:pt x="1700" y="499"/>
                </a:cubicBezTo>
                <a:close/>
                <a:moveTo>
                  <a:pt x="1700" y="517"/>
                </a:moveTo>
                <a:cubicBezTo>
                  <a:pt x="1695" y="517"/>
                  <a:pt x="1692" y="521"/>
                  <a:pt x="1692" y="525"/>
                </a:cubicBezTo>
                <a:cubicBezTo>
                  <a:pt x="1692" y="529"/>
                  <a:pt x="1695" y="533"/>
                  <a:pt x="1700" y="533"/>
                </a:cubicBezTo>
                <a:cubicBezTo>
                  <a:pt x="1704" y="533"/>
                  <a:pt x="1708" y="529"/>
                  <a:pt x="1708" y="525"/>
                </a:cubicBezTo>
                <a:cubicBezTo>
                  <a:pt x="1708" y="521"/>
                  <a:pt x="1704" y="517"/>
                  <a:pt x="1700" y="517"/>
                </a:cubicBezTo>
                <a:close/>
                <a:moveTo>
                  <a:pt x="1718" y="481"/>
                </a:moveTo>
                <a:cubicBezTo>
                  <a:pt x="1713" y="481"/>
                  <a:pt x="1710" y="485"/>
                  <a:pt x="1710" y="489"/>
                </a:cubicBezTo>
                <a:cubicBezTo>
                  <a:pt x="1710" y="494"/>
                  <a:pt x="1713" y="497"/>
                  <a:pt x="1718" y="497"/>
                </a:cubicBezTo>
                <a:cubicBezTo>
                  <a:pt x="1722" y="497"/>
                  <a:pt x="1726" y="494"/>
                  <a:pt x="1726" y="489"/>
                </a:cubicBezTo>
                <a:cubicBezTo>
                  <a:pt x="1726" y="485"/>
                  <a:pt x="1722" y="481"/>
                  <a:pt x="1718" y="481"/>
                </a:cubicBezTo>
                <a:close/>
                <a:moveTo>
                  <a:pt x="1718" y="499"/>
                </a:moveTo>
                <a:cubicBezTo>
                  <a:pt x="1713" y="499"/>
                  <a:pt x="1710" y="503"/>
                  <a:pt x="1710" y="507"/>
                </a:cubicBezTo>
                <a:cubicBezTo>
                  <a:pt x="1710" y="512"/>
                  <a:pt x="1713" y="515"/>
                  <a:pt x="1718" y="515"/>
                </a:cubicBezTo>
                <a:cubicBezTo>
                  <a:pt x="1722" y="515"/>
                  <a:pt x="1726" y="512"/>
                  <a:pt x="1726" y="507"/>
                </a:cubicBezTo>
                <a:cubicBezTo>
                  <a:pt x="1726" y="503"/>
                  <a:pt x="1722" y="499"/>
                  <a:pt x="1718" y="499"/>
                </a:cubicBezTo>
                <a:close/>
                <a:moveTo>
                  <a:pt x="1718" y="517"/>
                </a:moveTo>
                <a:cubicBezTo>
                  <a:pt x="1713" y="517"/>
                  <a:pt x="1710" y="521"/>
                  <a:pt x="1710" y="525"/>
                </a:cubicBezTo>
                <a:cubicBezTo>
                  <a:pt x="1710" y="529"/>
                  <a:pt x="1713" y="533"/>
                  <a:pt x="1718" y="533"/>
                </a:cubicBezTo>
                <a:cubicBezTo>
                  <a:pt x="1722" y="533"/>
                  <a:pt x="1726" y="529"/>
                  <a:pt x="1726" y="525"/>
                </a:cubicBezTo>
                <a:cubicBezTo>
                  <a:pt x="1726" y="521"/>
                  <a:pt x="1722" y="517"/>
                  <a:pt x="1718" y="517"/>
                </a:cubicBezTo>
                <a:close/>
                <a:moveTo>
                  <a:pt x="1718" y="535"/>
                </a:moveTo>
                <a:cubicBezTo>
                  <a:pt x="1713" y="535"/>
                  <a:pt x="1710" y="538"/>
                  <a:pt x="1710" y="543"/>
                </a:cubicBezTo>
                <a:cubicBezTo>
                  <a:pt x="1710" y="547"/>
                  <a:pt x="1713" y="551"/>
                  <a:pt x="1718" y="551"/>
                </a:cubicBezTo>
                <a:cubicBezTo>
                  <a:pt x="1722" y="551"/>
                  <a:pt x="1726" y="547"/>
                  <a:pt x="1726" y="543"/>
                </a:cubicBezTo>
                <a:cubicBezTo>
                  <a:pt x="1726" y="538"/>
                  <a:pt x="1722" y="535"/>
                  <a:pt x="1718" y="535"/>
                </a:cubicBezTo>
                <a:close/>
                <a:moveTo>
                  <a:pt x="1735" y="18"/>
                </a:moveTo>
                <a:cubicBezTo>
                  <a:pt x="1731" y="18"/>
                  <a:pt x="1727" y="22"/>
                  <a:pt x="1727" y="26"/>
                </a:cubicBezTo>
                <a:cubicBezTo>
                  <a:pt x="1727" y="31"/>
                  <a:pt x="1731" y="34"/>
                  <a:pt x="1735" y="34"/>
                </a:cubicBezTo>
                <a:cubicBezTo>
                  <a:pt x="1740" y="34"/>
                  <a:pt x="1744" y="31"/>
                  <a:pt x="1744" y="26"/>
                </a:cubicBezTo>
                <a:cubicBezTo>
                  <a:pt x="1744" y="22"/>
                  <a:pt x="1740" y="18"/>
                  <a:pt x="1735" y="18"/>
                </a:cubicBezTo>
                <a:close/>
                <a:moveTo>
                  <a:pt x="1735" y="36"/>
                </a:moveTo>
                <a:cubicBezTo>
                  <a:pt x="1731" y="36"/>
                  <a:pt x="1727" y="40"/>
                  <a:pt x="1727" y="44"/>
                </a:cubicBezTo>
                <a:cubicBezTo>
                  <a:pt x="1727" y="49"/>
                  <a:pt x="1731" y="52"/>
                  <a:pt x="1735" y="52"/>
                </a:cubicBezTo>
                <a:cubicBezTo>
                  <a:pt x="1740" y="52"/>
                  <a:pt x="1744" y="49"/>
                  <a:pt x="1744" y="44"/>
                </a:cubicBezTo>
                <a:cubicBezTo>
                  <a:pt x="1744" y="40"/>
                  <a:pt x="1740" y="36"/>
                  <a:pt x="1735" y="36"/>
                </a:cubicBezTo>
                <a:close/>
                <a:moveTo>
                  <a:pt x="1753" y="36"/>
                </a:moveTo>
                <a:cubicBezTo>
                  <a:pt x="1749" y="36"/>
                  <a:pt x="1745" y="40"/>
                  <a:pt x="1745" y="44"/>
                </a:cubicBezTo>
                <a:cubicBezTo>
                  <a:pt x="1745" y="49"/>
                  <a:pt x="1749" y="52"/>
                  <a:pt x="1753" y="52"/>
                </a:cubicBezTo>
                <a:cubicBezTo>
                  <a:pt x="1758" y="52"/>
                  <a:pt x="1761" y="49"/>
                  <a:pt x="1761" y="44"/>
                </a:cubicBezTo>
                <a:cubicBezTo>
                  <a:pt x="1761" y="40"/>
                  <a:pt x="1758" y="36"/>
                  <a:pt x="1753" y="36"/>
                </a:cubicBezTo>
                <a:close/>
                <a:moveTo>
                  <a:pt x="1735" y="54"/>
                </a:moveTo>
                <a:cubicBezTo>
                  <a:pt x="1731" y="54"/>
                  <a:pt x="1727" y="57"/>
                  <a:pt x="1727" y="62"/>
                </a:cubicBezTo>
                <a:cubicBezTo>
                  <a:pt x="1727" y="66"/>
                  <a:pt x="1731" y="70"/>
                  <a:pt x="1735" y="70"/>
                </a:cubicBezTo>
                <a:cubicBezTo>
                  <a:pt x="1740" y="70"/>
                  <a:pt x="1744" y="66"/>
                  <a:pt x="1744" y="62"/>
                </a:cubicBezTo>
                <a:cubicBezTo>
                  <a:pt x="1744" y="57"/>
                  <a:pt x="1740" y="54"/>
                  <a:pt x="1735" y="54"/>
                </a:cubicBezTo>
                <a:close/>
                <a:moveTo>
                  <a:pt x="1735" y="72"/>
                </a:moveTo>
                <a:cubicBezTo>
                  <a:pt x="1731" y="72"/>
                  <a:pt x="1727" y="75"/>
                  <a:pt x="1727" y="80"/>
                </a:cubicBezTo>
                <a:cubicBezTo>
                  <a:pt x="1727" y="84"/>
                  <a:pt x="1731" y="88"/>
                  <a:pt x="1735" y="88"/>
                </a:cubicBezTo>
                <a:cubicBezTo>
                  <a:pt x="1740" y="88"/>
                  <a:pt x="1744" y="84"/>
                  <a:pt x="1744" y="80"/>
                </a:cubicBezTo>
                <a:cubicBezTo>
                  <a:pt x="1744" y="75"/>
                  <a:pt x="1740" y="72"/>
                  <a:pt x="1735" y="72"/>
                </a:cubicBezTo>
                <a:close/>
                <a:moveTo>
                  <a:pt x="1735" y="90"/>
                </a:moveTo>
                <a:cubicBezTo>
                  <a:pt x="1731" y="90"/>
                  <a:pt x="1727" y="93"/>
                  <a:pt x="1727" y="98"/>
                </a:cubicBezTo>
                <a:cubicBezTo>
                  <a:pt x="1727" y="102"/>
                  <a:pt x="1731" y="106"/>
                  <a:pt x="1735" y="106"/>
                </a:cubicBezTo>
                <a:cubicBezTo>
                  <a:pt x="1740" y="106"/>
                  <a:pt x="1744" y="102"/>
                  <a:pt x="1744" y="98"/>
                </a:cubicBezTo>
                <a:cubicBezTo>
                  <a:pt x="1744" y="93"/>
                  <a:pt x="1740" y="90"/>
                  <a:pt x="1735" y="90"/>
                </a:cubicBezTo>
                <a:close/>
                <a:moveTo>
                  <a:pt x="1735" y="107"/>
                </a:moveTo>
                <a:cubicBezTo>
                  <a:pt x="1731" y="107"/>
                  <a:pt x="1727" y="111"/>
                  <a:pt x="1727" y="115"/>
                </a:cubicBezTo>
                <a:cubicBezTo>
                  <a:pt x="1727" y="120"/>
                  <a:pt x="1731" y="123"/>
                  <a:pt x="1735" y="123"/>
                </a:cubicBezTo>
                <a:cubicBezTo>
                  <a:pt x="1740" y="123"/>
                  <a:pt x="1744" y="120"/>
                  <a:pt x="1744" y="115"/>
                </a:cubicBezTo>
                <a:cubicBezTo>
                  <a:pt x="1744" y="111"/>
                  <a:pt x="1740" y="107"/>
                  <a:pt x="1735" y="107"/>
                </a:cubicBezTo>
                <a:close/>
                <a:moveTo>
                  <a:pt x="1753" y="54"/>
                </a:moveTo>
                <a:cubicBezTo>
                  <a:pt x="1749" y="54"/>
                  <a:pt x="1745" y="57"/>
                  <a:pt x="1745" y="62"/>
                </a:cubicBezTo>
                <a:cubicBezTo>
                  <a:pt x="1745" y="66"/>
                  <a:pt x="1749" y="70"/>
                  <a:pt x="1753" y="70"/>
                </a:cubicBezTo>
                <a:cubicBezTo>
                  <a:pt x="1758" y="70"/>
                  <a:pt x="1761" y="66"/>
                  <a:pt x="1761" y="62"/>
                </a:cubicBezTo>
                <a:cubicBezTo>
                  <a:pt x="1761" y="57"/>
                  <a:pt x="1758" y="54"/>
                  <a:pt x="1753" y="54"/>
                </a:cubicBezTo>
                <a:close/>
                <a:moveTo>
                  <a:pt x="1753" y="72"/>
                </a:moveTo>
                <a:cubicBezTo>
                  <a:pt x="1749" y="72"/>
                  <a:pt x="1745" y="75"/>
                  <a:pt x="1745" y="80"/>
                </a:cubicBezTo>
                <a:cubicBezTo>
                  <a:pt x="1745" y="84"/>
                  <a:pt x="1749" y="88"/>
                  <a:pt x="1753" y="88"/>
                </a:cubicBezTo>
                <a:cubicBezTo>
                  <a:pt x="1758" y="88"/>
                  <a:pt x="1761" y="84"/>
                  <a:pt x="1761" y="80"/>
                </a:cubicBezTo>
                <a:cubicBezTo>
                  <a:pt x="1761" y="75"/>
                  <a:pt x="1758" y="72"/>
                  <a:pt x="1753" y="72"/>
                </a:cubicBezTo>
                <a:close/>
                <a:moveTo>
                  <a:pt x="1753" y="90"/>
                </a:moveTo>
                <a:cubicBezTo>
                  <a:pt x="1749" y="90"/>
                  <a:pt x="1745" y="93"/>
                  <a:pt x="1745" y="98"/>
                </a:cubicBezTo>
                <a:cubicBezTo>
                  <a:pt x="1745" y="102"/>
                  <a:pt x="1749" y="106"/>
                  <a:pt x="1753" y="106"/>
                </a:cubicBezTo>
                <a:cubicBezTo>
                  <a:pt x="1758" y="106"/>
                  <a:pt x="1761" y="102"/>
                  <a:pt x="1761" y="98"/>
                </a:cubicBezTo>
                <a:cubicBezTo>
                  <a:pt x="1761" y="93"/>
                  <a:pt x="1758" y="90"/>
                  <a:pt x="1753" y="90"/>
                </a:cubicBezTo>
                <a:close/>
                <a:moveTo>
                  <a:pt x="1753" y="107"/>
                </a:moveTo>
                <a:cubicBezTo>
                  <a:pt x="1749" y="107"/>
                  <a:pt x="1745" y="111"/>
                  <a:pt x="1745" y="115"/>
                </a:cubicBezTo>
                <a:cubicBezTo>
                  <a:pt x="1745" y="120"/>
                  <a:pt x="1749" y="123"/>
                  <a:pt x="1753" y="123"/>
                </a:cubicBezTo>
                <a:cubicBezTo>
                  <a:pt x="1758" y="123"/>
                  <a:pt x="1761" y="120"/>
                  <a:pt x="1761" y="115"/>
                </a:cubicBezTo>
                <a:cubicBezTo>
                  <a:pt x="1761" y="111"/>
                  <a:pt x="1758" y="107"/>
                  <a:pt x="1753" y="107"/>
                </a:cubicBezTo>
                <a:close/>
                <a:moveTo>
                  <a:pt x="1735" y="125"/>
                </a:moveTo>
                <a:cubicBezTo>
                  <a:pt x="1731" y="125"/>
                  <a:pt x="1727" y="129"/>
                  <a:pt x="1727" y="133"/>
                </a:cubicBezTo>
                <a:cubicBezTo>
                  <a:pt x="1727" y="138"/>
                  <a:pt x="1731" y="141"/>
                  <a:pt x="1735" y="141"/>
                </a:cubicBezTo>
                <a:cubicBezTo>
                  <a:pt x="1740" y="141"/>
                  <a:pt x="1744" y="138"/>
                  <a:pt x="1744" y="133"/>
                </a:cubicBezTo>
                <a:cubicBezTo>
                  <a:pt x="1744" y="129"/>
                  <a:pt x="1740" y="125"/>
                  <a:pt x="1735" y="125"/>
                </a:cubicBezTo>
                <a:close/>
                <a:moveTo>
                  <a:pt x="1735" y="143"/>
                </a:moveTo>
                <a:cubicBezTo>
                  <a:pt x="1731" y="143"/>
                  <a:pt x="1727" y="147"/>
                  <a:pt x="1727" y="151"/>
                </a:cubicBezTo>
                <a:cubicBezTo>
                  <a:pt x="1727" y="155"/>
                  <a:pt x="1731" y="159"/>
                  <a:pt x="1735" y="159"/>
                </a:cubicBezTo>
                <a:cubicBezTo>
                  <a:pt x="1740" y="159"/>
                  <a:pt x="1744" y="155"/>
                  <a:pt x="1744" y="151"/>
                </a:cubicBezTo>
                <a:cubicBezTo>
                  <a:pt x="1744" y="147"/>
                  <a:pt x="1740" y="143"/>
                  <a:pt x="1735" y="143"/>
                </a:cubicBezTo>
                <a:close/>
                <a:moveTo>
                  <a:pt x="1735" y="161"/>
                </a:moveTo>
                <a:cubicBezTo>
                  <a:pt x="1731" y="161"/>
                  <a:pt x="1727" y="164"/>
                  <a:pt x="1727" y="169"/>
                </a:cubicBezTo>
                <a:cubicBezTo>
                  <a:pt x="1727" y="173"/>
                  <a:pt x="1731" y="177"/>
                  <a:pt x="1735" y="177"/>
                </a:cubicBezTo>
                <a:cubicBezTo>
                  <a:pt x="1740" y="177"/>
                  <a:pt x="1744" y="173"/>
                  <a:pt x="1744" y="169"/>
                </a:cubicBezTo>
                <a:cubicBezTo>
                  <a:pt x="1744" y="164"/>
                  <a:pt x="1740" y="161"/>
                  <a:pt x="1735" y="161"/>
                </a:cubicBezTo>
                <a:close/>
                <a:moveTo>
                  <a:pt x="1735" y="179"/>
                </a:moveTo>
                <a:cubicBezTo>
                  <a:pt x="1731" y="179"/>
                  <a:pt x="1727" y="182"/>
                  <a:pt x="1727" y="187"/>
                </a:cubicBezTo>
                <a:cubicBezTo>
                  <a:pt x="1727" y="191"/>
                  <a:pt x="1731" y="195"/>
                  <a:pt x="1735" y="195"/>
                </a:cubicBezTo>
                <a:cubicBezTo>
                  <a:pt x="1740" y="195"/>
                  <a:pt x="1744" y="191"/>
                  <a:pt x="1744" y="187"/>
                </a:cubicBezTo>
                <a:cubicBezTo>
                  <a:pt x="1744" y="182"/>
                  <a:pt x="1740" y="179"/>
                  <a:pt x="1735" y="179"/>
                </a:cubicBezTo>
                <a:close/>
                <a:moveTo>
                  <a:pt x="1753" y="125"/>
                </a:moveTo>
                <a:cubicBezTo>
                  <a:pt x="1749" y="125"/>
                  <a:pt x="1745" y="129"/>
                  <a:pt x="1745" y="133"/>
                </a:cubicBezTo>
                <a:cubicBezTo>
                  <a:pt x="1745" y="138"/>
                  <a:pt x="1749" y="141"/>
                  <a:pt x="1753" y="141"/>
                </a:cubicBezTo>
                <a:cubicBezTo>
                  <a:pt x="1758" y="141"/>
                  <a:pt x="1761" y="138"/>
                  <a:pt x="1761" y="133"/>
                </a:cubicBezTo>
                <a:cubicBezTo>
                  <a:pt x="1761" y="129"/>
                  <a:pt x="1758" y="125"/>
                  <a:pt x="1753" y="125"/>
                </a:cubicBezTo>
                <a:close/>
                <a:moveTo>
                  <a:pt x="1753" y="143"/>
                </a:moveTo>
                <a:cubicBezTo>
                  <a:pt x="1749" y="143"/>
                  <a:pt x="1745" y="147"/>
                  <a:pt x="1745" y="151"/>
                </a:cubicBezTo>
                <a:cubicBezTo>
                  <a:pt x="1745" y="155"/>
                  <a:pt x="1749" y="159"/>
                  <a:pt x="1753" y="159"/>
                </a:cubicBezTo>
                <a:cubicBezTo>
                  <a:pt x="1758" y="159"/>
                  <a:pt x="1761" y="155"/>
                  <a:pt x="1761" y="151"/>
                </a:cubicBezTo>
                <a:cubicBezTo>
                  <a:pt x="1761" y="147"/>
                  <a:pt x="1758" y="143"/>
                  <a:pt x="1753" y="143"/>
                </a:cubicBezTo>
                <a:close/>
                <a:moveTo>
                  <a:pt x="1753" y="161"/>
                </a:moveTo>
                <a:cubicBezTo>
                  <a:pt x="1749" y="161"/>
                  <a:pt x="1745" y="164"/>
                  <a:pt x="1745" y="169"/>
                </a:cubicBezTo>
                <a:cubicBezTo>
                  <a:pt x="1745" y="173"/>
                  <a:pt x="1749" y="177"/>
                  <a:pt x="1753" y="177"/>
                </a:cubicBezTo>
                <a:cubicBezTo>
                  <a:pt x="1758" y="177"/>
                  <a:pt x="1761" y="173"/>
                  <a:pt x="1761" y="169"/>
                </a:cubicBezTo>
                <a:cubicBezTo>
                  <a:pt x="1761" y="164"/>
                  <a:pt x="1758" y="161"/>
                  <a:pt x="1753" y="161"/>
                </a:cubicBezTo>
                <a:close/>
                <a:moveTo>
                  <a:pt x="1753" y="179"/>
                </a:moveTo>
                <a:cubicBezTo>
                  <a:pt x="1749" y="179"/>
                  <a:pt x="1745" y="182"/>
                  <a:pt x="1745" y="187"/>
                </a:cubicBezTo>
                <a:cubicBezTo>
                  <a:pt x="1745" y="191"/>
                  <a:pt x="1749" y="195"/>
                  <a:pt x="1753" y="195"/>
                </a:cubicBezTo>
                <a:cubicBezTo>
                  <a:pt x="1758" y="195"/>
                  <a:pt x="1761" y="191"/>
                  <a:pt x="1761" y="187"/>
                </a:cubicBezTo>
                <a:cubicBezTo>
                  <a:pt x="1761" y="182"/>
                  <a:pt x="1758" y="179"/>
                  <a:pt x="1753" y="179"/>
                </a:cubicBezTo>
                <a:close/>
                <a:moveTo>
                  <a:pt x="1735" y="196"/>
                </a:moveTo>
                <a:cubicBezTo>
                  <a:pt x="1731" y="196"/>
                  <a:pt x="1727" y="200"/>
                  <a:pt x="1727" y="204"/>
                </a:cubicBezTo>
                <a:cubicBezTo>
                  <a:pt x="1727" y="209"/>
                  <a:pt x="1731" y="212"/>
                  <a:pt x="1735" y="212"/>
                </a:cubicBezTo>
                <a:cubicBezTo>
                  <a:pt x="1740" y="212"/>
                  <a:pt x="1744" y="209"/>
                  <a:pt x="1744" y="204"/>
                </a:cubicBezTo>
                <a:cubicBezTo>
                  <a:pt x="1744" y="200"/>
                  <a:pt x="1740" y="196"/>
                  <a:pt x="1735" y="196"/>
                </a:cubicBezTo>
                <a:close/>
                <a:moveTo>
                  <a:pt x="1735" y="214"/>
                </a:moveTo>
                <a:cubicBezTo>
                  <a:pt x="1731" y="214"/>
                  <a:pt x="1727" y="218"/>
                  <a:pt x="1727" y="222"/>
                </a:cubicBezTo>
                <a:cubicBezTo>
                  <a:pt x="1727" y="227"/>
                  <a:pt x="1731" y="230"/>
                  <a:pt x="1735" y="230"/>
                </a:cubicBezTo>
                <a:cubicBezTo>
                  <a:pt x="1740" y="230"/>
                  <a:pt x="1744" y="227"/>
                  <a:pt x="1744" y="222"/>
                </a:cubicBezTo>
                <a:cubicBezTo>
                  <a:pt x="1744" y="218"/>
                  <a:pt x="1740" y="214"/>
                  <a:pt x="1735" y="214"/>
                </a:cubicBezTo>
                <a:close/>
                <a:moveTo>
                  <a:pt x="1735" y="232"/>
                </a:moveTo>
                <a:cubicBezTo>
                  <a:pt x="1731" y="232"/>
                  <a:pt x="1727" y="236"/>
                  <a:pt x="1727" y="240"/>
                </a:cubicBezTo>
                <a:cubicBezTo>
                  <a:pt x="1727" y="244"/>
                  <a:pt x="1731" y="248"/>
                  <a:pt x="1735" y="248"/>
                </a:cubicBezTo>
                <a:cubicBezTo>
                  <a:pt x="1740" y="248"/>
                  <a:pt x="1744" y="244"/>
                  <a:pt x="1744" y="240"/>
                </a:cubicBezTo>
                <a:cubicBezTo>
                  <a:pt x="1744" y="236"/>
                  <a:pt x="1740" y="232"/>
                  <a:pt x="1735" y="232"/>
                </a:cubicBezTo>
                <a:close/>
                <a:moveTo>
                  <a:pt x="1735" y="250"/>
                </a:moveTo>
                <a:cubicBezTo>
                  <a:pt x="1731" y="250"/>
                  <a:pt x="1727" y="253"/>
                  <a:pt x="1727" y="258"/>
                </a:cubicBezTo>
                <a:cubicBezTo>
                  <a:pt x="1727" y="262"/>
                  <a:pt x="1731" y="266"/>
                  <a:pt x="1735" y="266"/>
                </a:cubicBezTo>
                <a:cubicBezTo>
                  <a:pt x="1740" y="266"/>
                  <a:pt x="1744" y="262"/>
                  <a:pt x="1744" y="258"/>
                </a:cubicBezTo>
                <a:cubicBezTo>
                  <a:pt x="1744" y="253"/>
                  <a:pt x="1740" y="250"/>
                  <a:pt x="1735" y="250"/>
                </a:cubicBezTo>
                <a:close/>
                <a:moveTo>
                  <a:pt x="1753" y="196"/>
                </a:moveTo>
                <a:cubicBezTo>
                  <a:pt x="1749" y="196"/>
                  <a:pt x="1745" y="200"/>
                  <a:pt x="1745" y="204"/>
                </a:cubicBezTo>
                <a:cubicBezTo>
                  <a:pt x="1745" y="209"/>
                  <a:pt x="1749" y="212"/>
                  <a:pt x="1753" y="212"/>
                </a:cubicBezTo>
                <a:cubicBezTo>
                  <a:pt x="1758" y="212"/>
                  <a:pt x="1761" y="209"/>
                  <a:pt x="1761" y="204"/>
                </a:cubicBezTo>
                <a:cubicBezTo>
                  <a:pt x="1761" y="200"/>
                  <a:pt x="1758" y="196"/>
                  <a:pt x="1753" y="196"/>
                </a:cubicBezTo>
                <a:close/>
                <a:moveTo>
                  <a:pt x="1753" y="214"/>
                </a:moveTo>
                <a:cubicBezTo>
                  <a:pt x="1749" y="214"/>
                  <a:pt x="1745" y="218"/>
                  <a:pt x="1745" y="222"/>
                </a:cubicBezTo>
                <a:cubicBezTo>
                  <a:pt x="1745" y="227"/>
                  <a:pt x="1749" y="230"/>
                  <a:pt x="1753" y="230"/>
                </a:cubicBezTo>
                <a:cubicBezTo>
                  <a:pt x="1758" y="230"/>
                  <a:pt x="1761" y="227"/>
                  <a:pt x="1761" y="222"/>
                </a:cubicBezTo>
                <a:cubicBezTo>
                  <a:pt x="1761" y="218"/>
                  <a:pt x="1758" y="214"/>
                  <a:pt x="1753" y="214"/>
                </a:cubicBezTo>
                <a:close/>
                <a:moveTo>
                  <a:pt x="1753" y="232"/>
                </a:moveTo>
                <a:cubicBezTo>
                  <a:pt x="1749" y="232"/>
                  <a:pt x="1745" y="236"/>
                  <a:pt x="1745" y="240"/>
                </a:cubicBezTo>
                <a:cubicBezTo>
                  <a:pt x="1745" y="244"/>
                  <a:pt x="1749" y="248"/>
                  <a:pt x="1753" y="248"/>
                </a:cubicBezTo>
                <a:cubicBezTo>
                  <a:pt x="1758" y="248"/>
                  <a:pt x="1761" y="244"/>
                  <a:pt x="1761" y="240"/>
                </a:cubicBezTo>
                <a:cubicBezTo>
                  <a:pt x="1761" y="236"/>
                  <a:pt x="1758" y="232"/>
                  <a:pt x="1753" y="232"/>
                </a:cubicBezTo>
                <a:close/>
                <a:moveTo>
                  <a:pt x="1753" y="250"/>
                </a:moveTo>
                <a:cubicBezTo>
                  <a:pt x="1749" y="250"/>
                  <a:pt x="1745" y="253"/>
                  <a:pt x="1745" y="258"/>
                </a:cubicBezTo>
                <a:cubicBezTo>
                  <a:pt x="1745" y="262"/>
                  <a:pt x="1749" y="266"/>
                  <a:pt x="1753" y="266"/>
                </a:cubicBezTo>
                <a:cubicBezTo>
                  <a:pt x="1758" y="266"/>
                  <a:pt x="1761" y="262"/>
                  <a:pt x="1761" y="258"/>
                </a:cubicBezTo>
                <a:cubicBezTo>
                  <a:pt x="1761" y="253"/>
                  <a:pt x="1758" y="250"/>
                  <a:pt x="1753" y="250"/>
                </a:cubicBezTo>
                <a:close/>
                <a:moveTo>
                  <a:pt x="1735" y="268"/>
                </a:moveTo>
                <a:cubicBezTo>
                  <a:pt x="1731" y="268"/>
                  <a:pt x="1727" y="271"/>
                  <a:pt x="1727" y="276"/>
                </a:cubicBezTo>
                <a:cubicBezTo>
                  <a:pt x="1727" y="280"/>
                  <a:pt x="1731" y="284"/>
                  <a:pt x="1735" y="284"/>
                </a:cubicBezTo>
                <a:cubicBezTo>
                  <a:pt x="1740" y="284"/>
                  <a:pt x="1744" y="280"/>
                  <a:pt x="1744" y="276"/>
                </a:cubicBezTo>
                <a:cubicBezTo>
                  <a:pt x="1744" y="271"/>
                  <a:pt x="1740" y="268"/>
                  <a:pt x="1735" y="268"/>
                </a:cubicBezTo>
                <a:close/>
                <a:moveTo>
                  <a:pt x="1735" y="285"/>
                </a:moveTo>
                <a:cubicBezTo>
                  <a:pt x="1731" y="285"/>
                  <a:pt x="1727" y="289"/>
                  <a:pt x="1727" y="293"/>
                </a:cubicBezTo>
                <a:cubicBezTo>
                  <a:pt x="1727" y="298"/>
                  <a:pt x="1731" y="301"/>
                  <a:pt x="1735" y="301"/>
                </a:cubicBezTo>
                <a:cubicBezTo>
                  <a:pt x="1740" y="301"/>
                  <a:pt x="1744" y="298"/>
                  <a:pt x="1744" y="293"/>
                </a:cubicBezTo>
                <a:cubicBezTo>
                  <a:pt x="1744" y="289"/>
                  <a:pt x="1740" y="285"/>
                  <a:pt x="1735" y="285"/>
                </a:cubicBezTo>
                <a:close/>
                <a:moveTo>
                  <a:pt x="1735" y="303"/>
                </a:moveTo>
                <a:cubicBezTo>
                  <a:pt x="1731" y="303"/>
                  <a:pt x="1727" y="307"/>
                  <a:pt x="1727" y="311"/>
                </a:cubicBezTo>
                <a:cubicBezTo>
                  <a:pt x="1727" y="316"/>
                  <a:pt x="1731" y="319"/>
                  <a:pt x="1735" y="319"/>
                </a:cubicBezTo>
                <a:cubicBezTo>
                  <a:pt x="1740" y="319"/>
                  <a:pt x="1744" y="316"/>
                  <a:pt x="1744" y="311"/>
                </a:cubicBezTo>
                <a:cubicBezTo>
                  <a:pt x="1744" y="307"/>
                  <a:pt x="1740" y="303"/>
                  <a:pt x="1735" y="303"/>
                </a:cubicBezTo>
                <a:close/>
                <a:moveTo>
                  <a:pt x="1735" y="321"/>
                </a:moveTo>
                <a:cubicBezTo>
                  <a:pt x="1731" y="321"/>
                  <a:pt x="1727" y="325"/>
                  <a:pt x="1727" y="329"/>
                </a:cubicBezTo>
                <a:cubicBezTo>
                  <a:pt x="1727" y="334"/>
                  <a:pt x="1731" y="337"/>
                  <a:pt x="1735" y="337"/>
                </a:cubicBezTo>
                <a:cubicBezTo>
                  <a:pt x="1740" y="337"/>
                  <a:pt x="1744" y="334"/>
                  <a:pt x="1744" y="329"/>
                </a:cubicBezTo>
                <a:cubicBezTo>
                  <a:pt x="1744" y="325"/>
                  <a:pt x="1740" y="321"/>
                  <a:pt x="1735" y="321"/>
                </a:cubicBezTo>
                <a:close/>
                <a:moveTo>
                  <a:pt x="1753" y="268"/>
                </a:moveTo>
                <a:cubicBezTo>
                  <a:pt x="1749" y="268"/>
                  <a:pt x="1745" y="271"/>
                  <a:pt x="1745" y="276"/>
                </a:cubicBezTo>
                <a:cubicBezTo>
                  <a:pt x="1745" y="280"/>
                  <a:pt x="1749" y="284"/>
                  <a:pt x="1753" y="284"/>
                </a:cubicBezTo>
                <a:cubicBezTo>
                  <a:pt x="1758" y="284"/>
                  <a:pt x="1761" y="280"/>
                  <a:pt x="1761" y="276"/>
                </a:cubicBezTo>
                <a:cubicBezTo>
                  <a:pt x="1761" y="271"/>
                  <a:pt x="1758" y="268"/>
                  <a:pt x="1753" y="268"/>
                </a:cubicBezTo>
                <a:close/>
                <a:moveTo>
                  <a:pt x="1753" y="285"/>
                </a:moveTo>
                <a:cubicBezTo>
                  <a:pt x="1749" y="285"/>
                  <a:pt x="1745" y="289"/>
                  <a:pt x="1745" y="293"/>
                </a:cubicBezTo>
                <a:cubicBezTo>
                  <a:pt x="1745" y="298"/>
                  <a:pt x="1749" y="301"/>
                  <a:pt x="1753" y="301"/>
                </a:cubicBezTo>
                <a:cubicBezTo>
                  <a:pt x="1758" y="301"/>
                  <a:pt x="1761" y="298"/>
                  <a:pt x="1761" y="293"/>
                </a:cubicBezTo>
                <a:cubicBezTo>
                  <a:pt x="1761" y="289"/>
                  <a:pt x="1758" y="285"/>
                  <a:pt x="1753" y="285"/>
                </a:cubicBezTo>
                <a:close/>
                <a:moveTo>
                  <a:pt x="1753" y="303"/>
                </a:moveTo>
                <a:cubicBezTo>
                  <a:pt x="1749" y="303"/>
                  <a:pt x="1745" y="307"/>
                  <a:pt x="1745" y="311"/>
                </a:cubicBezTo>
                <a:cubicBezTo>
                  <a:pt x="1745" y="316"/>
                  <a:pt x="1749" y="319"/>
                  <a:pt x="1753" y="319"/>
                </a:cubicBezTo>
                <a:cubicBezTo>
                  <a:pt x="1758" y="319"/>
                  <a:pt x="1761" y="316"/>
                  <a:pt x="1761" y="311"/>
                </a:cubicBezTo>
                <a:cubicBezTo>
                  <a:pt x="1761" y="307"/>
                  <a:pt x="1758" y="303"/>
                  <a:pt x="1753" y="303"/>
                </a:cubicBezTo>
                <a:close/>
                <a:moveTo>
                  <a:pt x="1753" y="321"/>
                </a:moveTo>
                <a:cubicBezTo>
                  <a:pt x="1749" y="321"/>
                  <a:pt x="1745" y="325"/>
                  <a:pt x="1745" y="329"/>
                </a:cubicBezTo>
                <a:cubicBezTo>
                  <a:pt x="1745" y="334"/>
                  <a:pt x="1749" y="337"/>
                  <a:pt x="1753" y="337"/>
                </a:cubicBezTo>
                <a:cubicBezTo>
                  <a:pt x="1758" y="337"/>
                  <a:pt x="1761" y="334"/>
                  <a:pt x="1761" y="329"/>
                </a:cubicBezTo>
                <a:cubicBezTo>
                  <a:pt x="1761" y="325"/>
                  <a:pt x="1758" y="321"/>
                  <a:pt x="1753" y="321"/>
                </a:cubicBezTo>
                <a:close/>
                <a:moveTo>
                  <a:pt x="1735" y="339"/>
                </a:moveTo>
                <a:cubicBezTo>
                  <a:pt x="1731" y="339"/>
                  <a:pt x="1727" y="342"/>
                  <a:pt x="1727" y="347"/>
                </a:cubicBezTo>
                <a:cubicBezTo>
                  <a:pt x="1727" y="351"/>
                  <a:pt x="1731" y="355"/>
                  <a:pt x="1735" y="355"/>
                </a:cubicBezTo>
                <a:cubicBezTo>
                  <a:pt x="1740" y="355"/>
                  <a:pt x="1744" y="351"/>
                  <a:pt x="1744" y="347"/>
                </a:cubicBezTo>
                <a:cubicBezTo>
                  <a:pt x="1744" y="342"/>
                  <a:pt x="1740" y="339"/>
                  <a:pt x="1735" y="339"/>
                </a:cubicBezTo>
                <a:close/>
                <a:moveTo>
                  <a:pt x="1735" y="357"/>
                </a:moveTo>
                <a:cubicBezTo>
                  <a:pt x="1731" y="357"/>
                  <a:pt x="1727" y="360"/>
                  <a:pt x="1727" y="365"/>
                </a:cubicBezTo>
                <a:cubicBezTo>
                  <a:pt x="1727" y="369"/>
                  <a:pt x="1731" y="373"/>
                  <a:pt x="1735" y="373"/>
                </a:cubicBezTo>
                <a:cubicBezTo>
                  <a:pt x="1740" y="373"/>
                  <a:pt x="1744" y="369"/>
                  <a:pt x="1744" y="365"/>
                </a:cubicBezTo>
                <a:cubicBezTo>
                  <a:pt x="1744" y="360"/>
                  <a:pt x="1740" y="357"/>
                  <a:pt x="1735" y="357"/>
                </a:cubicBezTo>
                <a:close/>
                <a:moveTo>
                  <a:pt x="1735" y="375"/>
                </a:moveTo>
                <a:cubicBezTo>
                  <a:pt x="1731" y="375"/>
                  <a:pt x="1727" y="378"/>
                  <a:pt x="1727" y="383"/>
                </a:cubicBezTo>
                <a:cubicBezTo>
                  <a:pt x="1727" y="387"/>
                  <a:pt x="1731" y="391"/>
                  <a:pt x="1735" y="391"/>
                </a:cubicBezTo>
                <a:cubicBezTo>
                  <a:pt x="1740" y="391"/>
                  <a:pt x="1744" y="387"/>
                  <a:pt x="1744" y="383"/>
                </a:cubicBezTo>
                <a:cubicBezTo>
                  <a:pt x="1744" y="378"/>
                  <a:pt x="1740" y="375"/>
                  <a:pt x="1735" y="375"/>
                </a:cubicBezTo>
                <a:close/>
                <a:moveTo>
                  <a:pt x="1735" y="392"/>
                </a:moveTo>
                <a:cubicBezTo>
                  <a:pt x="1731" y="392"/>
                  <a:pt x="1727" y="396"/>
                  <a:pt x="1727" y="400"/>
                </a:cubicBezTo>
                <a:cubicBezTo>
                  <a:pt x="1727" y="405"/>
                  <a:pt x="1731" y="408"/>
                  <a:pt x="1735" y="408"/>
                </a:cubicBezTo>
                <a:cubicBezTo>
                  <a:pt x="1740" y="408"/>
                  <a:pt x="1744" y="405"/>
                  <a:pt x="1744" y="400"/>
                </a:cubicBezTo>
                <a:cubicBezTo>
                  <a:pt x="1744" y="396"/>
                  <a:pt x="1740" y="392"/>
                  <a:pt x="1735" y="392"/>
                </a:cubicBezTo>
                <a:close/>
                <a:moveTo>
                  <a:pt x="1753" y="339"/>
                </a:moveTo>
                <a:cubicBezTo>
                  <a:pt x="1749" y="339"/>
                  <a:pt x="1745" y="342"/>
                  <a:pt x="1745" y="347"/>
                </a:cubicBezTo>
                <a:cubicBezTo>
                  <a:pt x="1745" y="351"/>
                  <a:pt x="1749" y="355"/>
                  <a:pt x="1753" y="355"/>
                </a:cubicBezTo>
                <a:cubicBezTo>
                  <a:pt x="1758" y="355"/>
                  <a:pt x="1761" y="351"/>
                  <a:pt x="1761" y="347"/>
                </a:cubicBezTo>
                <a:cubicBezTo>
                  <a:pt x="1761" y="342"/>
                  <a:pt x="1758" y="339"/>
                  <a:pt x="1753" y="339"/>
                </a:cubicBezTo>
                <a:close/>
                <a:moveTo>
                  <a:pt x="1753" y="357"/>
                </a:moveTo>
                <a:cubicBezTo>
                  <a:pt x="1749" y="357"/>
                  <a:pt x="1745" y="360"/>
                  <a:pt x="1745" y="365"/>
                </a:cubicBezTo>
                <a:cubicBezTo>
                  <a:pt x="1745" y="369"/>
                  <a:pt x="1749" y="373"/>
                  <a:pt x="1753" y="373"/>
                </a:cubicBezTo>
                <a:cubicBezTo>
                  <a:pt x="1758" y="373"/>
                  <a:pt x="1761" y="369"/>
                  <a:pt x="1761" y="365"/>
                </a:cubicBezTo>
                <a:cubicBezTo>
                  <a:pt x="1761" y="360"/>
                  <a:pt x="1758" y="357"/>
                  <a:pt x="1753" y="357"/>
                </a:cubicBezTo>
                <a:close/>
                <a:moveTo>
                  <a:pt x="1753" y="375"/>
                </a:moveTo>
                <a:cubicBezTo>
                  <a:pt x="1749" y="375"/>
                  <a:pt x="1745" y="378"/>
                  <a:pt x="1745" y="383"/>
                </a:cubicBezTo>
                <a:cubicBezTo>
                  <a:pt x="1745" y="387"/>
                  <a:pt x="1749" y="391"/>
                  <a:pt x="1753" y="391"/>
                </a:cubicBezTo>
                <a:cubicBezTo>
                  <a:pt x="1758" y="391"/>
                  <a:pt x="1761" y="387"/>
                  <a:pt x="1761" y="383"/>
                </a:cubicBezTo>
                <a:cubicBezTo>
                  <a:pt x="1761" y="378"/>
                  <a:pt x="1758" y="375"/>
                  <a:pt x="1753" y="375"/>
                </a:cubicBezTo>
                <a:close/>
                <a:moveTo>
                  <a:pt x="1753" y="392"/>
                </a:moveTo>
                <a:cubicBezTo>
                  <a:pt x="1749" y="392"/>
                  <a:pt x="1745" y="396"/>
                  <a:pt x="1745" y="400"/>
                </a:cubicBezTo>
                <a:cubicBezTo>
                  <a:pt x="1745" y="405"/>
                  <a:pt x="1749" y="408"/>
                  <a:pt x="1753" y="408"/>
                </a:cubicBezTo>
                <a:cubicBezTo>
                  <a:pt x="1758" y="408"/>
                  <a:pt x="1761" y="405"/>
                  <a:pt x="1761" y="400"/>
                </a:cubicBezTo>
                <a:cubicBezTo>
                  <a:pt x="1761" y="396"/>
                  <a:pt x="1758" y="392"/>
                  <a:pt x="1753" y="392"/>
                </a:cubicBezTo>
                <a:close/>
                <a:moveTo>
                  <a:pt x="1735" y="410"/>
                </a:moveTo>
                <a:cubicBezTo>
                  <a:pt x="1731" y="410"/>
                  <a:pt x="1727" y="414"/>
                  <a:pt x="1727" y="418"/>
                </a:cubicBezTo>
                <a:cubicBezTo>
                  <a:pt x="1727" y="423"/>
                  <a:pt x="1731" y="426"/>
                  <a:pt x="1735" y="426"/>
                </a:cubicBezTo>
                <a:cubicBezTo>
                  <a:pt x="1740" y="426"/>
                  <a:pt x="1744" y="423"/>
                  <a:pt x="1744" y="418"/>
                </a:cubicBezTo>
                <a:cubicBezTo>
                  <a:pt x="1744" y="414"/>
                  <a:pt x="1740" y="410"/>
                  <a:pt x="1735" y="410"/>
                </a:cubicBezTo>
                <a:close/>
                <a:moveTo>
                  <a:pt x="1735" y="428"/>
                </a:moveTo>
                <a:cubicBezTo>
                  <a:pt x="1731" y="428"/>
                  <a:pt x="1727" y="432"/>
                  <a:pt x="1727" y="436"/>
                </a:cubicBezTo>
                <a:cubicBezTo>
                  <a:pt x="1727" y="440"/>
                  <a:pt x="1731" y="444"/>
                  <a:pt x="1735" y="444"/>
                </a:cubicBezTo>
                <a:cubicBezTo>
                  <a:pt x="1740" y="444"/>
                  <a:pt x="1744" y="440"/>
                  <a:pt x="1744" y="436"/>
                </a:cubicBezTo>
                <a:cubicBezTo>
                  <a:pt x="1744" y="432"/>
                  <a:pt x="1740" y="428"/>
                  <a:pt x="1735" y="428"/>
                </a:cubicBezTo>
                <a:close/>
                <a:moveTo>
                  <a:pt x="1735" y="446"/>
                </a:moveTo>
                <a:cubicBezTo>
                  <a:pt x="1731" y="446"/>
                  <a:pt x="1727" y="449"/>
                  <a:pt x="1727" y="454"/>
                </a:cubicBezTo>
                <a:cubicBezTo>
                  <a:pt x="1727" y="458"/>
                  <a:pt x="1731" y="462"/>
                  <a:pt x="1735" y="462"/>
                </a:cubicBezTo>
                <a:cubicBezTo>
                  <a:pt x="1740" y="462"/>
                  <a:pt x="1744" y="458"/>
                  <a:pt x="1744" y="454"/>
                </a:cubicBezTo>
                <a:cubicBezTo>
                  <a:pt x="1744" y="449"/>
                  <a:pt x="1740" y="446"/>
                  <a:pt x="1735" y="446"/>
                </a:cubicBezTo>
                <a:close/>
                <a:moveTo>
                  <a:pt x="1753" y="410"/>
                </a:moveTo>
                <a:cubicBezTo>
                  <a:pt x="1749" y="410"/>
                  <a:pt x="1745" y="414"/>
                  <a:pt x="1745" y="418"/>
                </a:cubicBezTo>
                <a:cubicBezTo>
                  <a:pt x="1745" y="423"/>
                  <a:pt x="1749" y="426"/>
                  <a:pt x="1753" y="426"/>
                </a:cubicBezTo>
                <a:cubicBezTo>
                  <a:pt x="1758" y="426"/>
                  <a:pt x="1761" y="423"/>
                  <a:pt x="1761" y="418"/>
                </a:cubicBezTo>
                <a:cubicBezTo>
                  <a:pt x="1761" y="414"/>
                  <a:pt x="1758" y="410"/>
                  <a:pt x="1753" y="410"/>
                </a:cubicBezTo>
                <a:close/>
                <a:moveTo>
                  <a:pt x="1753" y="428"/>
                </a:moveTo>
                <a:cubicBezTo>
                  <a:pt x="1749" y="428"/>
                  <a:pt x="1745" y="432"/>
                  <a:pt x="1745" y="436"/>
                </a:cubicBezTo>
                <a:cubicBezTo>
                  <a:pt x="1745" y="440"/>
                  <a:pt x="1749" y="444"/>
                  <a:pt x="1753" y="444"/>
                </a:cubicBezTo>
                <a:cubicBezTo>
                  <a:pt x="1758" y="444"/>
                  <a:pt x="1761" y="440"/>
                  <a:pt x="1761" y="436"/>
                </a:cubicBezTo>
                <a:cubicBezTo>
                  <a:pt x="1761" y="432"/>
                  <a:pt x="1758" y="428"/>
                  <a:pt x="1753" y="428"/>
                </a:cubicBezTo>
                <a:close/>
                <a:moveTo>
                  <a:pt x="1753" y="446"/>
                </a:moveTo>
                <a:cubicBezTo>
                  <a:pt x="1749" y="446"/>
                  <a:pt x="1745" y="449"/>
                  <a:pt x="1745" y="454"/>
                </a:cubicBezTo>
                <a:cubicBezTo>
                  <a:pt x="1745" y="458"/>
                  <a:pt x="1749" y="462"/>
                  <a:pt x="1753" y="462"/>
                </a:cubicBezTo>
                <a:cubicBezTo>
                  <a:pt x="1758" y="462"/>
                  <a:pt x="1761" y="458"/>
                  <a:pt x="1761" y="454"/>
                </a:cubicBezTo>
                <a:cubicBezTo>
                  <a:pt x="1761" y="449"/>
                  <a:pt x="1758" y="446"/>
                  <a:pt x="1753" y="446"/>
                </a:cubicBezTo>
                <a:close/>
                <a:moveTo>
                  <a:pt x="1753" y="464"/>
                </a:moveTo>
                <a:cubicBezTo>
                  <a:pt x="1749" y="464"/>
                  <a:pt x="1745" y="467"/>
                  <a:pt x="1745" y="472"/>
                </a:cubicBezTo>
                <a:cubicBezTo>
                  <a:pt x="1745" y="476"/>
                  <a:pt x="1749" y="480"/>
                  <a:pt x="1753" y="480"/>
                </a:cubicBezTo>
                <a:cubicBezTo>
                  <a:pt x="1758" y="480"/>
                  <a:pt x="1761" y="476"/>
                  <a:pt x="1761" y="472"/>
                </a:cubicBezTo>
                <a:cubicBezTo>
                  <a:pt x="1761" y="467"/>
                  <a:pt x="1758" y="464"/>
                  <a:pt x="1753" y="464"/>
                </a:cubicBezTo>
                <a:close/>
                <a:moveTo>
                  <a:pt x="1735" y="499"/>
                </a:moveTo>
                <a:cubicBezTo>
                  <a:pt x="1731" y="499"/>
                  <a:pt x="1727" y="503"/>
                  <a:pt x="1727" y="507"/>
                </a:cubicBezTo>
                <a:cubicBezTo>
                  <a:pt x="1727" y="512"/>
                  <a:pt x="1731" y="515"/>
                  <a:pt x="1735" y="515"/>
                </a:cubicBezTo>
                <a:cubicBezTo>
                  <a:pt x="1740" y="515"/>
                  <a:pt x="1744" y="512"/>
                  <a:pt x="1744" y="507"/>
                </a:cubicBezTo>
                <a:cubicBezTo>
                  <a:pt x="1744" y="503"/>
                  <a:pt x="1740" y="499"/>
                  <a:pt x="1735" y="499"/>
                </a:cubicBezTo>
                <a:close/>
                <a:moveTo>
                  <a:pt x="1735" y="517"/>
                </a:moveTo>
                <a:cubicBezTo>
                  <a:pt x="1731" y="517"/>
                  <a:pt x="1727" y="521"/>
                  <a:pt x="1727" y="525"/>
                </a:cubicBezTo>
                <a:cubicBezTo>
                  <a:pt x="1727" y="529"/>
                  <a:pt x="1731" y="533"/>
                  <a:pt x="1735" y="533"/>
                </a:cubicBezTo>
                <a:cubicBezTo>
                  <a:pt x="1740" y="533"/>
                  <a:pt x="1744" y="529"/>
                  <a:pt x="1744" y="525"/>
                </a:cubicBezTo>
                <a:cubicBezTo>
                  <a:pt x="1744" y="521"/>
                  <a:pt x="1740" y="517"/>
                  <a:pt x="1735" y="517"/>
                </a:cubicBezTo>
                <a:close/>
                <a:moveTo>
                  <a:pt x="1735" y="535"/>
                </a:moveTo>
                <a:cubicBezTo>
                  <a:pt x="1731" y="535"/>
                  <a:pt x="1727" y="538"/>
                  <a:pt x="1727" y="543"/>
                </a:cubicBezTo>
                <a:cubicBezTo>
                  <a:pt x="1727" y="547"/>
                  <a:pt x="1731" y="551"/>
                  <a:pt x="1735" y="551"/>
                </a:cubicBezTo>
                <a:cubicBezTo>
                  <a:pt x="1740" y="551"/>
                  <a:pt x="1744" y="547"/>
                  <a:pt x="1744" y="543"/>
                </a:cubicBezTo>
                <a:cubicBezTo>
                  <a:pt x="1744" y="538"/>
                  <a:pt x="1740" y="535"/>
                  <a:pt x="1735" y="535"/>
                </a:cubicBezTo>
                <a:close/>
                <a:moveTo>
                  <a:pt x="1753" y="535"/>
                </a:moveTo>
                <a:cubicBezTo>
                  <a:pt x="1749" y="535"/>
                  <a:pt x="1745" y="538"/>
                  <a:pt x="1745" y="543"/>
                </a:cubicBezTo>
                <a:cubicBezTo>
                  <a:pt x="1745" y="547"/>
                  <a:pt x="1749" y="551"/>
                  <a:pt x="1753" y="551"/>
                </a:cubicBezTo>
                <a:cubicBezTo>
                  <a:pt x="1758" y="551"/>
                  <a:pt x="1761" y="547"/>
                  <a:pt x="1761" y="543"/>
                </a:cubicBezTo>
                <a:cubicBezTo>
                  <a:pt x="1761" y="538"/>
                  <a:pt x="1758" y="535"/>
                  <a:pt x="1753" y="535"/>
                </a:cubicBezTo>
                <a:close/>
                <a:moveTo>
                  <a:pt x="1735" y="553"/>
                </a:moveTo>
                <a:cubicBezTo>
                  <a:pt x="1731" y="553"/>
                  <a:pt x="1727" y="556"/>
                  <a:pt x="1727" y="561"/>
                </a:cubicBezTo>
                <a:cubicBezTo>
                  <a:pt x="1727" y="565"/>
                  <a:pt x="1731" y="569"/>
                  <a:pt x="1735" y="569"/>
                </a:cubicBezTo>
                <a:cubicBezTo>
                  <a:pt x="1740" y="569"/>
                  <a:pt x="1744" y="565"/>
                  <a:pt x="1744" y="561"/>
                </a:cubicBezTo>
                <a:cubicBezTo>
                  <a:pt x="1744" y="556"/>
                  <a:pt x="1740" y="553"/>
                  <a:pt x="1735" y="553"/>
                </a:cubicBezTo>
                <a:close/>
                <a:moveTo>
                  <a:pt x="1753" y="553"/>
                </a:moveTo>
                <a:cubicBezTo>
                  <a:pt x="1749" y="553"/>
                  <a:pt x="1745" y="556"/>
                  <a:pt x="1745" y="561"/>
                </a:cubicBezTo>
                <a:cubicBezTo>
                  <a:pt x="1745" y="565"/>
                  <a:pt x="1749" y="569"/>
                  <a:pt x="1753" y="569"/>
                </a:cubicBezTo>
                <a:cubicBezTo>
                  <a:pt x="1758" y="569"/>
                  <a:pt x="1761" y="565"/>
                  <a:pt x="1761" y="561"/>
                </a:cubicBezTo>
                <a:cubicBezTo>
                  <a:pt x="1761" y="556"/>
                  <a:pt x="1758" y="553"/>
                  <a:pt x="1753" y="553"/>
                </a:cubicBezTo>
                <a:close/>
                <a:moveTo>
                  <a:pt x="1753" y="570"/>
                </a:moveTo>
                <a:cubicBezTo>
                  <a:pt x="1749" y="570"/>
                  <a:pt x="1745" y="574"/>
                  <a:pt x="1745" y="578"/>
                </a:cubicBezTo>
                <a:cubicBezTo>
                  <a:pt x="1745" y="583"/>
                  <a:pt x="1749" y="586"/>
                  <a:pt x="1753" y="586"/>
                </a:cubicBezTo>
                <a:cubicBezTo>
                  <a:pt x="1758" y="586"/>
                  <a:pt x="1761" y="583"/>
                  <a:pt x="1761" y="578"/>
                </a:cubicBezTo>
                <a:cubicBezTo>
                  <a:pt x="1761" y="574"/>
                  <a:pt x="1758" y="570"/>
                  <a:pt x="1753" y="570"/>
                </a:cubicBezTo>
                <a:close/>
                <a:moveTo>
                  <a:pt x="1771" y="36"/>
                </a:moveTo>
                <a:cubicBezTo>
                  <a:pt x="1767" y="36"/>
                  <a:pt x="1763" y="40"/>
                  <a:pt x="1763" y="44"/>
                </a:cubicBezTo>
                <a:cubicBezTo>
                  <a:pt x="1763" y="49"/>
                  <a:pt x="1767" y="52"/>
                  <a:pt x="1771" y="52"/>
                </a:cubicBezTo>
                <a:cubicBezTo>
                  <a:pt x="1776" y="52"/>
                  <a:pt x="1779" y="49"/>
                  <a:pt x="1779" y="44"/>
                </a:cubicBezTo>
                <a:cubicBezTo>
                  <a:pt x="1779" y="40"/>
                  <a:pt x="1776" y="36"/>
                  <a:pt x="1771" y="36"/>
                </a:cubicBezTo>
                <a:close/>
                <a:moveTo>
                  <a:pt x="1771" y="54"/>
                </a:moveTo>
                <a:cubicBezTo>
                  <a:pt x="1767" y="54"/>
                  <a:pt x="1763" y="57"/>
                  <a:pt x="1763" y="62"/>
                </a:cubicBezTo>
                <a:cubicBezTo>
                  <a:pt x="1763" y="66"/>
                  <a:pt x="1767" y="70"/>
                  <a:pt x="1771" y="70"/>
                </a:cubicBezTo>
                <a:cubicBezTo>
                  <a:pt x="1776" y="70"/>
                  <a:pt x="1779" y="66"/>
                  <a:pt x="1779" y="62"/>
                </a:cubicBezTo>
                <a:cubicBezTo>
                  <a:pt x="1779" y="57"/>
                  <a:pt x="1776" y="54"/>
                  <a:pt x="1771" y="54"/>
                </a:cubicBezTo>
                <a:close/>
                <a:moveTo>
                  <a:pt x="1771" y="72"/>
                </a:moveTo>
                <a:cubicBezTo>
                  <a:pt x="1767" y="72"/>
                  <a:pt x="1763" y="75"/>
                  <a:pt x="1763" y="80"/>
                </a:cubicBezTo>
                <a:cubicBezTo>
                  <a:pt x="1763" y="84"/>
                  <a:pt x="1767" y="88"/>
                  <a:pt x="1771" y="88"/>
                </a:cubicBezTo>
                <a:cubicBezTo>
                  <a:pt x="1776" y="88"/>
                  <a:pt x="1779" y="84"/>
                  <a:pt x="1779" y="80"/>
                </a:cubicBezTo>
                <a:cubicBezTo>
                  <a:pt x="1779" y="75"/>
                  <a:pt x="1776" y="72"/>
                  <a:pt x="1771" y="72"/>
                </a:cubicBezTo>
                <a:close/>
                <a:moveTo>
                  <a:pt x="1771" y="90"/>
                </a:moveTo>
                <a:cubicBezTo>
                  <a:pt x="1767" y="90"/>
                  <a:pt x="1763" y="93"/>
                  <a:pt x="1763" y="98"/>
                </a:cubicBezTo>
                <a:cubicBezTo>
                  <a:pt x="1763" y="102"/>
                  <a:pt x="1767" y="106"/>
                  <a:pt x="1771" y="106"/>
                </a:cubicBezTo>
                <a:cubicBezTo>
                  <a:pt x="1776" y="106"/>
                  <a:pt x="1779" y="102"/>
                  <a:pt x="1779" y="98"/>
                </a:cubicBezTo>
                <a:cubicBezTo>
                  <a:pt x="1779" y="93"/>
                  <a:pt x="1776" y="90"/>
                  <a:pt x="1771" y="90"/>
                </a:cubicBezTo>
                <a:close/>
                <a:moveTo>
                  <a:pt x="1771" y="107"/>
                </a:moveTo>
                <a:cubicBezTo>
                  <a:pt x="1767" y="107"/>
                  <a:pt x="1763" y="111"/>
                  <a:pt x="1763" y="115"/>
                </a:cubicBezTo>
                <a:cubicBezTo>
                  <a:pt x="1763" y="120"/>
                  <a:pt x="1767" y="123"/>
                  <a:pt x="1771" y="123"/>
                </a:cubicBezTo>
                <a:cubicBezTo>
                  <a:pt x="1776" y="123"/>
                  <a:pt x="1779" y="120"/>
                  <a:pt x="1779" y="115"/>
                </a:cubicBezTo>
                <a:cubicBezTo>
                  <a:pt x="1779" y="111"/>
                  <a:pt x="1776" y="107"/>
                  <a:pt x="1771" y="107"/>
                </a:cubicBezTo>
                <a:close/>
                <a:moveTo>
                  <a:pt x="1789" y="54"/>
                </a:moveTo>
                <a:cubicBezTo>
                  <a:pt x="1785" y="54"/>
                  <a:pt x="1781" y="57"/>
                  <a:pt x="1781" y="62"/>
                </a:cubicBezTo>
                <a:cubicBezTo>
                  <a:pt x="1781" y="66"/>
                  <a:pt x="1785" y="70"/>
                  <a:pt x="1789" y="70"/>
                </a:cubicBezTo>
                <a:cubicBezTo>
                  <a:pt x="1793" y="70"/>
                  <a:pt x="1797" y="66"/>
                  <a:pt x="1797" y="62"/>
                </a:cubicBezTo>
                <a:cubicBezTo>
                  <a:pt x="1797" y="57"/>
                  <a:pt x="1793" y="54"/>
                  <a:pt x="1789" y="54"/>
                </a:cubicBezTo>
                <a:close/>
                <a:moveTo>
                  <a:pt x="1789" y="72"/>
                </a:moveTo>
                <a:cubicBezTo>
                  <a:pt x="1785" y="72"/>
                  <a:pt x="1781" y="75"/>
                  <a:pt x="1781" y="80"/>
                </a:cubicBezTo>
                <a:cubicBezTo>
                  <a:pt x="1781" y="84"/>
                  <a:pt x="1785" y="88"/>
                  <a:pt x="1789" y="88"/>
                </a:cubicBezTo>
                <a:cubicBezTo>
                  <a:pt x="1793" y="88"/>
                  <a:pt x="1797" y="84"/>
                  <a:pt x="1797" y="80"/>
                </a:cubicBezTo>
                <a:cubicBezTo>
                  <a:pt x="1797" y="75"/>
                  <a:pt x="1793" y="72"/>
                  <a:pt x="1789" y="72"/>
                </a:cubicBezTo>
                <a:close/>
                <a:moveTo>
                  <a:pt x="1789" y="90"/>
                </a:moveTo>
                <a:cubicBezTo>
                  <a:pt x="1785" y="90"/>
                  <a:pt x="1781" y="93"/>
                  <a:pt x="1781" y="98"/>
                </a:cubicBezTo>
                <a:cubicBezTo>
                  <a:pt x="1781" y="102"/>
                  <a:pt x="1785" y="106"/>
                  <a:pt x="1789" y="106"/>
                </a:cubicBezTo>
                <a:cubicBezTo>
                  <a:pt x="1793" y="106"/>
                  <a:pt x="1797" y="102"/>
                  <a:pt x="1797" y="98"/>
                </a:cubicBezTo>
                <a:cubicBezTo>
                  <a:pt x="1797" y="93"/>
                  <a:pt x="1793" y="90"/>
                  <a:pt x="1789" y="90"/>
                </a:cubicBezTo>
                <a:close/>
                <a:moveTo>
                  <a:pt x="1789" y="107"/>
                </a:moveTo>
                <a:cubicBezTo>
                  <a:pt x="1785" y="107"/>
                  <a:pt x="1781" y="111"/>
                  <a:pt x="1781" y="115"/>
                </a:cubicBezTo>
                <a:cubicBezTo>
                  <a:pt x="1781" y="120"/>
                  <a:pt x="1785" y="123"/>
                  <a:pt x="1789" y="123"/>
                </a:cubicBezTo>
                <a:cubicBezTo>
                  <a:pt x="1793" y="123"/>
                  <a:pt x="1797" y="120"/>
                  <a:pt x="1797" y="115"/>
                </a:cubicBezTo>
                <a:cubicBezTo>
                  <a:pt x="1797" y="111"/>
                  <a:pt x="1793" y="107"/>
                  <a:pt x="1789" y="107"/>
                </a:cubicBezTo>
                <a:close/>
                <a:moveTo>
                  <a:pt x="1771" y="125"/>
                </a:moveTo>
                <a:cubicBezTo>
                  <a:pt x="1767" y="125"/>
                  <a:pt x="1763" y="129"/>
                  <a:pt x="1763" y="133"/>
                </a:cubicBezTo>
                <a:cubicBezTo>
                  <a:pt x="1763" y="138"/>
                  <a:pt x="1767" y="141"/>
                  <a:pt x="1771" y="141"/>
                </a:cubicBezTo>
                <a:cubicBezTo>
                  <a:pt x="1776" y="141"/>
                  <a:pt x="1779" y="138"/>
                  <a:pt x="1779" y="133"/>
                </a:cubicBezTo>
                <a:cubicBezTo>
                  <a:pt x="1779" y="129"/>
                  <a:pt x="1776" y="125"/>
                  <a:pt x="1771" y="125"/>
                </a:cubicBezTo>
                <a:close/>
                <a:moveTo>
                  <a:pt x="1771" y="143"/>
                </a:moveTo>
                <a:cubicBezTo>
                  <a:pt x="1767" y="143"/>
                  <a:pt x="1763" y="147"/>
                  <a:pt x="1763" y="151"/>
                </a:cubicBezTo>
                <a:cubicBezTo>
                  <a:pt x="1763" y="155"/>
                  <a:pt x="1767" y="159"/>
                  <a:pt x="1771" y="159"/>
                </a:cubicBezTo>
                <a:cubicBezTo>
                  <a:pt x="1776" y="159"/>
                  <a:pt x="1779" y="155"/>
                  <a:pt x="1779" y="151"/>
                </a:cubicBezTo>
                <a:cubicBezTo>
                  <a:pt x="1779" y="147"/>
                  <a:pt x="1776" y="143"/>
                  <a:pt x="1771" y="143"/>
                </a:cubicBezTo>
                <a:close/>
                <a:moveTo>
                  <a:pt x="1771" y="161"/>
                </a:moveTo>
                <a:cubicBezTo>
                  <a:pt x="1767" y="161"/>
                  <a:pt x="1763" y="164"/>
                  <a:pt x="1763" y="169"/>
                </a:cubicBezTo>
                <a:cubicBezTo>
                  <a:pt x="1763" y="173"/>
                  <a:pt x="1767" y="177"/>
                  <a:pt x="1771" y="177"/>
                </a:cubicBezTo>
                <a:cubicBezTo>
                  <a:pt x="1776" y="177"/>
                  <a:pt x="1779" y="173"/>
                  <a:pt x="1779" y="169"/>
                </a:cubicBezTo>
                <a:cubicBezTo>
                  <a:pt x="1779" y="164"/>
                  <a:pt x="1776" y="161"/>
                  <a:pt x="1771" y="161"/>
                </a:cubicBezTo>
                <a:close/>
                <a:moveTo>
                  <a:pt x="1771" y="179"/>
                </a:moveTo>
                <a:cubicBezTo>
                  <a:pt x="1767" y="179"/>
                  <a:pt x="1763" y="182"/>
                  <a:pt x="1763" y="187"/>
                </a:cubicBezTo>
                <a:cubicBezTo>
                  <a:pt x="1763" y="191"/>
                  <a:pt x="1767" y="195"/>
                  <a:pt x="1771" y="195"/>
                </a:cubicBezTo>
                <a:cubicBezTo>
                  <a:pt x="1776" y="195"/>
                  <a:pt x="1779" y="191"/>
                  <a:pt x="1779" y="187"/>
                </a:cubicBezTo>
                <a:cubicBezTo>
                  <a:pt x="1779" y="182"/>
                  <a:pt x="1776" y="179"/>
                  <a:pt x="1771" y="179"/>
                </a:cubicBezTo>
                <a:close/>
                <a:moveTo>
                  <a:pt x="1789" y="125"/>
                </a:moveTo>
                <a:cubicBezTo>
                  <a:pt x="1785" y="125"/>
                  <a:pt x="1781" y="129"/>
                  <a:pt x="1781" y="133"/>
                </a:cubicBezTo>
                <a:cubicBezTo>
                  <a:pt x="1781" y="138"/>
                  <a:pt x="1785" y="141"/>
                  <a:pt x="1789" y="141"/>
                </a:cubicBezTo>
                <a:cubicBezTo>
                  <a:pt x="1793" y="141"/>
                  <a:pt x="1797" y="138"/>
                  <a:pt x="1797" y="133"/>
                </a:cubicBezTo>
                <a:cubicBezTo>
                  <a:pt x="1797" y="129"/>
                  <a:pt x="1793" y="125"/>
                  <a:pt x="1789" y="125"/>
                </a:cubicBezTo>
                <a:close/>
                <a:moveTo>
                  <a:pt x="1789" y="143"/>
                </a:moveTo>
                <a:cubicBezTo>
                  <a:pt x="1785" y="143"/>
                  <a:pt x="1781" y="147"/>
                  <a:pt x="1781" y="151"/>
                </a:cubicBezTo>
                <a:cubicBezTo>
                  <a:pt x="1781" y="155"/>
                  <a:pt x="1785" y="159"/>
                  <a:pt x="1789" y="159"/>
                </a:cubicBezTo>
                <a:cubicBezTo>
                  <a:pt x="1793" y="159"/>
                  <a:pt x="1797" y="155"/>
                  <a:pt x="1797" y="151"/>
                </a:cubicBezTo>
                <a:cubicBezTo>
                  <a:pt x="1797" y="147"/>
                  <a:pt x="1793" y="143"/>
                  <a:pt x="1789" y="143"/>
                </a:cubicBezTo>
                <a:close/>
                <a:moveTo>
                  <a:pt x="1789" y="161"/>
                </a:moveTo>
                <a:cubicBezTo>
                  <a:pt x="1785" y="161"/>
                  <a:pt x="1781" y="164"/>
                  <a:pt x="1781" y="169"/>
                </a:cubicBezTo>
                <a:cubicBezTo>
                  <a:pt x="1781" y="173"/>
                  <a:pt x="1785" y="177"/>
                  <a:pt x="1789" y="177"/>
                </a:cubicBezTo>
                <a:cubicBezTo>
                  <a:pt x="1793" y="177"/>
                  <a:pt x="1797" y="173"/>
                  <a:pt x="1797" y="169"/>
                </a:cubicBezTo>
                <a:cubicBezTo>
                  <a:pt x="1797" y="164"/>
                  <a:pt x="1793" y="161"/>
                  <a:pt x="1789" y="161"/>
                </a:cubicBezTo>
                <a:close/>
                <a:moveTo>
                  <a:pt x="1789" y="179"/>
                </a:moveTo>
                <a:cubicBezTo>
                  <a:pt x="1785" y="179"/>
                  <a:pt x="1781" y="182"/>
                  <a:pt x="1781" y="187"/>
                </a:cubicBezTo>
                <a:cubicBezTo>
                  <a:pt x="1781" y="191"/>
                  <a:pt x="1785" y="195"/>
                  <a:pt x="1789" y="195"/>
                </a:cubicBezTo>
                <a:cubicBezTo>
                  <a:pt x="1793" y="195"/>
                  <a:pt x="1797" y="191"/>
                  <a:pt x="1797" y="187"/>
                </a:cubicBezTo>
                <a:cubicBezTo>
                  <a:pt x="1797" y="182"/>
                  <a:pt x="1793" y="179"/>
                  <a:pt x="1789" y="179"/>
                </a:cubicBezTo>
                <a:close/>
                <a:moveTo>
                  <a:pt x="1771" y="196"/>
                </a:moveTo>
                <a:cubicBezTo>
                  <a:pt x="1767" y="196"/>
                  <a:pt x="1763" y="200"/>
                  <a:pt x="1763" y="204"/>
                </a:cubicBezTo>
                <a:cubicBezTo>
                  <a:pt x="1763" y="209"/>
                  <a:pt x="1767" y="212"/>
                  <a:pt x="1771" y="212"/>
                </a:cubicBezTo>
                <a:cubicBezTo>
                  <a:pt x="1776" y="212"/>
                  <a:pt x="1779" y="209"/>
                  <a:pt x="1779" y="204"/>
                </a:cubicBezTo>
                <a:cubicBezTo>
                  <a:pt x="1779" y="200"/>
                  <a:pt x="1776" y="196"/>
                  <a:pt x="1771" y="196"/>
                </a:cubicBezTo>
                <a:close/>
                <a:moveTo>
                  <a:pt x="1771" y="214"/>
                </a:moveTo>
                <a:cubicBezTo>
                  <a:pt x="1767" y="214"/>
                  <a:pt x="1763" y="218"/>
                  <a:pt x="1763" y="222"/>
                </a:cubicBezTo>
                <a:cubicBezTo>
                  <a:pt x="1763" y="227"/>
                  <a:pt x="1767" y="230"/>
                  <a:pt x="1771" y="230"/>
                </a:cubicBezTo>
                <a:cubicBezTo>
                  <a:pt x="1776" y="230"/>
                  <a:pt x="1779" y="227"/>
                  <a:pt x="1779" y="222"/>
                </a:cubicBezTo>
                <a:cubicBezTo>
                  <a:pt x="1779" y="218"/>
                  <a:pt x="1776" y="214"/>
                  <a:pt x="1771" y="214"/>
                </a:cubicBezTo>
                <a:close/>
                <a:moveTo>
                  <a:pt x="1771" y="232"/>
                </a:moveTo>
                <a:cubicBezTo>
                  <a:pt x="1767" y="232"/>
                  <a:pt x="1763" y="236"/>
                  <a:pt x="1763" y="240"/>
                </a:cubicBezTo>
                <a:cubicBezTo>
                  <a:pt x="1763" y="244"/>
                  <a:pt x="1767" y="248"/>
                  <a:pt x="1771" y="248"/>
                </a:cubicBezTo>
                <a:cubicBezTo>
                  <a:pt x="1776" y="248"/>
                  <a:pt x="1779" y="244"/>
                  <a:pt x="1779" y="240"/>
                </a:cubicBezTo>
                <a:cubicBezTo>
                  <a:pt x="1779" y="236"/>
                  <a:pt x="1776" y="232"/>
                  <a:pt x="1771" y="232"/>
                </a:cubicBezTo>
                <a:close/>
                <a:moveTo>
                  <a:pt x="1771" y="250"/>
                </a:moveTo>
                <a:cubicBezTo>
                  <a:pt x="1767" y="250"/>
                  <a:pt x="1763" y="253"/>
                  <a:pt x="1763" y="258"/>
                </a:cubicBezTo>
                <a:cubicBezTo>
                  <a:pt x="1763" y="262"/>
                  <a:pt x="1767" y="266"/>
                  <a:pt x="1771" y="266"/>
                </a:cubicBezTo>
                <a:cubicBezTo>
                  <a:pt x="1776" y="266"/>
                  <a:pt x="1779" y="262"/>
                  <a:pt x="1779" y="258"/>
                </a:cubicBezTo>
                <a:cubicBezTo>
                  <a:pt x="1779" y="253"/>
                  <a:pt x="1776" y="250"/>
                  <a:pt x="1771" y="250"/>
                </a:cubicBezTo>
                <a:close/>
                <a:moveTo>
                  <a:pt x="1789" y="196"/>
                </a:moveTo>
                <a:cubicBezTo>
                  <a:pt x="1785" y="196"/>
                  <a:pt x="1781" y="200"/>
                  <a:pt x="1781" y="204"/>
                </a:cubicBezTo>
                <a:cubicBezTo>
                  <a:pt x="1781" y="209"/>
                  <a:pt x="1785" y="212"/>
                  <a:pt x="1789" y="212"/>
                </a:cubicBezTo>
                <a:cubicBezTo>
                  <a:pt x="1793" y="212"/>
                  <a:pt x="1797" y="209"/>
                  <a:pt x="1797" y="204"/>
                </a:cubicBezTo>
                <a:cubicBezTo>
                  <a:pt x="1797" y="200"/>
                  <a:pt x="1793" y="196"/>
                  <a:pt x="1789" y="196"/>
                </a:cubicBezTo>
                <a:close/>
                <a:moveTo>
                  <a:pt x="1789" y="214"/>
                </a:moveTo>
                <a:cubicBezTo>
                  <a:pt x="1785" y="214"/>
                  <a:pt x="1781" y="218"/>
                  <a:pt x="1781" y="222"/>
                </a:cubicBezTo>
                <a:cubicBezTo>
                  <a:pt x="1781" y="227"/>
                  <a:pt x="1785" y="230"/>
                  <a:pt x="1789" y="230"/>
                </a:cubicBezTo>
                <a:cubicBezTo>
                  <a:pt x="1793" y="230"/>
                  <a:pt x="1797" y="227"/>
                  <a:pt x="1797" y="222"/>
                </a:cubicBezTo>
                <a:cubicBezTo>
                  <a:pt x="1797" y="218"/>
                  <a:pt x="1793" y="214"/>
                  <a:pt x="1789" y="214"/>
                </a:cubicBezTo>
                <a:close/>
                <a:moveTo>
                  <a:pt x="1789" y="232"/>
                </a:moveTo>
                <a:cubicBezTo>
                  <a:pt x="1785" y="232"/>
                  <a:pt x="1781" y="236"/>
                  <a:pt x="1781" y="240"/>
                </a:cubicBezTo>
                <a:cubicBezTo>
                  <a:pt x="1781" y="244"/>
                  <a:pt x="1785" y="248"/>
                  <a:pt x="1789" y="248"/>
                </a:cubicBezTo>
                <a:cubicBezTo>
                  <a:pt x="1793" y="248"/>
                  <a:pt x="1797" y="244"/>
                  <a:pt x="1797" y="240"/>
                </a:cubicBezTo>
                <a:cubicBezTo>
                  <a:pt x="1797" y="236"/>
                  <a:pt x="1793" y="232"/>
                  <a:pt x="1789" y="232"/>
                </a:cubicBezTo>
                <a:close/>
                <a:moveTo>
                  <a:pt x="1789" y="250"/>
                </a:moveTo>
                <a:cubicBezTo>
                  <a:pt x="1785" y="250"/>
                  <a:pt x="1781" y="253"/>
                  <a:pt x="1781" y="258"/>
                </a:cubicBezTo>
                <a:cubicBezTo>
                  <a:pt x="1781" y="262"/>
                  <a:pt x="1785" y="266"/>
                  <a:pt x="1789" y="266"/>
                </a:cubicBezTo>
                <a:cubicBezTo>
                  <a:pt x="1793" y="266"/>
                  <a:pt x="1797" y="262"/>
                  <a:pt x="1797" y="258"/>
                </a:cubicBezTo>
                <a:cubicBezTo>
                  <a:pt x="1797" y="253"/>
                  <a:pt x="1793" y="250"/>
                  <a:pt x="1789" y="250"/>
                </a:cubicBezTo>
                <a:close/>
                <a:moveTo>
                  <a:pt x="1771" y="268"/>
                </a:moveTo>
                <a:cubicBezTo>
                  <a:pt x="1767" y="268"/>
                  <a:pt x="1763" y="271"/>
                  <a:pt x="1763" y="276"/>
                </a:cubicBezTo>
                <a:cubicBezTo>
                  <a:pt x="1763" y="280"/>
                  <a:pt x="1767" y="284"/>
                  <a:pt x="1771" y="284"/>
                </a:cubicBezTo>
                <a:cubicBezTo>
                  <a:pt x="1776" y="284"/>
                  <a:pt x="1779" y="280"/>
                  <a:pt x="1779" y="276"/>
                </a:cubicBezTo>
                <a:cubicBezTo>
                  <a:pt x="1779" y="271"/>
                  <a:pt x="1776" y="268"/>
                  <a:pt x="1771" y="268"/>
                </a:cubicBezTo>
                <a:close/>
                <a:moveTo>
                  <a:pt x="1771" y="285"/>
                </a:moveTo>
                <a:cubicBezTo>
                  <a:pt x="1767" y="285"/>
                  <a:pt x="1763" y="289"/>
                  <a:pt x="1763" y="293"/>
                </a:cubicBezTo>
                <a:cubicBezTo>
                  <a:pt x="1763" y="298"/>
                  <a:pt x="1767" y="301"/>
                  <a:pt x="1771" y="301"/>
                </a:cubicBezTo>
                <a:cubicBezTo>
                  <a:pt x="1776" y="301"/>
                  <a:pt x="1779" y="298"/>
                  <a:pt x="1779" y="293"/>
                </a:cubicBezTo>
                <a:cubicBezTo>
                  <a:pt x="1779" y="289"/>
                  <a:pt x="1776" y="285"/>
                  <a:pt x="1771" y="285"/>
                </a:cubicBezTo>
                <a:close/>
                <a:moveTo>
                  <a:pt x="1771" y="303"/>
                </a:moveTo>
                <a:cubicBezTo>
                  <a:pt x="1767" y="303"/>
                  <a:pt x="1763" y="307"/>
                  <a:pt x="1763" y="311"/>
                </a:cubicBezTo>
                <a:cubicBezTo>
                  <a:pt x="1763" y="316"/>
                  <a:pt x="1767" y="319"/>
                  <a:pt x="1771" y="319"/>
                </a:cubicBezTo>
                <a:cubicBezTo>
                  <a:pt x="1776" y="319"/>
                  <a:pt x="1779" y="316"/>
                  <a:pt x="1779" y="311"/>
                </a:cubicBezTo>
                <a:cubicBezTo>
                  <a:pt x="1779" y="307"/>
                  <a:pt x="1776" y="303"/>
                  <a:pt x="1771" y="303"/>
                </a:cubicBezTo>
                <a:close/>
                <a:moveTo>
                  <a:pt x="1771" y="321"/>
                </a:moveTo>
                <a:cubicBezTo>
                  <a:pt x="1767" y="321"/>
                  <a:pt x="1763" y="325"/>
                  <a:pt x="1763" y="329"/>
                </a:cubicBezTo>
                <a:cubicBezTo>
                  <a:pt x="1763" y="334"/>
                  <a:pt x="1767" y="337"/>
                  <a:pt x="1771" y="337"/>
                </a:cubicBezTo>
                <a:cubicBezTo>
                  <a:pt x="1776" y="337"/>
                  <a:pt x="1779" y="334"/>
                  <a:pt x="1779" y="329"/>
                </a:cubicBezTo>
                <a:cubicBezTo>
                  <a:pt x="1779" y="325"/>
                  <a:pt x="1776" y="321"/>
                  <a:pt x="1771" y="321"/>
                </a:cubicBezTo>
                <a:close/>
                <a:moveTo>
                  <a:pt x="1789" y="268"/>
                </a:moveTo>
                <a:cubicBezTo>
                  <a:pt x="1785" y="268"/>
                  <a:pt x="1781" y="271"/>
                  <a:pt x="1781" y="276"/>
                </a:cubicBezTo>
                <a:cubicBezTo>
                  <a:pt x="1781" y="280"/>
                  <a:pt x="1785" y="284"/>
                  <a:pt x="1789" y="284"/>
                </a:cubicBezTo>
                <a:cubicBezTo>
                  <a:pt x="1793" y="284"/>
                  <a:pt x="1797" y="280"/>
                  <a:pt x="1797" y="276"/>
                </a:cubicBezTo>
                <a:cubicBezTo>
                  <a:pt x="1797" y="271"/>
                  <a:pt x="1793" y="268"/>
                  <a:pt x="1789" y="268"/>
                </a:cubicBezTo>
                <a:close/>
                <a:moveTo>
                  <a:pt x="1789" y="285"/>
                </a:moveTo>
                <a:cubicBezTo>
                  <a:pt x="1785" y="285"/>
                  <a:pt x="1781" y="289"/>
                  <a:pt x="1781" y="293"/>
                </a:cubicBezTo>
                <a:cubicBezTo>
                  <a:pt x="1781" y="298"/>
                  <a:pt x="1785" y="301"/>
                  <a:pt x="1789" y="301"/>
                </a:cubicBezTo>
                <a:cubicBezTo>
                  <a:pt x="1793" y="301"/>
                  <a:pt x="1797" y="298"/>
                  <a:pt x="1797" y="293"/>
                </a:cubicBezTo>
                <a:cubicBezTo>
                  <a:pt x="1797" y="289"/>
                  <a:pt x="1793" y="285"/>
                  <a:pt x="1789" y="285"/>
                </a:cubicBezTo>
                <a:close/>
                <a:moveTo>
                  <a:pt x="1789" y="303"/>
                </a:moveTo>
                <a:cubicBezTo>
                  <a:pt x="1785" y="303"/>
                  <a:pt x="1781" y="307"/>
                  <a:pt x="1781" y="311"/>
                </a:cubicBezTo>
                <a:cubicBezTo>
                  <a:pt x="1781" y="316"/>
                  <a:pt x="1785" y="319"/>
                  <a:pt x="1789" y="319"/>
                </a:cubicBezTo>
                <a:cubicBezTo>
                  <a:pt x="1793" y="319"/>
                  <a:pt x="1797" y="316"/>
                  <a:pt x="1797" y="311"/>
                </a:cubicBezTo>
                <a:cubicBezTo>
                  <a:pt x="1797" y="307"/>
                  <a:pt x="1793" y="303"/>
                  <a:pt x="1789" y="303"/>
                </a:cubicBezTo>
                <a:close/>
                <a:moveTo>
                  <a:pt x="1789" y="321"/>
                </a:moveTo>
                <a:cubicBezTo>
                  <a:pt x="1785" y="321"/>
                  <a:pt x="1781" y="325"/>
                  <a:pt x="1781" y="329"/>
                </a:cubicBezTo>
                <a:cubicBezTo>
                  <a:pt x="1781" y="334"/>
                  <a:pt x="1785" y="337"/>
                  <a:pt x="1789" y="337"/>
                </a:cubicBezTo>
                <a:cubicBezTo>
                  <a:pt x="1793" y="337"/>
                  <a:pt x="1797" y="334"/>
                  <a:pt x="1797" y="329"/>
                </a:cubicBezTo>
                <a:cubicBezTo>
                  <a:pt x="1797" y="325"/>
                  <a:pt x="1793" y="321"/>
                  <a:pt x="1789" y="321"/>
                </a:cubicBezTo>
                <a:close/>
                <a:moveTo>
                  <a:pt x="1771" y="339"/>
                </a:moveTo>
                <a:cubicBezTo>
                  <a:pt x="1767" y="339"/>
                  <a:pt x="1763" y="342"/>
                  <a:pt x="1763" y="347"/>
                </a:cubicBezTo>
                <a:cubicBezTo>
                  <a:pt x="1763" y="351"/>
                  <a:pt x="1767" y="355"/>
                  <a:pt x="1771" y="355"/>
                </a:cubicBezTo>
                <a:cubicBezTo>
                  <a:pt x="1776" y="355"/>
                  <a:pt x="1779" y="351"/>
                  <a:pt x="1779" y="347"/>
                </a:cubicBezTo>
                <a:cubicBezTo>
                  <a:pt x="1779" y="342"/>
                  <a:pt x="1776" y="339"/>
                  <a:pt x="1771" y="339"/>
                </a:cubicBezTo>
                <a:close/>
                <a:moveTo>
                  <a:pt x="1771" y="357"/>
                </a:moveTo>
                <a:cubicBezTo>
                  <a:pt x="1767" y="357"/>
                  <a:pt x="1763" y="360"/>
                  <a:pt x="1763" y="365"/>
                </a:cubicBezTo>
                <a:cubicBezTo>
                  <a:pt x="1763" y="369"/>
                  <a:pt x="1767" y="373"/>
                  <a:pt x="1771" y="373"/>
                </a:cubicBezTo>
                <a:cubicBezTo>
                  <a:pt x="1776" y="373"/>
                  <a:pt x="1779" y="369"/>
                  <a:pt x="1779" y="365"/>
                </a:cubicBezTo>
                <a:cubicBezTo>
                  <a:pt x="1779" y="360"/>
                  <a:pt x="1776" y="357"/>
                  <a:pt x="1771" y="357"/>
                </a:cubicBezTo>
                <a:close/>
                <a:moveTo>
                  <a:pt x="1771" y="375"/>
                </a:moveTo>
                <a:cubicBezTo>
                  <a:pt x="1767" y="375"/>
                  <a:pt x="1763" y="378"/>
                  <a:pt x="1763" y="383"/>
                </a:cubicBezTo>
                <a:cubicBezTo>
                  <a:pt x="1763" y="387"/>
                  <a:pt x="1767" y="391"/>
                  <a:pt x="1771" y="391"/>
                </a:cubicBezTo>
                <a:cubicBezTo>
                  <a:pt x="1776" y="391"/>
                  <a:pt x="1779" y="387"/>
                  <a:pt x="1779" y="383"/>
                </a:cubicBezTo>
                <a:cubicBezTo>
                  <a:pt x="1779" y="378"/>
                  <a:pt x="1776" y="375"/>
                  <a:pt x="1771" y="375"/>
                </a:cubicBezTo>
                <a:close/>
                <a:moveTo>
                  <a:pt x="1771" y="392"/>
                </a:moveTo>
                <a:cubicBezTo>
                  <a:pt x="1767" y="392"/>
                  <a:pt x="1763" y="396"/>
                  <a:pt x="1763" y="400"/>
                </a:cubicBezTo>
                <a:cubicBezTo>
                  <a:pt x="1763" y="405"/>
                  <a:pt x="1767" y="408"/>
                  <a:pt x="1771" y="408"/>
                </a:cubicBezTo>
                <a:cubicBezTo>
                  <a:pt x="1776" y="408"/>
                  <a:pt x="1779" y="405"/>
                  <a:pt x="1779" y="400"/>
                </a:cubicBezTo>
                <a:cubicBezTo>
                  <a:pt x="1779" y="396"/>
                  <a:pt x="1776" y="392"/>
                  <a:pt x="1771" y="392"/>
                </a:cubicBezTo>
                <a:close/>
                <a:moveTo>
                  <a:pt x="1789" y="339"/>
                </a:moveTo>
                <a:cubicBezTo>
                  <a:pt x="1785" y="339"/>
                  <a:pt x="1781" y="342"/>
                  <a:pt x="1781" y="347"/>
                </a:cubicBezTo>
                <a:cubicBezTo>
                  <a:pt x="1781" y="351"/>
                  <a:pt x="1785" y="355"/>
                  <a:pt x="1789" y="355"/>
                </a:cubicBezTo>
                <a:cubicBezTo>
                  <a:pt x="1793" y="355"/>
                  <a:pt x="1797" y="351"/>
                  <a:pt x="1797" y="347"/>
                </a:cubicBezTo>
                <a:cubicBezTo>
                  <a:pt x="1797" y="342"/>
                  <a:pt x="1793" y="339"/>
                  <a:pt x="1789" y="339"/>
                </a:cubicBezTo>
                <a:close/>
                <a:moveTo>
                  <a:pt x="1789" y="357"/>
                </a:moveTo>
                <a:cubicBezTo>
                  <a:pt x="1785" y="357"/>
                  <a:pt x="1781" y="360"/>
                  <a:pt x="1781" y="365"/>
                </a:cubicBezTo>
                <a:cubicBezTo>
                  <a:pt x="1781" y="369"/>
                  <a:pt x="1785" y="373"/>
                  <a:pt x="1789" y="373"/>
                </a:cubicBezTo>
                <a:cubicBezTo>
                  <a:pt x="1793" y="373"/>
                  <a:pt x="1797" y="369"/>
                  <a:pt x="1797" y="365"/>
                </a:cubicBezTo>
                <a:cubicBezTo>
                  <a:pt x="1797" y="360"/>
                  <a:pt x="1793" y="357"/>
                  <a:pt x="1789" y="357"/>
                </a:cubicBezTo>
                <a:close/>
                <a:moveTo>
                  <a:pt x="1789" y="375"/>
                </a:moveTo>
                <a:cubicBezTo>
                  <a:pt x="1785" y="375"/>
                  <a:pt x="1781" y="378"/>
                  <a:pt x="1781" y="383"/>
                </a:cubicBezTo>
                <a:cubicBezTo>
                  <a:pt x="1781" y="387"/>
                  <a:pt x="1785" y="391"/>
                  <a:pt x="1789" y="391"/>
                </a:cubicBezTo>
                <a:cubicBezTo>
                  <a:pt x="1793" y="391"/>
                  <a:pt x="1797" y="387"/>
                  <a:pt x="1797" y="383"/>
                </a:cubicBezTo>
                <a:cubicBezTo>
                  <a:pt x="1797" y="378"/>
                  <a:pt x="1793" y="375"/>
                  <a:pt x="1789" y="375"/>
                </a:cubicBezTo>
                <a:close/>
                <a:moveTo>
                  <a:pt x="1789" y="392"/>
                </a:moveTo>
                <a:cubicBezTo>
                  <a:pt x="1785" y="392"/>
                  <a:pt x="1781" y="396"/>
                  <a:pt x="1781" y="400"/>
                </a:cubicBezTo>
                <a:cubicBezTo>
                  <a:pt x="1781" y="405"/>
                  <a:pt x="1785" y="408"/>
                  <a:pt x="1789" y="408"/>
                </a:cubicBezTo>
                <a:cubicBezTo>
                  <a:pt x="1793" y="408"/>
                  <a:pt x="1797" y="405"/>
                  <a:pt x="1797" y="400"/>
                </a:cubicBezTo>
                <a:cubicBezTo>
                  <a:pt x="1797" y="396"/>
                  <a:pt x="1793" y="392"/>
                  <a:pt x="1789" y="392"/>
                </a:cubicBezTo>
                <a:close/>
                <a:moveTo>
                  <a:pt x="1771" y="410"/>
                </a:moveTo>
                <a:cubicBezTo>
                  <a:pt x="1767" y="410"/>
                  <a:pt x="1763" y="414"/>
                  <a:pt x="1763" y="418"/>
                </a:cubicBezTo>
                <a:cubicBezTo>
                  <a:pt x="1763" y="423"/>
                  <a:pt x="1767" y="426"/>
                  <a:pt x="1771" y="426"/>
                </a:cubicBezTo>
                <a:cubicBezTo>
                  <a:pt x="1776" y="426"/>
                  <a:pt x="1779" y="423"/>
                  <a:pt x="1779" y="418"/>
                </a:cubicBezTo>
                <a:cubicBezTo>
                  <a:pt x="1779" y="414"/>
                  <a:pt x="1776" y="410"/>
                  <a:pt x="1771" y="410"/>
                </a:cubicBezTo>
                <a:close/>
                <a:moveTo>
                  <a:pt x="1771" y="428"/>
                </a:moveTo>
                <a:cubicBezTo>
                  <a:pt x="1767" y="428"/>
                  <a:pt x="1763" y="432"/>
                  <a:pt x="1763" y="436"/>
                </a:cubicBezTo>
                <a:cubicBezTo>
                  <a:pt x="1763" y="440"/>
                  <a:pt x="1767" y="444"/>
                  <a:pt x="1771" y="444"/>
                </a:cubicBezTo>
                <a:cubicBezTo>
                  <a:pt x="1776" y="444"/>
                  <a:pt x="1779" y="440"/>
                  <a:pt x="1779" y="436"/>
                </a:cubicBezTo>
                <a:cubicBezTo>
                  <a:pt x="1779" y="432"/>
                  <a:pt x="1776" y="428"/>
                  <a:pt x="1771" y="428"/>
                </a:cubicBezTo>
                <a:close/>
                <a:moveTo>
                  <a:pt x="1771" y="446"/>
                </a:moveTo>
                <a:cubicBezTo>
                  <a:pt x="1767" y="446"/>
                  <a:pt x="1763" y="449"/>
                  <a:pt x="1763" y="454"/>
                </a:cubicBezTo>
                <a:cubicBezTo>
                  <a:pt x="1763" y="458"/>
                  <a:pt x="1767" y="462"/>
                  <a:pt x="1771" y="462"/>
                </a:cubicBezTo>
                <a:cubicBezTo>
                  <a:pt x="1776" y="462"/>
                  <a:pt x="1779" y="458"/>
                  <a:pt x="1779" y="454"/>
                </a:cubicBezTo>
                <a:cubicBezTo>
                  <a:pt x="1779" y="449"/>
                  <a:pt x="1776" y="446"/>
                  <a:pt x="1771" y="446"/>
                </a:cubicBezTo>
                <a:close/>
                <a:moveTo>
                  <a:pt x="1771" y="464"/>
                </a:moveTo>
                <a:cubicBezTo>
                  <a:pt x="1767" y="464"/>
                  <a:pt x="1763" y="467"/>
                  <a:pt x="1763" y="472"/>
                </a:cubicBezTo>
                <a:cubicBezTo>
                  <a:pt x="1763" y="476"/>
                  <a:pt x="1767" y="480"/>
                  <a:pt x="1771" y="480"/>
                </a:cubicBezTo>
                <a:cubicBezTo>
                  <a:pt x="1776" y="480"/>
                  <a:pt x="1779" y="476"/>
                  <a:pt x="1779" y="472"/>
                </a:cubicBezTo>
                <a:cubicBezTo>
                  <a:pt x="1779" y="467"/>
                  <a:pt x="1776" y="464"/>
                  <a:pt x="1771" y="464"/>
                </a:cubicBezTo>
                <a:close/>
                <a:moveTo>
                  <a:pt x="1789" y="410"/>
                </a:moveTo>
                <a:cubicBezTo>
                  <a:pt x="1785" y="410"/>
                  <a:pt x="1781" y="414"/>
                  <a:pt x="1781" y="418"/>
                </a:cubicBezTo>
                <a:cubicBezTo>
                  <a:pt x="1781" y="423"/>
                  <a:pt x="1785" y="426"/>
                  <a:pt x="1789" y="426"/>
                </a:cubicBezTo>
                <a:cubicBezTo>
                  <a:pt x="1793" y="426"/>
                  <a:pt x="1797" y="423"/>
                  <a:pt x="1797" y="418"/>
                </a:cubicBezTo>
                <a:cubicBezTo>
                  <a:pt x="1797" y="414"/>
                  <a:pt x="1793" y="410"/>
                  <a:pt x="1789" y="410"/>
                </a:cubicBezTo>
                <a:close/>
                <a:moveTo>
                  <a:pt x="1789" y="517"/>
                </a:moveTo>
                <a:cubicBezTo>
                  <a:pt x="1785" y="517"/>
                  <a:pt x="1781" y="521"/>
                  <a:pt x="1781" y="525"/>
                </a:cubicBezTo>
                <a:cubicBezTo>
                  <a:pt x="1781" y="529"/>
                  <a:pt x="1785" y="533"/>
                  <a:pt x="1789" y="533"/>
                </a:cubicBezTo>
                <a:cubicBezTo>
                  <a:pt x="1793" y="533"/>
                  <a:pt x="1797" y="529"/>
                  <a:pt x="1797" y="525"/>
                </a:cubicBezTo>
                <a:cubicBezTo>
                  <a:pt x="1797" y="521"/>
                  <a:pt x="1793" y="517"/>
                  <a:pt x="1789" y="517"/>
                </a:cubicBezTo>
                <a:close/>
                <a:moveTo>
                  <a:pt x="1789" y="535"/>
                </a:moveTo>
                <a:cubicBezTo>
                  <a:pt x="1785" y="535"/>
                  <a:pt x="1781" y="538"/>
                  <a:pt x="1781" y="543"/>
                </a:cubicBezTo>
                <a:cubicBezTo>
                  <a:pt x="1781" y="547"/>
                  <a:pt x="1785" y="551"/>
                  <a:pt x="1789" y="551"/>
                </a:cubicBezTo>
                <a:cubicBezTo>
                  <a:pt x="1793" y="551"/>
                  <a:pt x="1797" y="547"/>
                  <a:pt x="1797" y="543"/>
                </a:cubicBezTo>
                <a:cubicBezTo>
                  <a:pt x="1797" y="538"/>
                  <a:pt x="1793" y="535"/>
                  <a:pt x="1789" y="535"/>
                </a:cubicBezTo>
                <a:close/>
                <a:moveTo>
                  <a:pt x="1771" y="570"/>
                </a:moveTo>
                <a:cubicBezTo>
                  <a:pt x="1767" y="570"/>
                  <a:pt x="1763" y="574"/>
                  <a:pt x="1763" y="578"/>
                </a:cubicBezTo>
                <a:cubicBezTo>
                  <a:pt x="1763" y="583"/>
                  <a:pt x="1767" y="586"/>
                  <a:pt x="1771" y="586"/>
                </a:cubicBezTo>
                <a:cubicBezTo>
                  <a:pt x="1776" y="586"/>
                  <a:pt x="1779" y="583"/>
                  <a:pt x="1779" y="578"/>
                </a:cubicBezTo>
                <a:cubicBezTo>
                  <a:pt x="1779" y="574"/>
                  <a:pt x="1776" y="570"/>
                  <a:pt x="1771" y="570"/>
                </a:cubicBezTo>
                <a:close/>
                <a:moveTo>
                  <a:pt x="1789" y="553"/>
                </a:moveTo>
                <a:cubicBezTo>
                  <a:pt x="1785" y="553"/>
                  <a:pt x="1781" y="556"/>
                  <a:pt x="1781" y="561"/>
                </a:cubicBezTo>
                <a:cubicBezTo>
                  <a:pt x="1781" y="565"/>
                  <a:pt x="1785" y="569"/>
                  <a:pt x="1789" y="569"/>
                </a:cubicBezTo>
                <a:cubicBezTo>
                  <a:pt x="1793" y="569"/>
                  <a:pt x="1797" y="565"/>
                  <a:pt x="1797" y="561"/>
                </a:cubicBezTo>
                <a:cubicBezTo>
                  <a:pt x="1797" y="556"/>
                  <a:pt x="1793" y="553"/>
                  <a:pt x="1789" y="553"/>
                </a:cubicBezTo>
                <a:close/>
                <a:moveTo>
                  <a:pt x="1789" y="588"/>
                </a:moveTo>
                <a:cubicBezTo>
                  <a:pt x="1785" y="588"/>
                  <a:pt x="1781" y="592"/>
                  <a:pt x="1781" y="596"/>
                </a:cubicBezTo>
                <a:cubicBezTo>
                  <a:pt x="1781" y="601"/>
                  <a:pt x="1785" y="604"/>
                  <a:pt x="1789" y="604"/>
                </a:cubicBezTo>
                <a:cubicBezTo>
                  <a:pt x="1793" y="604"/>
                  <a:pt x="1797" y="601"/>
                  <a:pt x="1797" y="596"/>
                </a:cubicBezTo>
                <a:cubicBezTo>
                  <a:pt x="1797" y="592"/>
                  <a:pt x="1793" y="588"/>
                  <a:pt x="1789" y="588"/>
                </a:cubicBezTo>
                <a:close/>
                <a:moveTo>
                  <a:pt x="1807" y="54"/>
                </a:moveTo>
                <a:cubicBezTo>
                  <a:pt x="1802" y="54"/>
                  <a:pt x="1799" y="57"/>
                  <a:pt x="1799" y="62"/>
                </a:cubicBezTo>
                <a:cubicBezTo>
                  <a:pt x="1799" y="66"/>
                  <a:pt x="1802" y="70"/>
                  <a:pt x="1807" y="70"/>
                </a:cubicBezTo>
                <a:cubicBezTo>
                  <a:pt x="1811" y="70"/>
                  <a:pt x="1815" y="66"/>
                  <a:pt x="1815" y="62"/>
                </a:cubicBezTo>
                <a:cubicBezTo>
                  <a:pt x="1815" y="57"/>
                  <a:pt x="1811" y="54"/>
                  <a:pt x="1807" y="54"/>
                </a:cubicBezTo>
                <a:close/>
                <a:moveTo>
                  <a:pt x="1807" y="72"/>
                </a:moveTo>
                <a:cubicBezTo>
                  <a:pt x="1802" y="72"/>
                  <a:pt x="1799" y="75"/>
                  <a:pt x="1799" y="80"/>
                </a:cubicBezTo>
                <a:cubicBezTo>
                  <a:pt x="1799" y="84"/>
                  <a:pt x="1802" y="88"/>
                  <a:pt x="1807" y="88"/>
                </a:cubicBezTo>
                <a:cubicBezTo>
                  <a:pt x="1811" y="88"/>
                  <a:pt x="1815" y="84"/>
                  <a:pt x="1815" y="80"/>
                </a:cubicBezTo>
                <a:cubicBezTo>
                  <a:pt x="1815" y="75"/>
                  <a:pt x="1811" y="72"/>
                  <a:pt x="1807" y="72"/>
                </a:cubicBezTo>
                <a:close/>
                <a:moveTo>
                  <a:pt x="1807" y="90"/>
                </a:moveTo>
                <a:cubicBezTo>
                  <a:pt x="1802" y="90"/>
                  <a:pt x="1799" y="93"/>
                  <a:pt x="1799" y="98"/>
                </a:cubicBezTo>
                <a:cubicBezTo>
                  <a:pt x="1799" y="102"/>
                  <a:pt x="1802" y="106"/>
                  <a:pt x="1807" y="106"/>
                </a:cubicBezTo>
                <a:cubicBezTo>
                  <a:pt x="1811" y="106"/>
                  <a:pt x="1815" y="102"/>
                  <a:pt x="1815" y="98"/>
                </a:cubicBezTo>
                <a:cubicBezTo>
                  <a:pt x="1815" y="93"/>
                  <a:pt x="1811" y="90"/>
                  <a:pt x="1807" y="90"/>
                </a:cubicBezTo>
                <a:close/>
                <a:moveTo>
                  <a:pt x="1807" y="107"/>
                </a:moveTo>
                <a:cubicBezTo>
                  <a:pt x="1802" y="107"/>
                  <a:pt x="1799" y="111"/>
                  <a:pt x="1799" y="115"/>
                </a:cubicBezTo>
                <a:cubicBezTo>
                  <a:pt x="1799" y="120"/>
                  <a:pt x="1802" y="123"/>
                  <a:pt x="1807" y="123"/>
                </a:cubicBezTo>
                <a:cubicBezTo>
                  <a:pt x="1811" y="123"/>
                  <a:pt x="1815" y="120"/>
                  <a:pt x="1815" y="115"/>
                </a:cubicBezTo>
                <a:cubicBezTo>
                  <a:pt x="1815" y="111"/>
                  <a:pt x="1811" y="107"/>
                  <a:pt x="1807" y="107"/>
                </a:cubicBezTo>
                <a:close/>
                <a:moveTo>
                  <a:pt x="1825" y="72"/>
                </a:moveTo>
                <a:cubicBezTo>
                  <a:pt x="1820" y="72"/>
                  <a:pt x="1817" y="75"/>
                  <a:pt x="1817" y="80"/>
                </a:cubicBezTo>
                <a:cubicBezTo>
                  <a:pt x="1817" y="84"/>
                  <a:pt x="1820" y="88"/>
                  <a:pt x="1825" y="88"/>
                </a:cubicBezTo>
                <a:cubicBezTo>
                  <a:pt x="1829" y="88"/>
                  <a:pt x="1833" y="84"/>
                  <a:pt x="1833" y="80"/>
                </a:cubicBezTo>
                <a:cubicBezTo>
                  <a:pt x="1833" y="75"/>
                  <a:pt x="1829" y="72"/>
                  <a:pt x="1825" y="72"/>
                </a:cubicBezTo>
                <a:close/>
                <a:moveTo>
                  <a:pt x="1825" y="90"/>
                </a:moveTo>
                <a:cubicBezTo>
                  <a:pt x="1820" y="90"/>
                  <a:pt x="1817" y="93"/>
                  <a:pt x="1817" y="98"/>
                </a:cubicBezTo>
                <a:cubicBezTo>
                  <a:pt x="1817" y="102"/>
                  <a:pt x="1820" y="106"/>
                  <a:pt x="1825" y="106"/>
                </a:cubicBezTo>
                <a:cubicBezTo>
                  <a:pt x="1829" y="106"/>
                  <a:pt x="1833" y="102"/>
                  <a:pt x="1833" y="98"/>
                </a:cubicBezTo>
                <a:cubicBezTo>
                  <a:pt x="1833" y="93"/>
                  <a:pt x="1829" y="90"/>
                  <a:pt x="1825" y="90"/>
                </a:cubicBezTo>
                <a:close/>
                <a:moveTo>
                  <a:pt x="1825" y="107"/>
                </a:moveTo>
                <a:cubicBezTo>
                  <a:pt x="1820" y="107"/>
                  <a:pt x="1817" y="111"/>
                  <a:pt x="1817" y="115"/>
                </a:cubicBezTo>
                <a:cubicBezTo>
                  <a:pt x="1817" y="120"/>
                  <a:pt x="1820" y="123"/>
                  <a:pt x="1825" y="123"/>
                </a:cubicBezTo>
                <a:cubicBezTo>
                  <a:pt x="1829" y="123"/>
                  <a:pt x="1833" y="120"/>
                  <a:pt x="1833" y="115"/>
                </a:cubicBezTo>
                <a:cubicBezTo>
                  <a:pt x="1833" y="111"/>
                  <a:pt x="1829" y="107"/>
                  <a:pt x="1825" y="107"/>
                </a:cubicBezTo>
                <a:close/>
                <a:moveTo>
                  <a:pt x="1807" y="125"/>
                </a:moveTo>
                <a:cubicBezTo>
                  <a:pt x="1802" y="125"/>
                  <a:pt x="1799" y="129"/>
                  <a:pt x="1799" y="133"/>
                </a:cubicBezTo>
                <a:cubicBezTo>
                  <a:pt x="1799" y="138"/>
                  <a:pt x="1802" y="141"/>
                  <a:pt x="1807" y="141"/>
                </a:cubicBezTo>
                <a:cubicBezTo>
                  <a:pt x="1811" y="141"/>
                  <a:pt x="1815" y="138"/>
                  <a:pt x="1815" y="133"/>
                </a:cubicBezTo>
                <a:cubicBezTo>
                  <a:pt x="1815" y="129"/>
                  <a:pt x="1811" y="125"/>
                  <a:pt x="1807" y="125"/>
                </a:cubicBezTo>
                <a:close/>
                <a:moveTo>
                  <a:pt x="1807" y="143"/>
                </a:moveTo>
                <a:cubicBezTo>
                  <a:pt x="1802" y="143"/>
                  <a:pt x="1799" y="147"/>
                  <a:pt x="1799" y="151"/>
                </a:cubicBezTo>
                <a:cubicBezTo>
                  <a:pt x="1799" y="155"/>
                  <a:pt x="1802" y="159"/>
                  <a:pt x="1807" y="159"/>
                </a:cubicBezTo>
                <a:cubicBezTo>
                  <a:pt x="1811" y="159"/>
                  <a:pt x="1815" y="155"/>
                  <a:pt x="1815" y="151"/>
                </a:cubicBezTo>
                <a:cubicBezTo>
                  <a:pt x="1815" y="147"/>
                  <a:pt x="1811" y="143"/>
                  <a:pt x="1807" y="143"/>
                </a:cubicBezTo>
                <a:close/>
                <a:moveTo>
                  <a:pt x="1807" y="161"/>
                </a:moveTo>
                <a:cubicBezTo>
                  <a:pt x="1802" y="161"/>
                  <a:pt x="1799" y="164"/>
                  <a:pt x="1799" y="169"/>
                </a:cubicBezTo>
                <a:cubicBezTo>
                  <a:pt x="1799" y="173"/>
                  <a:pt x="1802" y="177"/>
                  <a:pt x="1807" y="177"/>
                </a:cubicBezTo>
                <a:cubicBezTo>
                  <a:pt x="1811" y="177"/>
                  <a:pt x="1815" y="173"/>
                  <a:pt x="1815" y="169"/>
                </a:cubicBezTo>
                <a:cubicBezTo>
                  <a:pt x="1815" y="164"/>
                  <a:pt x="1811" y="161"/>
                  <a:pt x="1807" y="161"/>
                </a:cubicBezTo>
                <a:close/>
                <a:moveTo>
                  <a:pt x="1807" y="179"/>
                </a:moveTo>
                <a:cubicBezTo>
                  <a:pt x="1802" y="179"/>
                  <a:pt x="1799" y="182"/>
                  <a:pt x="1799" y="187"/>
                </a:cubicBezTo>
                <a:cubicBezTo>
                  <a:pt x="1799" y="191"/>
                  <a:pt x="1802" y="195"/>
                  <a:pt x="1807" y="195"/>
                </a:cubicBezTo>
                <a:cubicBezTo>
                  <a:pt x="1811" y="195"/>
                  <a:pt x="1815" y="191"/>
                  <a:pt x="1815" y="187"/>
                </a:cubicBezTo>
                <a:cubicBezTo>
                  <a:pt x="1815" y="182"/>
                  <a:pt x="1811" y="179"/>
                  <a:pt x="1807" y="179"/>
                </a:cubicBezTo>
                <a:close/>
                <a:moveTo>
                  <a:pt x="1825" y="125"/>
                </a:moveTo>
                <a:cubicBezTo>
                  <a:pt x="1820" y="125"/>
                  <a:pt x="1817" y="129"/>
                  <a:pt x="1817" y="133"/>
                </a:cubicBezTo>
                <a:cubicBezTo>
                  <a:pt x="1817" y="138"/>
                  <a:pt x="1820" y="141"/>
                  <a:pt x="1825" y="141"/>
                </a:cubicBezTo>
                <a:cubicBezTo>
                  <a:pt x="1829" y="141"/>
                  <a:pt x="1833" y="138"/>
                  <a:pt x="1833" y="133"/>
                </a:cubicBezTo>
                <a:cubicBezTo>
                  <a:pt x="1833" y="129"/>
                  <a:pt x="1829" y="125"/>
                  <a:pt x="1825" y="125"/>
                </a:cubicBezTo>
                <a:close/>
                <a:moveTo>
                  <a:pt x="1825" y="143"/>
                </a:moveTo>
                <a:cubicBezTo>
                  <a:pt x="1820" y="143"/>
                  <a:pt x="1817" y="147"/>
                  <a:pt x="1817" y="151"/>
                </a:cubicBezTo>
                <a:cubicBezTo>
                  <a:pt x="1817" y="155"/>
                  <a:pt x="1820" y="159"/>
                  <a:pt x="1825" y="159"/>
                </a:cubicBezTo>
                <a:cubicBezTo>
                  <a:pt x="1829" y="159"/>
                  <a:pt x="1833" y="155"/>
                  <a:pt x="1833" y="151"/>
                </a:cubicBezTo>
                <a:cubicBezTo>
                  <a:pt x="1833" y="147"/>
                  <a:pt x="1829" y="143"/>
                  <a:pt x="1825" y="143"/>
                </a:cubicBezTo>
                <a:close/>
                <a:moveTo>
                  <a:pt x="1825" y="161"/>
                </a:moveTo>
                <a:cubicBezTo>
                  <a:pt x="1820" y="161"/>
                  <a:pt x="1817" y="164"/>
                  <a:pt x="1817" y="169"/>
                </a:cubicBezTo>
                <a:cubicBezTo>
                  <a:pt x="1817" y="173"/>
                  <a:pt x="1820" y="177"/>
                  <a:pt x="1825" y="177"/>
                </a:cubicBezTo>
                <a:cubicBezTo>
                  <a:pt x="1829" y="177"/>
                  <a:pt x="1833" y="173"/>
                  <a:pt x="1833" y="169"/>
                </a:cubicBezTo>
                <a:cubicBezTo>
                  <a:pt x="1833" y="164"/>
                  <a:pt x="1829" y="161"/>
                  <a:pt x="1825" y="161"/>
                </a:cubicBezTo>
                <a:close/>
                <a:moveTo>
                  <a:pt x="1825" y="179"/>
                </a:moveTo>
                <a:cubicBezTo>
                  <a:pt x="1820" y="179"/>
                  <a:pt x="1817" y="182"/>
                  <a:pt x="1817" y="187"/>
                </a:cubicBezTo>
                <a:cubicBezTo>
                  <a:pt x="1817" y="191"/>
                  <a:pt x="1820" y="195"/>
                  <a:pt x="1825" y="195"/>
                </a:cubicBezTo>
                <a:cubicBezTo>
                  <a:pt x="1829" y="195"/>
                  <a:pt x="1833" y="191"/>
                  <a:pt x="1833" y="187"/>
                </a:cubicBezTo>
                <a:cubicBezTo>
                  <a:pt x="1833" y="182"/>
                  <a:pt x="1829" y="179"/>
                  <a:pt x="1825" y="179"/>
                </a:cubicBezTo>
                <a:close/>
                <a:moveTo>
                  <a:pt x="1807" y="196"/>
                </a:moveTo>
                <a:cubicBezTo>
                  <a:pt x="1802" y="196"/>
                  <a:pt x="1799" y="200"/>
                  <a:pt x="1799" y="204"/>
                </a:cubicBezTo>
                <a:cubicBezTo>
                  <a:pt x="1799" y="209"/>
                  <a:pt x="1802" y="212"/>
                  <a:pt x="1807" y="212"/>
                </a:cubicBezTo>
                <a:cubicBezTo>
                  <a:pt x="1811" y="212"/>
                  <a:pt x="1815" y="209"/>
                  <a:pt x="1815" y="204"/>
                </a:cubicBezTo>
                <a:cubicBezTo>
                  <a:pt x="1815" y="200"/>
                  <a:pt x="1811" y="196"/>
                  <a:pt x="1807" y="196"/>
                </a:cubicBezTo>
                <a:close/>
                <a:moveTo>
                  <a:pt x="1807" y="214"/>
                </a:moveTo>
                <a:cubicBezTo>
                  <a:pt x="1802" y="214"/>
                  <a:pt x="1799" y="218"/>
                  <a:pt x="1799" y="222"/>
                </a:cubicBezTo>
                <a:cubicBezTo>
                  <a:pt x="1799" y="227"/>
                  <a:pt x="1802" y="230"/>
                  <a:pt x="1807" y="230"/>
                </a:cubicBezTo>
                <a:cubicBezTo>
                  <a:pt x="1811" y="230"/>
                  <a:pt x="1815" y="227"/>
                  <a:pt x="1815" y="222"/>
                </a:cubicBezTo>
                <a:cubicBezTo>
                  <a:pt x="1815" y="218"/>
                  <a:pt x="1811" y="214"/>
                  <a:pt x="1807" y="214"/>
                </a:cubicBezTo>
                <a:close/>
                <a:moveTo>
                  <a:pt x="1807" y="232"/>
                </a:moveTo>
                <a:cubicBezTo>
                  <a:pt x="1802" y="232"/>
                  <a:pt x="1799" y="236"/>
                  <a:pt x="1799" y="240"/>
                </a:cubicBezTo>
                <a:cubicBezTo>
                  <a:pt x="1799" y="244"/>
                  <a:pt x="1802" y="248"/>
                  <a:pt x="1807" y="248"/>
                </a:cubicBezTo>
                <a:cubicBezTo>
                  <a:pt x="1811" y="248"/>
                  <a:pt x="1815" y="244"/>
                  <a:pt x="1815" y="240"/>
                </a:cubicBezTo>
                <a:cubicBezTo>
                  <a:pt x="1815" y="236"/>
                  <a:pt x="1811" y="232"/>
                  <a:pt x="1807" y="232"/>
                </a:cubicBezTo>
                <a:close/>
                <a:moveTo>
                  <a:pt x="1807" y="250"/>
                </a:moveTo>
                <a:cubicBezTo>
                  <a:pt x="1802" y="250"/>
                  <a:pt x="1799" y="253"/>
                  <a:pt x="1799" y="258"/>
                </a:cubicBezTo>
                <a:cubicBezTo>
                  <a:pt x="1799" y="262"/>
                  <a:pt x="1802" y="266"/>
                  <a:pt x="1807" y="266"/>
                </a:cubicBezTo>
                <a:cubicBezTo>
                  <a:pt x="1811" y="266"/>
                  <a:pt x="1815" y="262"/>
                  <a:pt x="1815" y="258"/>
                </a:cubicBezTo>
                <a:cubicBezTo>
                  <a:pt x="1815" y="253"/>
                  <a:pt x="1811" y="250"/>
                  <a:pt x="1807" y="250"/>
                </a:cubicBezTo>
                <a:close/>
                <a:moveTo>
                  <a:pt x="1825" y="196"/>
                </a:moveTo>
                <a:cubicBezTo>
                  <a:pt x="1820" y="196"/>
                  <a:pt x="1817" y="200"/>
                  <a:pt x="1817" y="204"/>
                </a:cubicBezTo>
                <a:cubicBezTo>
                  <a:pt x="1817" y="209"/>
                  <a:pt x="1820" y="212"/>
                  <a:pt x="1825" y="212"/>
                </a:cubicBezTo>
                <a:cubicBezTo>
                  <a:pt x="1829" y="212"/>
                  <a:pt x="1833" y="209"/>
                  <a:pt x="1833" y="204"/>
                </a:cubicBezTo>
                <a:cubicBezTo>
                  <a:pt x="1833" y="200"/>
                  <a:pt x="1829" y="196"/>
                  <a:pt x="1825" y="196"/>
                </a:cubicBezTo>
                <a:close/>
                <a:moveTo>
                  <a:pt x="1825" y="214"/>
                </a:moveTo>
                <a:cubicBezTo>
                  <a:pt x="1820" y="214"/>
                  <a:pt x="1817" y="218"/>
                  <a:pt x="1817" y="222"/>
                </a:cubicBezTo>
                <a:cubicBezTo>
                  <a:pt x="1817" y="227"/>
                  <a:pt x="1820" y="230"/>
                  <a:pt x="1825" y="230"/>
                </a:cubicBezTo>
                <a:cubicBezTo>
                  <a:pt x="1829" y="230"/>
                  <a:pt x="1833" y="227"/>
                  <a:pt x="1833" y="222"/>
                </a:cubicBezTo>
                <a:cubicBezTo>
                  <a:pt x="1833" y="218"/>
                  <a:pt x="1829" y="214"/>
                  <a:pt x="1825" y="214"/>
                </a:cubicBezTo>
                <a:close/>
                <a:moveTo>
                  <a:pt x="1825" y="232"/>
                </a:moveTo>
                <a:cubicBezTo>
                  <a:pt x="1820" y="232"/>
                  <a:pt x="1817" y="236"/>
                  <a:pt x="1817" y="240"/>
                </a:cubicBezTo>
                <a:cubicBezTo>
                  <a:pt x="1817" y="244"/>
                  <a:pt x="1820" y="248"/>
                  <a:pt x="1825" y="248"/>
                </a:cubicBezTo>
                <a:cubicBezTo>
                  <a:pt x="1829" y="248"/>
                  <a:pt x="1833" y="244"/>
                  <a:pt x="1833" y="240"/>
                </a:cubicBezTo>
                <a:cubicBezTo>
                  <a:pt x="1833" y="236"/>
                  <a:pt x="1829" y="232"/>
                  <a:pt x="1825" y="232"/>
                </a:cubicBezTo>
                <a:close/>
                <a:moveTo>
                  <a:pt x="1825" y="250"/>
                </a:moveTo>
                <a:cubicBezTo>
                  <a:pt x="1820" y="250"/>
                  <a:pt x="1817" y="253"/>
                  <a:pt x="1817" y="258"/>
                </a:cubicBezTo>
                <a:cubicBezTo>
                  <a:pt x="1817" y="262"/>
                  <a:pt x="1820" y="266"/>
                  <a:pt x="1825" y="266"/>
                </a:cubicBezTo>
                <a:cubicBezTo>
                  <a:pt x="1829" y="266"/>
                  <a:pt x="1833" y="262"/>
                  <a:pt x="1833" y="258"/>
                </a:cubicBezTo>
                <a:cubicBezTo>
                  <a:pt x="1833" y="253"/>
                  <a:pt x="1829" y="250"/>
                  <a:pt x="1825" y="250"/>
                </a:cubicBezTo>
                <a:close/>
                <a:moveTo>
                  <a:pt x="1807" y="268"/>
                </a:moveTo>
                <a:cubicBezTo>
                  <a:pt x="1802" y="268"/>
                  <a:pt x="1799" y="271"/>
                  <a:pt x="1799" y="276"/>
                </a:cubicBezTo>
                <a:cubicBezTo>
                  <a:pt x="1799" y="280"/>
                  <a:pt x="1802" y="284"/>
                  <a:pt x="1807" y="284"/>
                </a:cubicBezTo>
                <a:cubicBezTo>
                  <a:pt x="1811" y="284"/>
                  <a:pt x="1815" y="280"/>
                  <a:pt x="1815" y="276"/>
                </a:cubicBezTo>
                <a:cubicBezTo>
                  <a:pt x="1815" y="271"/>
                  <a:pt x="1811" y="268"/>
                  <a:pt x="1807" y="268"/>
                </a:cubicBezTo>
                <a:close/>
                <a:moveTo>
                  <a:pt x="1807" y="285"/>
                </a:moveTo>
                <a:cubicBezTo>
                  <a:pt x="1802" y="285"/>
                  <a:pt x="1799" y="289"/>
                  <a:pt x="1799" y="293"/>
                </a:cubicBezTo>
                <a:cubicBezTo>
                  <a:pt x="1799" y="298"/>
                  <a:pt x="1802" y="301"/>
                  <a:pt x="1807" y="301"/>
                </a:cubicBezTo>
                <a:cubicBezTo>
                  <a:pt x="1811" y="301"/>
                  <a:pt x="1815" y="298"/>
                  <a:pt x="1815" y="293"/>
                </a:cubicBezTo>
                <a:cubicBezTo>
                  <a:pt x="1815" y="289"/>
                  <a:pt x="1811" y="285"/>
                  <a:pt x="1807" y="285"/>
                </a:cubicBezTo>
                <a:close/>
                <a:moveTo>
                  <a:pt x="1807" y="303"/>
                </a:moveTo>
                <a:cubicBezTo>
                  <a:pt x="1802" y="303"/>
                  <a:pt x="1799" y="307"/>
                  <a:pt x="1799" y="311"/>
                </a:cubicBezTo>
                <a:cubicBezTo>
                  <a:pt x="1799" y="316"/>
                  <a:pt x="1802" y="319"/>
                  <a:pt x="1807" y="319"/>
                </a:cubicBezTo>
                <a:cubicBezTo>
                  <a:pt x="1811" y="319"/>
                  <a:pt x="1815" y="316"/>
                  <a:pt x="1815" y="311"/>
                </a:cubicBezTo>
                <a:cubicBezTo>
                  <a:pt x="1815" y="307"/>
                  <a:pt x="1811" y="303"/>
                  <a:pt x="1807" y="303"/>
                </a:cubicBezTo>
                <a:close/>
                <a:moveTo>
                  <a:pt x="1807" y="321"/>
                </a:moveTo>
                <a:cubicBezTo>
                  <a:pt x="1802" y="321"/>
                  <a:pt x="1799" y="325"/>
                  <a:pt x="1799" y="329"/>
                </a:cubicBezTo>
                <a:cubicBezTo>
                  <a:pt x="1799" y="334"/>
                  <a:pt x="1802" y="337"/>
                  <a:pt x="1807" y="337"/>
                </a:cubicBezTo>
                <a:cubicBezTo>
                  <a:pt x="1811" y="337"/>
                  <a:pt x="1815" y="334"/>
                  <a:pt x="1815" y="329"/>
                </a:cubicBezTo>
                <a:cubicBezTo>
                  <a:pt x="1815" y="325"/>
                  <a:pt x="1811" y="321"/>
                  <a:pt x="1807" y="321"/>
                </a:cubicBezTo>
                <a:close/>
                <a:moveTo>
                  <a:pt x="1825" y="268"/>
                </a:moveTo>
                <a:cubicBezTo>
                  <a:pt x="1820" y="268"/>
                  <a:pt x="1817" y="271"/>
                  <a:pt x="1817" y="276"/>
                </a:cubicBezTo>
                <a:cubicBezTo>
                  <a:pt x="1817" y="280"/>
                  <a:pt x="1820" y="284"/>
                  <a:pt x="1825" y="284"/>
                </a:cubicBezTo>
                <a:cubicBezTo>
                  <a:pt x="1829" y="284"/>
                  <a:pt x="1833" y="280"/>
                  <a:pt x="1833" y="276"/>
                </a:cubicBezTo>
                <a:cubicBezTo>
                  <a:pt x="1833" y="271"/>
                  <a:pt x="1829" y="268"/>
                  <a:pt x="1825" y="268"/>
                </a:cubicBezTo>
                <a:close/>
                <a:moveTo>
                  <a:pt x="1825" y="285"/>
                </a:moveTo>
                <a:cubicBezTo>
                  <a:pt x="1820" y="285"/>
                  <a:pt x="1817" y="289"/>
                  <a:pt x="1817" y="293"/>
                </a:cubicBezTo>
                <a:cubicBezTo>
                  <a:pt x="1817" y="298"/>
                  <a:pt x="1820" y="301"/>
                  <a:pt x="1825" y="301"/>
                </a:cubicBezTo>
                <a:cubicBezTo>
                  <a:pt x="1829" y="301"/>
                  <a:pt x="1833" y="298"/>
                  <a:pt x="1833" y="293"/>
                </a:cubicBezTo>
                <a:cubicBezTo>
                  <a:pt x="1833" y="289"/>
                  <a:pt x="1829" y="285"/>
                  <a:pt x="1825" y="285"/>
                </a:cubicBezTo>
                <a:close/>
                <a:moveTo>
                  <a:pt x="1825" y="303"/>
                </a:moveTo>
                <a:cubicBezTo>
                  <a:pt x="1820" y="303"/>
                  <a:pt x="1817" y="307"/>
                  <a:pt x="1817" y="311"/>
                </a:cubicBezTo>
                <a:cubicBezTo>
                  <a:pt x="1817" y="316"/>
                  <a:pt x="1820" y="319"/>
                  <a:pt x="1825" y="319"/>
                </a:cubicBezTo>
                <a:cubicBezTo>
                  <a:pt x="1829" y="319"/>
                  <a:pt x="1833" y="316"/>
                  <a:pt x="1833" y="311"/>
                </a:cubicBezTo>
                <a:cubicBezTo>
                  <a:pt x="1833" y="307"/>
                  <a:pt x="1829" y="303"/>
                  <a:pt x="1825" y="303"/>
                </a:cubicBezTo>
                <a:close/>
                <a:moveTo>
                  <a:pt x="1825" y="321"/>
                </a:moveTo>
                <a:cubicBezTo>
                  <a:pt x="1820" y="321"/>
                  <a:pt x="1817" y="325"/>
                  <a:pt x="1817" y="329"/>
                </a:cubicBezTo>
                <a:cubicBezTo>
                  <a:pt x="1817" y="334"/>
                  <a:pt x="1820" y="337"/>
                  <a:pt x="1825" y="337"/>
                </a:cubicBezTo>
                <a:cubicBezTo>
                  <a:pt x="1829" y="337"/>
                  <a:pt x="1833" y="334"/>
                  <a:pt x="1833" y="329"/>
                </a:cubicBezTo>
                <a:cubicBezTo>
                  <a:pt x="1833" y="325"/>
                  <a:pt x="1829" y="321"/>
                  <a:pt x="1825" y="321"/>
                </a:cubicBezTo>
                <a:close/>
                <a:moveTo>
                  <a:pt x="1807" y="339"/>
                </a:moveTo>
                <a:cubicBezTo>
                  <a:pt x="1802" y="339"/>
                  <a:pt x="1799" y="342"/>
                  <a:pt x="1799" y="347"/>
                </a:cubicBezTo>
                <a:cubicBezTo>
                  <a:pt x="1799" y="351"/>
                  <a:pt x="1802" y="355"/>
                  <a:pt x="1807" y="355"/>
                </a:cubicBezTo>
                <a:cubicBezTo>
                  <a:pt x="1811" y="355"/>
                  <a:pt x="1815" y="351"/>
                  <a:pt x="1815" y="347"/>
                </a:cubicBezTo>
                <a:cubicBezTo>
                  <a:pt x="1815" y="342"/>
                  <a:pt x="1811" y="339"/>
                  <a:pt x="1807" y="339"/>
                </a:cubicBezTo>
                <a:close/>
                <a:moveTo>
                  <a:pt x="1807" y="357"/>
                </a:moveTo>
                <a:cubicBezTo>
                  <a:pt x="1802" y="357"/>
                  <a:pt x="1799" y="360"/>
                  <a:pt x="1799" y="365"/>
                </a:cubicBezTo>
                <a:cubicBezTo>
                  <a:pt x="1799" y="369"/>
                  <a:pt x="1802" y="373"/>
                  <a:pt x="1807" y="373"/>
                </a:cubicBezTo>
                <a:cubicBezTo>
                  <a:pt x="1811" y="373"/>
                  <a:pt x="1815" y="369"/>
                  <a:pt x="1815" y="365"/>
                </a:cubicBezTo>
                <a:cubicBezTo>
                  <a:pt x="1815" y="360"/>
                  <a:pt x="1811" y="357"/>
                  <a:pt x="1807" y="357"/>
                </a:cubicBezTo>
                <a:close/>
                <a:moveTo>
                  <a:pt x="1807" y="375"/>
                </a:moveTo>
                <a:cubicBezTo>
                  <a:pt x="1802" y="375"/>
                  <a:pt x="1799" y="378"/>
                  <a:pt x="1799" y="383"/>
                </a:cubicBezTo>
                <a:cubicBezTo>
                  <a:pt x="1799" y="387"/>
                  <a:pt x="1802" y="391"/>
                  <a:pt x="1807" y="391"/>
                </a:cubicBezTo>
                <a:cubicBezTo>
                  <a:pt x="1811" y="391"/>
                  <a:pt x="1815" y="387"/>
                  <a:pt x="1815" y="383"/>
                </a:cubicBezTo>
                <a:cubicBezTo>
                  <a:pt x="1815" y="378"/>
                  <a:pt x="1811" y="375"/>
                  <a:pt x="1807" y="375"/>
                </a:cubicBezTo>
                <a:close/>
                <a:moveTo>
                  <a:pt x="1807" y="392"/>
                </a:moveTo>
                <a:cubicBezTo>
                  <a:pt x="1802" y="392"/>
                  <a:pt x="1799" y="396"/>
                  <a:pt x="1799" y="400"/>
                </a:cubicBezTo>
                <a:cubicBezTo>
                  <a:pt x="1799" y="405"/>
                  <a:pt x="1802" y="408"/>
                  <a:pt x="1807" y="408"/>
                </a:cubicBezTo>
                <a:cubicBezTo>
                  <a:pt x="1811" y="408"/>
                  <a:pt x="1815" y="405"/>
                  <a:pt x="1815" y="400"/>
                </a:cubicBezTo>
                <a:cubicBezTo>
                  <a:pt x="1815" y="396"/>
                  <a:pt x="1811" y="392"/>
                  <a:pt x="1807" y="392"/>
                </a:cubicBezTo>
                <a:close/>
                <a:moveTo>
                  <a:pt x="1825" y="339"/>
                </a:moveTo>
                <a:cubicBezTo>
                  <a:pt x="1820" y="339"/>
                  <a:pt x="1817" y="342"/>
                  <a:pt x="1817" y="347"/>
                </a:cubicBezTo>
                <a:cubicBezTo>
                  <a:pt x="1817" y="351"/>
                  <a:pt x="1820" y="355"/>
                  <a:pt x="1825" y="355"/>
                </a:cubicBezTo>
                <a:cubicBezTo>
                  <a:pt x="1829" y="355"/>
                  <a:pt x="1833" y="351"/>
                  <a:pt x="1833" y="347"/>
                </a:cubicBezTo>
                <a:cubicBezTo>
                  <a:pt x="1833" y="342"/>
                  <a:pt x="1829" y="339"/>
                  <a:pt x="1825" y="339"/>
                </a:cubicBezTo>
                <a:close/>
                <a:moveTo>
                  <a:pt x="1825" y="357"/>
                </a:moveTo>
                <a:cubicBezTo>
                  <a:pt x="1820" y="357"/>
                  <a:pt x="1817" y="360"/>
                  <a:pt x="1817" y="365"/>
                </a:cubicBezTo>
                <a:cubicBezTo>
                  <a:pt x="1817" y="369"/>
                  <a:pt x="1820" y="373"/>
                  <a:pt x="1825" y="373"/>
                </a:cubicBezTo>
                <a:cubicBezTo>
                  <a:pt x="1829" y="373"/>
                  <a:pt x="1833" y="369"/>
                  <a:pt x="1833" y="365"/>
                </a:cubicBezTo>
                <a:cubicBezTo>
                  <a:pt x="1833" y="360"/>
                  <a:pt x="1829" y="357"/>
                  <a:pt x="1825" y="357"/>
                </a:cubicBezTo>
                <a:close/>
                <a:moveTo>
                  <a:pt x="1825" y="375"/>
                </a:moveTo>
                <a:cubicBezTo>
                  <a:pt x="1820" y="375"/>
                  <a:pt x="1817" y="378"/>
                  <a:pt x="1817" y="383"/>
                </a:cubicBezTo>
                <a:cubicBezTo>
                  <a:pt x="1817" y="387"/>
                  <a:pt x="1820" y="391"/>
                  <a:pt x="1825" y="391"/>
                </a:cubicBezTo>
                <a:cubicBezTo>
                  <a:pt x="1829" y="391"/>
                  <a:pt x="1833" y="387"/>
                  <a:pt x="1833" y="383"/>
                </a:cubicBezTo>
                <a:cubicBezTo>
                  <a:pt x="1833" y="378"/>
                  <a:pt x="1829" y="375"/>
                  <a:pt x="1825" y="375"/>
                </a:cubicBezTo>
                <a:close/>
                <a:moveTo>
                  <a:pt x="1807" y="517"/>
                </a:moveTo>
                <a:cubicBezTo>
                  <a:pt x="1802" y="517"/>
                  <a:pt x="1799" y="521"/>
                  <a:pt x="1799" y="525"/>
                </a:cubicBezTo>
                <a:cubicBezTo>
                  <a:pt x="1799" y="529"/>
                  <a:pt x="1802" y="533"/>
                  <a:pt x="1807" y="533"/>
                </a:cubicBezTo>
                <a:cubicBezTo>
                  <a:pt x="1811" y="533"/>
                  <a:pt x="1815" y="529"/>
                  <a:pt x="1815" y="525"/>
                </a:cubicBezTo>
                <a:cubicBezTo>
                  <a:pt x="1815" y="521"/>
                  <a:pt x="1811" y="517"/>
                  <a:pt x="1807" y="517"/>
                </a:cubicBezTo>
                <a:close/>
                <a:moveTo>
                  <a:pt x="1807" y="535"/>
                </a:moveTo>
                <a:cubicBezTo>
                  <a:pt x="1802" y="535"/>
                  <a:pt x="1799" y="538"/>
                  <a:pt x="1799" y="543"/>
                </a:cubicBezTo>
                <a:cubicBezTo>
                  <a:pt x="1799" y="547"/>
                  <a:pt x="1802" y="551"/>
                  <a:pt x="1807" y="551"/>
                </a:cubicBezTo>
                <a:cubicBezTo>
                  <a:pt x="1811" y="551"/>
                  <a:pt x="1815" y="547"/>
                  <a:pt x="1815" y="543"/>
                </a:cubicBezTo>
                <a:cubicBezTo>
                  <a:pt x="1815" y="538"/>
                  <a:pt x="1811" y="535"/>
                  <a:pt x="1807" y="535"/>
                </a:cubicBezTo>
                <a:close/>
                <a:moveTo>
                  <a:pt x="1825" y="499"/>
                </a:moveTo>
                <a:cubicBezTo>
                  <a:pt x="1820" y="499"/>
                  <a:pt x="1817" y="503"/>
                  <a:pt x="1817" y="507"/>
                </a:cubicBezTo>
                <a:cubicBezTo>
                  <a:pt x="1817" y="512"/>
                  <a:pt x="1820" y="515"/>
                  <a:pt x="1825" y="515"/>
                </a:cubicBezTo>
                <a:cubicBezTo>
                  <a:pt x="1829" y="515"/>
                  <a:pt x="1833" y="512"/>
                  <a:pt x="1833" y="507"/>
                </a:cubicBezTo>
                <a:cubicBezTo>
                  <a:pt x="1833" y="503"/>
                  <a:pt x="1829" y="499"/>
                  <a:pt x="1825" y="499"/>
                </a:cubicBezTo>
                <a:close/>
                <a:moveTo>
                  <a:pt x="1825" y="517"/>
                </a:moveTo>
                <a:cubicBezTo>
                  <a:pt x="1820" y="517"/>
                  <a:pt x="1817" y="521"/>
                  <a:pt x="1817" y="525"/>
                </a:cubicBezTo>
                <a:cubicBezTo>
                  <a:pt x="1817" y="529"/>
                  <a:pt x="1820" y="533"/>
                  <a:pt x="1825" y="533"/>
                </a:cubicBezTo>
                <a:cubicBezTo>
                  <a:pt x="1829" y="533"/>
                  <a:pt x="1833" y="529"/>
                  <a:pt x="1833" y="525"/>
                </a:cubicBezTo>
                <a:cubicBezTo>
                  <a:pt x="1833" y="521"/>
                  <a:pt x="1829" y="517"/>
                  <a:pt x="1825" y="517"/>
                </a:cubicBezTo>
                <a:close/>
                <a:moveTo>
                  <a:pt x="1825" y="535"/>
                </a:moveTo>
                <a:cubicBezTo>
                  <a:pt x="1820" y="535"/>
                  <a:pt x="1817" y="538"/>
                  <a:pt x="1817" y="543"/>
                </a:cubicBezTo>
                <a:cubicBezTo>
                  <a:pt x="1817" y="547"/>
                  <a:pt x="1820" y="551"/>
                  <a:pt x="1825" y="551"/>
                </a:cubicBezTo>
                <a:cubicBezTo>
                  <a:pt x="1829" y="551"/>
                  <a:pt x="1833" y="547"/>
                  <a:pt x="1833" y="543"/>
                </a:cubicBezTo>
                <a:cubicBezTo>
                  <a:pt x="1833" y="538"/>
                  <a:pt x="1829" y="535"/>
                  <a:pt x="1825" y="535"/>
                </a:cubicBezTo>
                <a:close/>
                <a:moveTo>
                  <a:pt x="1807" y="553"/>
                </a:moveTo>
                <a:cubicBezTo>
                  <a:pt x="1802" y="553"/>
                  <a:pt x="1799" y="556"/>
                  <a:pt x="1799" y="561"/>
                </a:cubicBezTo>
                <a:cubicBezTo>
                  <a:pt x="1799" y="565"/>
                  <a:pt x="1802" y="569"/>
                  <a:pt x="1807" y="569"/>
                </a:cubicBezTo>
                <a:cubicBezTo>
                  <a:pt x="1811" y="569"/>
                  <a:pt x="1815" y="565"/>
                  <a:pt x="1815" y="561"/>
                </a:cubicBezTo>
                <a:cubicBezTo>
                  <a:pt x="1815" y="556"/>
                  <a:pt x="1811" y="553"/>
                  <a:pt x="1807" y="553"/>
                </a:cubicBezTo>
                <a:close/>
                <a:moveTo>
                  <a:pt x="1807" y="588"/>
                </a:moveTo>
                <a:cubicBezTo>
                  <a:pt x="1802" y="588"/>
                  <a:pt x="1799" y="592"/>
                  <a:pt x="1799" y="596"/>
                </a:cubicBezTo>
                <a:cubicBezTo>
                  <a:pt x="1799" y="601"/>
                  <a:pt x="1802" y="604"/>
                  <a:pt x="1807" y="604"/>
                </a:cubicBezTo>
                <a:cubicBezTo>
                  <a:pt x="1811" y="604"/>
                  <a:pt x="1815" y="601"/>
                  <a:pt x="1815" y="596"/>
                </a:cubicBezTo>
                <a:cubicBezTo>
                  <a:pt x="1815" y="592"/>
                  <a:pt x="1811" y="588"/>
                  <a:pt x="1807" y="588"/>
                </a:cubicBezTo>
                <a:close/>
                <a:moveTo>
                  <a:pt x="1825" y="553"/>
                </a:moveTo>
                <a:cubicBezTo>
                  <a:pt x="1820" y="553"/>
                  <a:pt x="1817" y="556"/>
                  <a:pt x="1817" y="561"/>
                </a:cubicBezTo>
                <a:cubicBezTo>
                  <a:pt x="1817" y="565"/>
                  <a:pt x="1820" y="569"/>
                  <a:pt x="1825" y="569"/>
                </a:cubicBezTo>
                <a:cubicBezTo>
                  <a:pt x="1829" y="569"/>
                  <a:pt x="1833" y="565"/>
                  <a:pt x="1833" y="561"/>
                </a:cubicBezTo>
                <a:cubicBezTo>
                  <a:pt x="1833" y="556"/>
                  <a:pt x="1829" y="553"/>
                  <a:pt x="1825" y="553"/>
                </a:cubicBezTo>
                <a:close/>
                <a:moveTo>
                  <a:pt x="1825" y="570"/>
                </a:moveTo>
                <a:cubicBezTo>
                  <a:pt x="1820" y="570"/>
                  <a:pt x="1817" y="574"/>
                  <a:pt x="1817" y="578"/>
                </a:cubicBezTo>
                <a:cubicBezTo>
                  <a:pt x="1817" y="583"/>
                  <a:pt x="1820" y="586"/>
                  <a:pt x="1825" y="586"/>
                </a:cubicBezTo>
                <a:cubicBezTo>
                  <a:pt x="1829" y="586"/>
                  <a:pt x="1833" y="583"/>
                  <a:pt x="1833" y="578"/>
                </a:cubicBezTo>
                <a:cubicBezTo>
                  <a:pt x="1833" y="574"/>
                  <a:pt x="1829" y="570"/>
                  <a:pt x="1825" y="570"/>
                </a:cubicBezTo>
                <a:close/>
                <a:moveTo>
                  <a:pt x="1825" y="588"/>
                </a:moveTo>
                <a:cubicBezTo>
                  <a:pt x="1820" y="588"/>
                  <a:pt x="1817" y="592"/>
                  <a:pt x="1817" y="596"/>
                </a:cubicBezTo>
                <a:cubicBezTo>
                  <a:pt x="1817" y="601"/>
                  <a:pt x="1820" y="604"/>
                  <a:pt x="1825" y="604"/>
                </a:cubicBezTo>
                <a:cubicBezTo>
                  <a:pt x="1829" y="604"/>
                  <a:pt x="1833" y="601"/>
                  <a:pt x="1833" y="596"/>
                </a:cubicBezTo>
                <a:cubicBezTo>
                  <a:pt x="1833" y="592"/>
                  <a:pt x="1829" y="588"/>
                  <a:pt x="1825" y="588"/>
                </a:cubicBezTo>
                <a:close/>
                <a:moveTo>
                  <a:pt x="1807" y="677"/>
                </a:moveTo>
                <a:cubicBezTo>
                  <a:pt x="1802" y="677"/>
                  <a:pt x="1799" y="681"/>
                  <a:pt x="1799" y="685"/>
                </a:cubicBezTo>
                <a:cubicBezTo>
                  <a:pt x="1799" y="690"/>
                  <a:pt x="1802" y="693"/>
                  <a:pt x="1807" y="693"/>
                </a:cubicBezTo>
                <a:cubicBezTo>
                  <a:pt x="1811" y="693"/>
                  <a:pt x="1815" y="690"/>
                  <a:pt x="1815" y="685"/>
                </a:cubicBezTo>
                <a:cubicBezTo>
                  <a:pt x="1815" y="681"/>
                  <a:pt x="1811" y="677"/>
                  <a:pt x="1807" y="677"/>
                </a:cubicBezTo>
                <a:close/>
                <a:moveTo>
                  <a:pt x="1825" y="677"/>
                </a:moveTo>
                <a:cubicBezTo>
                  <a:pt x="1820" y="677"/>
                  <a:pt x="1817" y="681"/>
                  <a:pt x="1817" y="685"/>
                </a:cubicBezTo>
                <a:cubicBezTo>
                  <a:pt x="1817" y="690"/>
                  <a:pt x="1820" y="693"/>
                  <a:pt x="1825" y="693"/>
                </a:cubicBezTo>
                <a:cubicBezTo>
                  <a:pt x="1829" y="693"/>
                  <a:pt x="1833" y="690"/>
                  <a:pt x="1833" y="685"/>
                </a:cubicBezTo>
                <a:cubicBezTo>
                  <a:pt x="1833" y="681"/>
                  <a:pt x="1829" y="677"/>
                  <a:pt x="1825" y="677"/>
                </a:cubicBezTo>
                <a:close/>
                <a:moveTo>
                  <a:pt x="1807" y="695"/>
                </a:moveTo>
                <a:cubicBezTo>
                  <a:pt x="1802" y="695"/>
                  <a:pt x="1799" y="699"/>
                  <a:pt x="1799" y="703"/>
                </a:cubicBezTo>
                <a:cubicBezTo>
                  <a:pt x="1799" y="708"/>
                  <a:pt x="1802" y="711"/>
                  <a:pt x="1807" y="711"/>
                </a:cubicBezTo>
                <a:cubicBezTo>
                  <a:pt x="1811" y="711"/>
                  <a:pt x="1815" y="708"/>
                  <a:pt x="1815" y="703"/>
                </a:cubicBezTo>
                <a:cubicBezTo>
                  <a:pt x="1815" y="699"/>
                  <a:pt x="1811" y="695"/>
                  <a:pt x="1807" y="695"/>
                </a:cubicBezTo>
                <a:close/>
                <a:moveTo>
                  <a:pt x="1807" y="713"/>
                </a:moveTo>
                <a:cubicBezTo>
                  <a:pt x="1802" y="713"/>
                  <a:pt x="1799" y="717"/>
                  <a:pt x="1799" y="721"/>
                </a:cubicBezTo>
                <a:cubicBezTo>
                  <a:pt x="1799" y="725"/>
                  <a:pt x="1802" y="729"/>
                  <a:pt x="1807" y="729"/>
                </a:cubicBezTo>
                <a:cubicBezTo>
                  <a:pt x="1811" y="729"/>
                  <a:pt x="1815" y="725"/>
                  <a:pt x="1815" y="721"/>
                </a:cubicBezTo>
                <a:cubicBezTo>
                  <a:pt x="1815" y="717"/>
                  <a:pt x="1811" y="713"/>
                  <a:pt x="1807" y="713"/>
                </a:cubicBezTo>
                <a:close/>
                <a:moveTo>
                  <a:pt x="1825" y="695"/>
                </a:moveTo>
                <a:cubicBezTo>
                  <a:pt x="1820" y="695"/>
                  <a:pt x="1817" y="699"/>
                  <a:pt x="1817" y="703"/>
                </a:cubicBezTo>
                <a:cubicBezTo>
                  <a:pt x="1817" y="708"/>
                  <a:pt x="1820" y="711"/>
                  <a:pt x="1825" y="711"/>
                </a:cubicBezTo>
                <a:cubicBezTo>
                  <a:pt x="1829" y="711"/>
                  <a:pt x="1833" y="708"/>
                  <a:pt x="1833" y="703"/>
                </a:cubicBezTo>
                <a:cubicBezTo>
                  <a:pt x="1833" y="699"/>
                  <a:pt x="1829" y="695"/>
                  <a:pt x="1825" y="695"/>
                </a:cubicBezTo>
                <a:close/>
                <a:moveTo>
                  <a:pt x="1825" y="713"/>
                </a:moveTo>
                <a:cubicBezTo>
                  <a:pt x="1820" y="713"/>
                  <a:pt x="1817" y="717"/>
                  <a:pt x="1817" y="721"/>
                </a:cubicBezTo>
                <a:cubicBezTo>
                  <a:pt x="1817" y="725"/>
                  <a:pt x="1820" y="729"/>
                  <a:pt x="1825" y="729"/>
                </a:cubicBezTo>
                <a:cubicBezTo>
                  <a:pt x="1829" y="729"/>
                  <a:pt x="1833" y="725"/>
                  <a:pt x="1833" y="721"/>
                </a:cubicBezTo>
                <a:cubicBezTo>
                  <a:pt x="1833" y="717"/>
                  <a:pt x="1829" y="713"/>
                  <a:pt x="1825" y="713"/>
                </a:cubicBezTo>
                <a:close/>
                <a:moveTo>
                  <a:pt x="1825" y="731"/>
                </a:moveTo>
                <a:cubicBezTo>
                  <a:pt x="1820" y="731"/>
                  <a:pt x="1817" y="734"/>
                  <a:pt x="1817" y="739"/>
                </a:cubicBezTo>
                <a:cubicBezTo>
                  <a:pt x="1817" y="743"/>
                  <a:pt x="1820" y="747"/>
                  <a:pt x="1825" y="747"/>
                </a:cubicBezTo>
                <a:cubicBezTo>
                  <a:pt x="1829" y="747"/>
                  <a:pt x="1833" y="743"/>
                  <a:pt x="1833" y="739"/>
                </a:cubicBezTo>
                <a:cubicBezTo>
                  <a:pt x="1833" y="734"/>
                  <a:pt x="1829" y="731"/>
                  <a:pt x="1825" y="731"/>
                </a:cubicBezTo>
                <a:close/>
                <a:moveTo>
                  <a:pt x="1825" y="749"/>
                </a:moveTo>
                <a:cubicBezTo>
                  <a:pt x="1820" y="749"/>
                  <a:pt x="1817" y="752"/>
                  <a:pt x="1817" y="757"/>
                </a:cubicBezTo>
                <a:cubicBezTo>
                  <a:pt x="1817" y="761"/>
                  <a:pt x="1820" y="765"/>
                  <a:pt x="1825" y="765"/>
                </a:cubicBezTo>
                <a:cubicBezTo>
                  <a:pt x="1829" y="765"/>
                  <a:pt x="1833" y="761"/>
                  <a:pt x="1833" y="757"/>
                </a:cubicBezTo>
                <a:cubicBezTo>
                  <a:pt x="1833" y="752"/>
                  <a:pt x="1829" y="749"/>
                  <a:pt x="1825" y="749"/>
                </a:cubicBezTo>
                <a:close/>
                <a:moveTo>
                  <a:pt x="1842" y="72"/>
                </a:moveTo>
                <a:cubicBezTo>
                  <a:pt x="1838" y="72"/>
                  <a:pt x="1834" y="75"/>
                  <a:pt x="1834" y="80"/>
                </a:cubicBezTo>
                <a:cubicBezTo>
                  <a:pt x="1834" y="84"/>
                  <a:pt x="1838" y="88"/>
                  <a:pt x="1842" y="88"/>
                </a:cubicBezTo>
                <a:cubicBezTo>
                  <a:pt x="1847" y="88"/>
                  <a:pt x="1850" y="84"/>
                  <a:pt x="1850" y="80"/>
                </a:cubicBezTo>
                <a:cubicBezTo>
                  <a:pt x="1850" y="75"/>
                  <a:pt x="1847" y="72"/>
                  <a:pt x="1842" y="72"/>
                </a:cubicBezTo>
                <a:close/>
                <a:moveTo>
                  <a:pt x="1842" y="90"/>
                </a:moveTo>
                <a:cubicBezTo>
                  <a:pt x="1838" y="90"/>
                  <a:pt x="1834" y="93"/>
                  <a:pt x="1834" y="98"/>
                </a:cubicBezTo>
                <a:cubicBezTo>
                  <a:pt x="1834" y="102"/>
                  <a:pt x="1838" y="106"/>
                  <a:pt x="1842" y="106"/>
                </a:cubicBezTo>
                <a:cubicBezTo>
                  <a:pt x="1847" y="106"/>
                  <a:pt x="1850" y="102"/>
                  <a:pt x="1850" y="98"/>
                </a:cubicBezTo>
                <a:cubicBezTo>
                  <a:pt x="1850" y="93"/>
                  <a:pt x="1847" y="90"/>
                  <a:pt x="1842" y="90"/>
                </a:cubicBezTo>
                <a:close/>
                <a:moveTo>
                  <a:pt x="1842" y="107"/>
                </a:moveTo>
                <a:cubicBezTo>
                  <a:pt x="1838" y="107"/>
                  <a:pt x="1834" y="111"/>
                  <a:pt x="1834" y="115"/>
                </a:cubicBezTo>
                <a:cubicBezTo>
                  <a:pt x="1834" y="120"/>
                  <a:pt x="1838" y="123"/>
                  <a:pt x="1842" y="123"/>
                </a:cubicBezTo>
                <a:cubicBezTo>
                  <a:pt x="1847" y="123"/>
                  <a:pt x="1850" y="120"/>
                  <a:pt x="1850" y="115"/>
                </a:cubicBezTo>
                <a:cubicBezTo>
                  <a:pt x="1850" y="111"/>
                  <a:pt x="1847" y="107"/>
                  <a:pt x="1842" y="107"/>
                </a:cubicBezTo>
                <a:close/>
                <a:moveTo>
                  <a:pt x="1860" y="72"/>
                </a:moveTo>
                <a:cubicBezTo>
                  <a:pt x="1856" y="72"/>
                  <a:pt x="1852" y="75"/>
                  <a:pt x="1852" y="80"/>
                </a:cubicBezTo>
                <a:cubicBezTo>
                  <a:pt x="1852" y="84"/>
                  <a:pt x="1856" y="88"/>
                  <a:pt x="1860" y="88"/>
                </a:cubicBezTo>
                <a:cubicBezTo>
                  <a:pt x="1865" y="88"/>
                  <a:pt x="1868" y="84"/>
                  <a:pt x="1868" y="80"/>
                </a:cubicBezTo>
                <a:cubicBezTo>
                  <a:pt x="1868" y="75"/>
                  <a:pt x="1865" y="72"/>
                  <a:pt x="1860" y="72"/>
                </a:cubicBezTo>
                <a:close/>
                <a:moveTo>
                  <a:pt x="1860" y="90"/>
                </a:moveTo>
                <a:cubicBezTo>
                  <a:pt x="1856" y="90"/>
                  <a:pt x="1852" y="93"/>
                  <a:pt x="1852" y="98"/>
                </a:cubicBezTo>
                <a:cubicBezTo>
                  <a:pt x="1852" y="102"/>
                  <a:pt x="1856" y="106"/>
                  <a:pt x="1860" y="106"/>
                </a:cubicBezTo>
                <a:cubicBezTo>
                  <a:pt x="1865" y="106"/>
                  <a:pt x="1868" y="102"/>
                  <a:pt x="1868" y="98"/>
                </a:cubicBezTo>
                <a:cubicBezTo>
                  <a:pt x="1868" y="93"/>
                  <a:pt x="1865" y="90"/>
                  <a:pt x="1860" y="90"/>
                </a:cubicBezTo>
                <a:close/>
                <a:moveTo>
                  <a:pt x="1860" y="107"/>
                </a:moveTo>
                <a:cubicBezTo>
                  <a:pt x="1856" y="107"/>
                  <a:pt x="1852" y="111"/>
                  <a:pt x="1852" y="115"/>
                </a:cubicBezTo>
                <a:cubicBezTo>
                  <a:pt x="1852" y="120"/>
                  <a:pt x="1856" y="123"/>
                  <a:pt x="1860" y="123"/>
                </a:cubicBezTo>
                <a:cubicBezTo>
                  <a:pt x="1865" y="123"/>
                  <a:pt x="1868" y="120"/>
                  <a:pt x="1868" y="115"/>
                </a:cubicBezTo>
                <a:cubicBezTo>
                  <a:pt x="1868" y="111"/>
                  <a:pt x="1865" y="107"/>
                  <a:pt x="1860" y="107"/>
                </a:cubicBezTo>
                <a:close/>
                <a:moveTo>
                  <a:pt x="1842" y="125"/>
                </a:moveTo>
                <a:cubicBezTo>
                  <a:pt x="1838" y="125"/>
                  <a:pt x="1834" y="129"/>
                  <a:pt x="1834" y="133"/>
                </a:cubicBezTo>
                <a:cubicBezTo>
                  <a:pt x="1834" y="138"/>
                  <a:pt x="1838" y="141"/>
                  <a:pt x="1842" y="141"/>
                </a:cubicBezTo>
                <a:cubicBezTo>
                  <a:pt x="1847" y="141"/>
                  <a:pt x="1850" y="138"/>
                  <a:pt x="1850" y="133"/>
                </a:cubicBezTo>
                <a:cubicBezTo>
                  <a:pt x="1850" y="129"/>
                  <a:pt x="1847" y="125"/>
                  <a:pt x="1842" y="125"/>
                </a:cubicBezTo>
                <a:close/>
                <a:moveTo>
                  <a:pt x="1842" y="143"/>
                </a:moveTo>
                <a:cubicBezTo>
                  <a:pt x="1838" y="143"/>
                  <a:pt x="1834" y="147"/>
                  <a:pt x="1834" y="151"/>
                </a:cubicBezTo>
                <a:cubicBezTo>
                  <a:pt x="1834" y="155"/>
                  <a:pt x="1838" y="159"/>
                  <a:pt x="1842" y="159"/>
                </a:cubicBezTo>
                <a:cubicBezTo>
                  <a:pt x="1847" y="159"/>
                  <a:pt x="1850" y="155"/>
                  <a:pt x="1850" y="151"/>
                </a:cubicBezTo>
                <a:cubicBezTo>
                  <a:pt x="1850" y="147"/>
                  <a:pt x="1847" y="143"/>
                  <a:pt x="1842" y="143"/>
                </a:cubicBezTo>
                <a:close/>
                <a:moveTo>
                  <a:pt x="1842" y="161"/>
                </a:moveTo>
                <a:cubicBezTo>
                  <a:pt x="1838" y="161"/>
                  <a:pt x="1834" y="164"/>
                  <a:pt x="1834" y="169"/>
                </a:cubicBezTo>
                <a:cubicBezTo>
                  <a:pt x="1834" y="173"/>
                  <a:pt x="1838" y="177"/>
                  <a:pt x="1842" y="177"/>
                </a:cubicBezTo>
                <a:cubicBezTo>
                  <a:pt x="1847" y="177"/>
                  <a:pt x="1850" y="173"/>
                  <a:pt x="1850" y="169"/>
                </a:cubicBezTo>
                <a:cubicBezTo>
                  <a:pt x="1850" y="164"/>
                  <a:pt x="1847" y="161"/>
                  <a:pt x="1842" y="161"/>
                </a:cubicBezTo>
                <a:close/>
                <a:moveTo>
                  <a:pt x="1842" y="179"/>
                </a:moveTo>
                <a:cubicBezTo>
                  <a:pt x="1838" y="179"/>
                  <a:pt x="1834" y="182"/>
                  <a:pt x="1834" y="187"/>
                </a:cubicBezTo>
                <a:cubicBezTo>
                  <a:pt x="1834" y="191"/>
                  <a:pt x="1838" y="195"/>
                  <a:pt x="1842" y="195"/>
                </a:cubicBezTo>
                <a:cubicBezTo>
                  <a:pt x="1847" y="195"/>
                  <a:pt x="1850" y="191"/>
                  <a:pt x="1850" y="187"/>
                </a:cubicBezTo>
                <a:cubicBezTo>
                  <a:pt x="1850" y="182"/>
                  <a:pt x="1847" y="179"/>
                  <a:pt x="1842" y="179"/>
                </a:cubicBezTo>
                <a:close/>
                <a:moveTo>
                  <a:pt x="1860" y="125"/>
                </a:moveTo>
                <a:cubicBezTo>
                  <a:pt x="1856" y="125"/>
                  <a:pt x="1852" y="129"/>
                  <a:pt x="1852" y="133"/>
                </a:cubicBezTo>
                <a:cubicBezTo>
                  <a:pt x="1852" y="138"/>
                  <a:pt x="1856" y="141"/>
                  <a:pt x="1860" y="141"/>
                </a:cubicBezTo>
                <a:cubicBezTo>
                  <a:pt x="1865" y="141"/>
                  <a:pt x="1868" y="138"/>
                  <a:pt x="1868" y="133"/>
                </a:cubicBezTo>
                <a:cubicBezTo>
                  <a:pt x="1868" y="129"/>
                  <a:pt x="1865" y="125"/>
                  <a:pt x="1860" y="125"/>
                </a:cubicBezTo>
                <a:close/>
                <a:moveTo>
                  <a:pt x="1860" y="143"/>
                </a:moveTo>
                <a:cubicBezTo>
                  <a:pt x="1856" y="143"/>
                  <a:pt x="1852" y="147"/>
                  <a:pt x="1852" y="151"/>
                </a:cubicBezTo>
                <a:cubicBezTo>
                  <a:pt x="1852" y="155"/>
                  <a:pt x="1856" y="159"/>
                  <a:pt x="1860" y="159"/>
                </a:cubicBezTo>
                <a:cubicBezTo>
                  <a:pt x="1865" y="159"/>
                  <a:pt x="1868" y="155"/>
                  <a:pt x="1868" y="151"/>
                </a:cubicBezTo>
                <a:cubicBezTo>
                  <a:pt x="1868" y="147"/>
                  <a:pt x="1865" y="143"/>
                  <a:pt x="1860" y="143"/>
                </a:cubicBezTo>
                <a:close/>
                <a:moveTo>
                  <a:pt x="1860" y="161"/>
                </a:moveTo>
                <a:cubicBezTo>
                  <a:pt x="1856" y="161"/>
                  <a:pt x="1852" y="164"/>
                  <a:pt x="1852" y="169"/>
                </a:cubicBezTo>
                <a:cubicBezTo>
                  <a:pt x="1852" y="173"/>
                  <a:pt x="1856" y="177"/>
                  <a:pt x="1860" y="177"/>
                </a:cubicBezTo>
                <a:cubicBezTo>
                  <a:pt x="1865" y="177"/>
                  <a:pt x="1868" y="173"/>
                  <a:pt x="1868" y="169"/>
                </a:cubicBezTo>
                <a:cubicBezTo>
                  <a:pt x="1868" y="164"/>
                  <a:pt x="1865" y="161"/>
                  <a:pt x="1860" y="161"/>
                </a:cubicBezTo>
                <a:close/>
                <a:moveTo>
                  <a:pt x="1860" y="179"/>
                </a:moveTo>
                <a:cubicBezTo>
                  <a:pt x="1856" y="179"/>
                  <a:pt x="1852" y="182"/>
                  <a:pt x="1852" y="187"/>
                </a:cubicBezTo>
                <a:cubicBezTo>
                  <a:pt x="1852" y="191"/>
                  <a:pt x="1856" y="195"/>
                  <a:pt x="1860" y="195"/>
                </a:cubicBezTo>
                <a:cubicBezTo>
                  <a:pt x="1865" y="195"/>
                  <a:pt x="1868" y="191"/>
                  <a:pt x="1868" y="187"/>
                </a:cubicBezTo>
                <a:cubicBezTo>
                  <a:pt x="1868" y="182"/>
                  <a:pt x="1865" y="179"/>
                  <a:pt x="1860" y="179"/>
                </a:cubicBezTo>
                <a:close/>
                <a:moveTo>
                  <a:pt x="1842" y="196"/>
                </a:moveTo>
                <a:cubicBezTo>
                  <a:pt x="1838" y="196"/>
                  <a:pt x="1834" y="200"/>
                  <a:pt x="1834" y="204"/>
                </a:cubicBezTo>
                <a:cubicBezTo>
                  <a:pt x="1834" y="209"/>
                  <a:pt x="1838" y="212"/>
                  <a:pt x="1842" y="212"/>
                </a:cubicBezTo>
                <a:cubicBezTo>
                  <a:pt x="1847" y="212"/>
                  <a:pt x="1850" y="209"/>
                  <a:pt x="1850" y="204"/>
                </a:cubicBezTo>
                <a:cubicBezTo>
                  <a:pt x="1850" y="200"/>
                  <a:pt x="1847" y="196"/>
                  <a:pt x="1842" y="196"/>
                </a:cubicBezTo>
                <a:close/>
                <a:moveTo>
                  <a:pt x="1842" y="214"/>
                </a:moveTo>
                <a:cubicBezTo>
                  <a:pt x="1838" y="214"/>
                  <a:pt x="1834" y="218"/>
                  <a:pt x="1834" y="222"/>
                </a:cubicBezTo>
                <a:cubicBezTo>
                  <a:pt x="1834" y="227"/>
                  <a:pt x="1838" y="230"/>
                  <a:pt x="1842" y="230"/>
                </a:cubicBezTo>
                <a:cubicBezTo>
                  <a:pt x="1847" y="230"/>
                  <a:pt x="1850" y="227"/>
                  <a:pt x="1850" y="222"/>
                </a:cubicBezTo>
                <a:cubicBezTo>
                  <a:pt x="1850" y="218"/>
                  <a:pt x="1847" y="214"/>
                  <a:pt x="1842" y="214"/>
                </a:cubicBezTo>
                <a:close/>
                <a:moveTo>
                  <a:pt x="1842" y="232"/>
                </a:moveTo>
                <a:cubicBezTo>
                  <a:pt x="1838" y="232"/>
                  <a:pt x="1834" y="236"/>
                  <a:pt x="1834" y="240"/>
                </a:cubicBezTo>
                <a:cubicBezTo>
                  <a:pt x="1834" y="244"/>
                  <a:pt x="1838" y="248"/>
                  <a:pt x="1842" y="248"/>
                </a:cubicBezTo>
                <a:cubicBezTo>
                  <a:pt x="1847" y="248"/>
                  <a:pt x="1850" y="244"/>
                  <a:pt x="1850" y="240"/>
                </a:cubicBezTo>
                <a:cubicBezTo>
                  <a:pt x="1850" y="236"/>
                  <a:pt x="1847" y="232"/>
                  <a:pt x="1842" y="232"/>
                </a:cubicBezTo>
                <a:close/>
                <a:moveTo>
                  <a:pt x="1842" y="250"/>
                </a:moveTo>
                <a:cubicBezTo>
                  <a:pt x="1838" y="250"/>
                  <a:pt x="1834" y="253"/>
                  <a:pt x="1834" y="258"/>
                </a:cubicBezTo>
                <a:cubicBezTo>
                  <a:pt x="1834" y="262"/>
                  <a:pt x="1838" y="266"/>
                  <a:pt x="1842" y="266"/>
                </a:cubicBezTo>
                <a:cubicBezTo>
                  <a:pt x="1847" y="266"/>
                  <a:pt x="1850" y="262"/>
                  <a:pt x="1850" y="258"/>
                </a:cubicBezTo>
                <a:cubicBezTo>
                  <a:pt x="1850" y="253"/>
                  <a:pt x="1847" y="250"/>
                  <a:pt x="1842" y="250"/>
                </a:cubicBezTo>
                <a:close/>
                <a:moveTo>
                  <a:pt x="1860" y="196"/>
                </a:moveTo>
                <a:cubicBezTo>
                  <a:pt x="1856" y="196"/>
                  <a:pt x="1852" y="200"/>
                  <a:pt x="1852" y="204"/>
                </a:cubicBezTo>
                <a:cubicBezTo>
                  <a:pt x="1852" y="209"/>
                  <a:pt x="1856" y="212"/>
                  <a:pt x="1860" y="212"/>
                </a:cubicBezTo>
                <a:cubicBezTo>
                  <a:pt x="1865" y="212"/>
                  <a:pt x="1868" y="209"/>
                  <a:pt x="1868" y="204"/>
                </a:cubicBezTo>
                <a:cubicBezTo>
                  <a:pt x="1868" y="200"/>
                  <a:pt x="1865" y="196"/>
                  <a:pt x="1860" y="196"/>
                </a:cubicBezTo>
                <a:close/>
                <a:moveTo>
                  <a:pt x="1860" y="214"/>
                </a:moveTo>
                <a:cubicBezTo>
                  <a:pt x="1856" y="214"/>
                  <a:pt x="1852" y="218"/>
                  <a:pt x="1852" y="222"/>
                </a:cubicBezTo>
                <a:cubicBezTo>
                  <a:pt x="1852" y="227"/>
                  <a:pt x="1856" y="230"/>
                  <a:pt x="1860" y="230"/>
                </a:cubicBezTo>
                <a:cubicBezTo>
                  <a:pt x="1865" y="230"/>
                  <a:pt x="1868" y="227"/>
                  <a:pt x="1868" y="222"/>
                </a:cubicBezTo>
                <a:cubicBezTo>
                  <a:pt x="1868" y="218"/>
                  <a:pt x="1865" y="214"/>
                  <a:pt x="1860" y="214"/>
                </a:cubicBezTo>
                <a:close/>
                <a:moveTo>
                  <a:pt x="1860" y="232"/>
                </a:moveTo>
                <a:cubicBezTo>
                  <a:pt x="1856" y="232"/>
                  <a:pt x="1852" y="236"/>
                  <a:pt x="1852" y="240"/>
                </a:cubicBezTo>
                <a:cubicBezTo>
                  <a:pt x="1852" y="244"/>
                  <a:pt x="1856" y="248"/>
                  <a:pt x="1860" y="248"/>
                </a:cubicBezTo>
                <a:cubicBezTo>
                  <a:pt x="1865" y="248"/>
                  <a:pt x="1868" y="244"/>
                  <a:pt x="1868" y="240"/>
                </a:cubicBezTo>
                <a:cubicBezTo>
                  <a:pt x="1868" y="236"/>
                  <a:pt x="1865" y="232"/>
                  <a:pt x="1860" y="232"/>
                </a:cubicBezTo>
                <a:close/>
                <a:moveTo>
                  <a:pt x="1860" y="250"/>
                </a:moveTo>
                <a:cubicBezTo>
                  <a:pt x="1856" y="250"/>
                  <a:pt x="1852" y="253"/>
                  <a:pt x="1852" y="258"/>
                </a:cubicBezTo>
                <a:cubicBezTo>
                  <a:pt x="1852" y="262"/>
                  <a:pt x="1856" y="266"/>
                  <a:pt x="1860" y="266"/>
                </a:cubicBezTo>
                <a:cubicBezTo>
                  <a:pt x="1865" y="266"/>
                  <a:pt x="1868" y="262"/>
                  <a:pt x="1868" y="258"/>
                </a:cubicBezTo>
                <a:cubicBezTo>
                  <a:pt x="1868" y="253"/>
                  <a:pt x="1865" y="250"/>
                  <a:pt x="1860" y="250"/>
                </a:cubicBezTo>
                <a:close/>
                <a:moveTo>
                  <a:pt x="1842" y="268"/>
                </a:moveTo>
                <a:cubicBezTo>
                  <a:pt x="1838" y="268"/>
                  <a:pt x="1834" y="271"/>
                  <a:pt x="1834" y="276"/>
                </a:cubicBezTo>
                <a:cubicBezTo>
                  <a:pt x="1834" y="280"/>
                  <a:pt x="1838" y="284"/>
                  <a:pt x="1842" y="284"/>
                </a:cubicBezTo>
                <a:cubicBezTo>
                  <a:pt x="1847" y="284"/>
                  <a:pt x="1850" y="280"/>
                  <a:pt x="1850" y="276"/>
                </a:cubicBezTo>
                <a:cubicBezTo>
                  <a:pt x="1850" y="271"/>
                  <a:pt x="1847" y="268"/>
                  <a:pt x="1842" y="268"/>
                </a:cubicBezTo>
                <a:close/>
                <a:moveTo>
                  <a:pt x="1842" y="285"/>
                </a:moveTo>
                <a:cubicBezTo>
                  <a:pt x="1838" y="285"/>
                  <a:pt x="1834" y="289"/>
                  <a:pt x="1834" y="293"/>
                </a:cubicBezTo>
                <a:cubicBezTo>
                  <a:pt x="1834" y="298"/>
                  <a:pt x="1838" y="301"/>
                  <a:pt x="1842" y="301"/>
                </a:cubicBezTo>
                <a:cubicBezTo>
                  <a:pt x="1847" y="301"/>
                  <a:pt x="1850" y="298"/>
                  <a:pt x="1850" y="293"/>
                </a:cubicBezTo>
                <a:cubicBezTo>
                  <a:pt x="1850" y="289"/>
                  <a:pt x="1847" y="285"/>
                  <a:pt x="1842" y="285"/>
                </a:cubicBezTo>
                <a:close/>
                <a:moveTo>
                  <a:pt x="1842" y="303"/>
                </a:moveTo>
                <a:cubicBezTo>
                  <a:pt x="1838" y="303"/>
                  <a:pt x="1834" y="307"/>
                  <a:pt x="1834" y="311"/>
                </a:cubicBezTo>
                <a:cubicBezTo>
                  <a:pt x="1834" y="316"/>
                  <a:pt x="1838" y="319"/>
                  <a:pt x="1842" y="319"/>
                </a:cubicBezTo>
                <a:cubicBezTo>
                  <a:pt x="1847" y="319"/>
                  <a:pt x="1850" y="316"/>
                  <a:pt x="1850" y="311"/>
                </a:cubicBezTo>
                <a:cubicBezTo>
                  <a:pt x="1850" y="307"/>
                  <a:pt x="1847" y="303"/>
                  <a:pt x="1842" y="303"/>
                </a:cubicBezTo>
                <a:close/>
                <a:moveTo>
                  <a:pt x="1842" y="321"/>
                </a:moveTo>
                <a:cubicBezTo>
                  <a:pt x="1838" y="321"/>
                  <a:pt x="1834" y="325"/>
                  <a:pt x="1834" y="329"/>
                </a:cubicBezTo>
                <a:cubicBezTo>
                  <a:pt x="1834" y="334"/>
                  <a:pt x="1838" y="337"/>
                  <a:pt x="1842" y="337"/>
                </a:cubicBezTo>
                <a:cubicBezTo>
                  <a:pt x="1847" y="337"/>
                  <a:pt x="1850" y="334"/>
                  <a:pt x="1850" y="329"/>
                </a:cubicBezTo>
                <a:cubicBezTo>
                  <a:pt x="1850" y="325"/>
                  <a:pt x="1847" y="321"/>
                  <a:pt x="1842" y="321"/>
                </a:cubicBezTo>
                <a:close/>
                <a:moveTo>
                  <a:pt x="1860" y="268"/>
                </a:moveTo>
                <a:cubicBezTo>
                  <a:pt x="1856" y="268"/>
                  <a:pt x="1852" y="271"/>
                  <a:pt x="1852" y="276"/>
                </a:cubicBezTo>
                <a:cubicBezTo>
                  <a:pt x="1852" y="280"/>
                  <a:pt x="1856" y="284"/>
                  <a:pt x="1860" y="284"/>
                </a:cubicBezTo>
                <a:cubicBezTo>
                  <a:pt x="1865" y="284"/>
                  <a:pt x="1868" y="280"/>
                  <a:pt x="1868" y="276"/>
                </a:cubicBezTo>
                <a:cubicBezTo>
                  <a:pt x="1868" y="271"/>
                  <a:pt x="1865" y="268"/>
                  <a:pt x="1860" y="268"/>
                </a:cubicBezTo>
                <a:close/>
                <a:moveTo>
                  <a:pt x="1860" y="285"/>
                </a:moveTo>
                <a:cubicBezTo>
                  <a:pt x="1856" y="285"/>
                  <a:pt x="1852" y="289"/>
                  <a:pt x="1852" y="293"/>
                </a:cubicBezTo>
                <a:cubicBezTo>
                  <a:pt x="1852" y="298"/>
                  <a:pt x="1856" y="301"/>
                  <a:pt x="1860" y="301"/>
                </a:cubicBezTo>
                <a:cubicBezTo>
                  <a:pt x="1865" y="301"/>
                  <a:pt x="1868" y="298"/>
                  <a:pt x="1868" y="293"/>
                </a:cubicBezTo>
                <a:cubicBezTo>
                  <a:pt x="1868" y="289"/>
                  <a:pt x="1865" y="285"/>
                  <a:pt x="1860" y="285"/>
                </a:cubicBezTo>
                <a:close/>
                <a:moveTo>
                  <a:pt x="1860" y="303"/>
                </a:moveTo>
                <a:cubicBezTo>
                  <a:pt x="1856" y="303"/>
                  <a:pt x="1852" y="307"/>
                  <a:pt x="1852" y="311"/>
                </a:cubicBezTo>
                <a:cubicBezTo>
                  <a:pt x="1852" y="316"/>
                  <a:pt x="1856" y="319"/>
                  <a:pt x="1860" y="319"/>
                </a:cubicBezTo>
                <a:cubicBezTo>
                  <a:pt x="1865" y="319"/>
                  <a:pt x="1868" y="316"/>
                  <a:pt x="1868" y="311"/>
                </a:cubicBezTo>
                <a:cubicBezTo>
                  <a:pt x="1868" y="307"/>
                  <a:pt x="1865" y="303"/>
                  <a:pt x="1860" y="303"/>
                </a:cubicBezTo>
                <a:close/>
                <a:moveTo>
                  <a:pt x="1860" y="321"/>
                </a:moveTo>
                <a:cubicBezTo>
                  <a:pt x="1856" y="321"/>
                  <a:pt x="1852" y="325"/>
                  <a:pt x="1852" y="329"/>
                </a:cubicBezTo>
                <a:cubicBezTo>
                  <a:pt x="1852" y="334"/>
                  <a:pt x="1856" y="337"/>
                  <a:pt x="1860" y="337"/>
                </a:cubicBezTo>
                <a:cubicBezTo>
                  <a:pt x="1865" y="337"/>
                  <a:pt x="1868" y="334"/>
                  <a:pt x="1868" y="329"/>
                </a:cubicBezTo>
                <a:cubicBezTo>
                  <a:pt x="1868" y="325"/>
                  <a:pt x="1865" y="321"/>
                  <a:pt x="1860" y="321"/>
                </a:cubicBezTo>
                <a:close/>
                <a:moveTo>
                  <a:pt x="1842" y="339"/>
                </a:moveTo>
                <a:cubicBezTo>
                  <a:pt x="1838" y="339"/>
                  <a:pt x="1834" y="342"/>
                  <a:pt x="1834" y="347"/>
                </a:cubicBezTo>
                <a:cubicBezTo>
                  <a:pt x="1834" y="351"/>
                  <a:pt x="1838" y="355"/>
                  <a:pt x="1842" y="355"/>
                </a:cubicBezTo>
                <a:cubicBezTo>
                  <a:pt x="1847" y="355"/>
                  <a:pt x="1850" y="351"/>
                  <a:pt x="1850" y="347"/>
                </a:cubicBezTo>
                <a:cubicBezTo>
                  <a:pt x="1850" y="342"/>
                  <a:pt x="1847" y="339"/>
                  <a:pt x="1842" y="339"/>
                </a:cubicBezTo>
                <a:close/>
                <a:moveTo>
                  <a:pt x="1842" y="357"/>
                </a:moveTo>
                <a:cubicBezTo>
                  <a:pt x="1838" y="357"/>
                  <a:pt x="1834" y="360"/>
                  <a:pt x="1834" y="365"/>
                </a:cubicBezTo>
                <a:cubicBezTo>
                  <a:pt x="1834" y="369"/>
                  <a:pt x="1838" y="373"/>
                  <a:pt x="1842" y="373"/>
                </a:cubicBezTo>
                <a:cubicBezTo>
                  <a:pt x="1847" y="373"/>
                  <a:pt x="1850" y="369"/>
                  <a:pt x="1850" y="365"/>
                </a:cubicBezTo>
                <a:cubicBezTo>
                  <a:pt x="1850" y="360"/>
                  <a:pt x="1847" y="357"/>
                  <a:pt x="1842" y="357"/>
                </a:cubicBezTo>
                <a:close/>
                <a:moveTo>
                  <a:pt x="1842" y="375"/>
                </a:moveTo>
                <a:cubicBezTo>
                  <a:pt x="1838" y="375"/>
                  <a:pt x="1834" y="378"/>
                  <a:pt x="1834" y="383"/>
                </a:cubicBezTo>
                <a:cubicBezTo>
                  <a:pt x="1834" y="387"/>
                  <a:pt x="1838" y="391"/>
                  <a:pt x="1842" y="391"/>
                </a:cubicBezTo>
                <a:cubicBezTo>
                  <a:pt x="1847" y="391"/>
                  <a:pt x="1850" y="387"/>
                  <a:pt x="1850" y="383"/>
                </a:cubicBezTo>
                <a:cubicBezTo>
                  <a:pt x="1850" y="378"/>
                  <a:pt x="1847" y="375"/>
                  <a:pt x="1842" y="375"/>
                </a:cubicBezTo>
                <a:close/>
                <a:moveTo>
                  <a:pt x="1860" y="339"/>
                </a:moveTo>
                <a:cubicBezTo>
                  <a:pt x="1856" y="339"/>
                  <a:pt x="1852" y="342"/>
                  <a:pt x="1852" y="347"/>
                </a:cubicBezTo>
                <a:cubicBezTo>
                  <a:pt x="1852" y="351"/>
                  <a:pt x="1856" y="355"/>
                  <a:pt x="1860" y="355"/>
                </a:cubicBezTo>
                <a:cubicBezTo>
                  <a:pt x="1865" y="355"/>
                  <a:pt x="1868" y="351"/>
                  <a:pt x="1868" y="347"/>
                </a:cubicBezTo>
                <a:cubicBezTo>
                  <a:pt x="1868" y="342"/>
                  <a:pt x="1865" y="339"/>
                  <a:pt x="1860" y="339"/>
                </a:cubicBezTo>
                <a:close/>
                <a:moveTo>
                  <a:pt x="1860" y="392"/>
                </a:moveTo>
                <a:cubicBezTo>
                  <a:pt x="1856" y="392"/>
                  <a:pt x="1852" y="396"/>
                  <a:pt x="1852" y="400"/>
                </a:cubicBezTo>
                <a:cubicBezTo>
                  <a:pt x="1852" y="405"/>
                  <a:pt x="1856" y="408"/>
                  <a:pt x="1860" y="408"/>
                </a:cubicBezTo>
                <a:cubicBezTo>
                  <a:pt x="1865" y="408"/>
                  <a:pt x="1868" y="405"/>
                  <a:pt x="1868" y="400"/>
                </a:cubicBezTo>
                <a:cubicBezTo>
                  <a:pt x="1868" y="396"/>
                  <a:pt x="1865" y="392"/>
                  <a:pt x="1860" y="392"/>
                </a:cubicBezTo>
                <a:close/>
                <a:moveTo>
                  <a:pt x="1842" y="464"/>
                </a:moveTo>
                <a:cubicBezTo>
                  <a:pt x="1838" y="464"/>
                  <a:pt x="1834" y="467"/>
                  <a:pt x="1834" y="472"/>
                </a:cubicBezTo>
                <a:cubicBezTo>
                  <a:pt x="1834" y="476"/>
                  <a:pt x="1838" y="480"/>
                  <a:pt x="1842" y="480"/>
                </a:cubicBezTo>
                <a:cubicBezTo>
                  <a:pt x="1847" y="480"/>
                  <a:pt x="1850" y="476"/>
                  <a:pt x="1850" y="472"/>
                </a:cubicBezTo>
                <a:cubicBezTo>
                  <a:pt x="1850" y="467"/>
                  <a:pt x="1847" y="464"/>
                  <a:pt x="1842" y="464"/>
                </a:cubicBezTo>
                <a:close/>
                <a:moveTo>
                  <a:pt x="1860" y="410"/>
                </a:moveTo>
                <a:cubicBezTo>
                  <a:pt x="1856" y="410"/>
                  <a:pt x="1852" y="414"/>
                  <a:pt x="1852" y="418"/>
                </a:cubicBezTo>
                <a:cubicBezTo>
                  <a:pt x="1852" y="423"/>
                  <a:pt x="1856" y="426"/>
                  <a:pt x="1860" y="426"/>
                </a:cubicBezTo>
                <a:cubicBezTo>
                  <a:pt x="1865" y="426"/>
                  <a:pt x="1868" y="423"/>
                  <a:pt x="1868" y="418"/>
                </a:cubicBezTo>
                <a:cubicBezTo>
                  <a:pt x="1868" y="414"/>
                  <a:pt x="1865" y="410"/>
                  <a:pt x="1860" y="410"/>
                </a:cubicBezTo>
                <a:close/>
                <a:moveTo>
                  <a:pt x="1860" y="428"/>
                </a:moveTo>
                <a:cubicBezTo>
                  <a:pt x="1856" y="428"/>
                  <a:pt x="1852" y="432"/>
                  <a:pt x="1852" y="436"/>
                </a:cubicBezTo>
                <a:cubicBezTo>
                  <a:pt x="1852" y="440"/>
                  <a:pt x="1856" y="444"/>
                  <a:pt x="1860" y="444"/>
                </a:cubicBezTo>
                <a:cubicBezTo>
                  <a:pt x="1865" y="444"/>
                  <a:pt x="1868" y="440"/>
                  <a:pt x="1868" y="436"/>
                </a:cubicBezTo>
                <a:cubicBezTo>
                  <a:pt x="1868" y="432"/>
                  <a:pt x="1865" y="428"/>
                  <a:pt x="1860" y="428"/>
                </a:cubicBezTo>
                <a:close/>
                <a:moveTo>
                  <a:pt x="1860" y="446"/>
                </a:moveTo>
                <a:cubicBezTo>
                  <a:pt x="1856" y="446"/>
                  <a:pt x="1852" y="449"/>
                  <a:pt x="1852" y="454"/>
                </a:cubicBezTo>
                <a:cubicBezTo>
                  <a:pt x="1852" y="458"/>
                  <a:pt x="1856" y="462"/>
                  <a:pt x="1860" y="462"/>
                </a:cubicBezTo>
                <a:cubicBezTo>
                  <a:pt x="1865" y="462"/>
                  <a:pt x="1868" y="458"/>
                  <a:pt x="1868" y="454"/>
                </a:cubicBezTo>
                <a:cubicBezTo>
                  <a:pt x="1868" y="449"/>
                  <a:pt x="1865" y="446"/>
                  <a:pt x="1860" y="446"/>
                </a:cubicBezTo>
                <a:close/>
                <a:moveTo>
                  <a:pt x="1860" y="464"/>
                </a:moveTo>
                <a:cubicBezTo>
                  <a:pt x="1856" y="464"/>
                  <a:pt x="1852" y="467"/>
                  <a:pt x="1852" y="472"/>
                </a:cubicBezTo>
                <a:cubicBezTo>
                  <a:pt x="1852" y="476"/>
                  <a:pt x="1856" y="480"/>
                  <a:pt x="1860" y="480"/>
                </a:cubicBezTo>
                <a:cubicBezTo>
                  <a:pt x="1865" y="480"/>
                  <a:pt x="1868" y="476"/>
                  <a:pt x="1868" y="472"/>
                </a:cubicBezTo>
                <a:cubicBezTo>
                  <a:pt x="1868" y="467"/>
                  <a:pt x="1865" y="464"/>
                  <a:pt x="1860" y="464"/>
                </a:cubicBezTo>
                <a:close/>
                <a:moveTo>
                  <a:pt x="1842" y="481"/>
                </a:moveTo>
                <a:cubicBezTo>
                  <a:pt x="1838" y="481"/>
                  <a:pt x="1834" y="485"/>
                  <a:pt x="1834" y="489"/>
                </a:cubicBezTo>
                <a:cubicBezTo>
                  <a:pt x="1834" y="494"/>
                  <a:pt x="1838" y="497"/>
                  <a:pt x="1842" y="497"/>
                </a:cubicBezTo>
                <a:cubicBezTo>
                  <a:pt x="1847" y="497"/>
                  <a:pt x="1850" y="494"/>
                  <a:pt x="1850" y="489"/>
                </a:cubicBezTo>
                <a:cubicBezTo>
                  <a:pt x="1850" y="485"/>
                  <a:pt x="1847" y="481"/>
                  <a:pt x="1842" y="481"/>
                </a:cubicBezTo>
                <a:close/>
                <a:moveTo>
                  <a:pt x="1842" y="535"/>
                </a:moveTo>
                <a:cubicBezTo>
                  <a:pt x="1838" y="535"/>
                  <a:pt x="1834" y="538"/>
                  <a:pt x="1834" y="543"/>
                </a:cubicBezTo>
                <a:cubicBezTo>
                  <a:pt x="1834" y="547"/>
                  <a:pt x="1838" y="551"/>
                  <a:pt x="1842" y="551"/>
                </a:cubicBezTo>
                <a:cubicBezTo>
                  <a:pt x="1847" y="551"/>
                  <a:pt x="1850" y="547"/>
                  <a:pt x="1850" y="543"/>
                </a:cubicBezTo>
                <a:cubicBezTo>
                  <a:pt x="1850" y="538"/>
                  <a:pt x="1847" y="535"/>
                  <a:pt x="1842" y="535"/>
                </a:cubicBezTo>
                <a:close/>
                <a:moveTo>
                  <a:pt x="1860" y="481"/>
                </a:moveTo>
                <a:cubicBezTo>
                  <a:pt x="1856" y="481"/>
                  <a:pt x="1852" y="485"/>
                  <a:pt x="1852" y="489"/>
                </a:cubicBezTo>
                <a:cubicBezTo>
                  <a:pt x="1852" y="494"/>
                  <a:pt x="1856" y="497"/>
                  <a:pt x="1860" y="497"/>
                </a:cubicBezTo>
                <a:cubicBezTo>
                  <a:pt x="1865" y="497"/>
                  <a:pt x="1868" y="494"/>
                  <a:pt x="1868" y="489"/>
                </a:cubicBezTo>
                <a:cubicBezTo>
                  <a:pt x="1868" y="485"/>
                  <a:pt x="1865" y="481"/>
                  <a:pt x="1860" y="481"/>
                </a:cubicBezTo>
                <a:close/>
                <a:moveTo>
                  <a:pt x="1860" y="535"/>
                </a:moveTo>
                <a:cubicBezTo>
                  <a:pt x="1856" y="535"/>
                  <a:pt x="1852" y="538"/>
                  <a:pt x="1852" y="543"/>
                </a:cubicBezTo>
                <a:cubicBezTo>
                  <a:pt x="1852" y="547"/>
                  <a:pt x="1856" y="551"/>
                  <a:pt x="1860" y="551"/>
                </a:cubicBezTo>
                <a:cubicBezTo>
                  <a:pt x="1865" y="551"/>
                  <a:pt x="1868" y="547"/>
                  <a:pt x="1868" y="543"/>
                </a:cubicBezTo>
                <a:cubicBezTo>
                  <a:pt x="1868" y="538"/>
                  <a:pt x="1865" y="535"/>
                  <a:pt x="1860" y="535"/>
                </a:cubicBezTo>
                <a:close/>
                <a:moveTo>
                  <a:pt x="1842" y="553"/>
                </a:moveTo>
                <a:cubicBezTo>
                  <a:pt x="1838" y="553"/>
                  <a:pt x="1834" y="556"/>
                  <a:pt x="1834" y="561"/>
                </a:cubicBezTo>
                <a:cubicBezTo>
                  <a:pt x="1834" y="565"/>
                  <a:pt x="1838" y="569"/>
                  <a:pt x="1842" y="569"/>
                </a:cubicBezTo>
                <a:cubicBezTo>
                  <a:pt x="1847" y="569"/>
                  <a:pt x="1850" y="565"/>
                  <a:pt x="1850" y="561"/>
                </a:cubicBezTo>
                <a:cubicBezTo>
                  <a:pt x="1850" y="556"/>
                  <a:pt x="1847" y="553"/>
                  <a:pt x="1842" y="553"/>
                </a:cubicBezTo>
                <a:close/>
                <a:moveTo>
                  <a:pt x="1842" y="570"/>
                </a:moveTo>
                <a:cubicBezTo>
                  <a:pt x="1838" y="570"/>
                  <a:pt x="1834" y="574"/>
                  <a:pt x="1834" y="578"/>
                </a:cubicBezTo>
                <a:cubicBezTo>
                  <a:pt x="1834" y="583"/>
                  <a:pt x="1838" y="586"/>
                  <a:pt x="1842" y="586"/>
                </a:cubicBezTo>
                <a:cubicBezTo>
                  <a:pt x="1847" y="586"/>
                  <a:pt x="1850" y="583"/>
                  <a:pt x="1850" y="578"/>
                </a:cubicBezTo>
                <a:cubicBezTo>
                  <a:pt x="1850" y="574"/>
                  <a:pt x="1847" y="570"/>
                  <a:pt x="1842" y="570"/>
                </a:cubicBezTo>
                <a:close/>
                <a:moveTo>
                  <a:pt x="1842" y="588"/>
                </a:moveTo>
                <a:cubicBezTo>
                  <a:pt x="1838" y="588"/>
                  <a:pt x="1834" y="592"/>
                  <a:pt x="1834" y="596"/>
                </a:cubicBezTo>
                <a:cubicBezTo>
                  <a:pt x="1834" y="601"/>
                  <a:pt x="1838" y="604"/>
                  <a:pt x="1842" y="604"/>
                </a:cubicBezTo>
                <a:cubicBezTo>
                  <a:pt x="1847" y="604"/>
                  <a:pt x="1850" y="601"/>
                  <a:pt x="1850" y="596"/>
                </a:cubicBezTo>
                <a:cubicBezTo>
                  <a:pt x="1850" y="592"/>
                  <a:pt x="1847" y="588"/>
                  <a:pt x="1842" y="588"/>
                </a:cubicBezTo>
                <a:close/>
                <a:moveTo>
                  <a:pt x="1860" y="553"/>
                </a:moveTo>
                <a:cubicBezTo>
                  <a:pt x="1856" y="553"/>
                  <a:pt x="1852" y="556"/>
                  <a:pt x="1852" y="561"/>
                </a:cubicBezTo>
                <a:cubicBezTo>
                  <a:pt x="1852" y="565"/>
                  <a:pt x="1856" y="569"/>
                  <a:pt x="1860" y="569"/>
                </a:cubicBezTo>
                <a:cubicBezTo>
                  <a:pt x="1865" y="569"/>
                  <a:pt x="1868" y="565"/>
                  <a:pt x="1868" y="561"/>
                </a:cubicBezTo>
                <a:cubicBezTo>
                  <a:pt x="1868" y="556"/>
                  <a:pt x="1865" y="553"/>
                  <a:pt x="1860" y="553"/>
                </a:cubicBezTo>
                <a:close/>
                <a:moveTo>
                  <a:pt x="1860" y="570"/>
                </a:moveTo>
                <a:cubicBezTo>
                  <a:pt x="1856" y="570"/>
                  <a:pt x="1852" y="574"/>
                  <a:pt x="1852" y="578"/>
                </a:cubicBezTo>
                <a:cubicBezTo>
                  <a:pt x="1852" y="583"/>
                  <a:pt x="1856" y="586"/>
                  <a:pt x="1860" y="586"/>
                </a:cubicBezTo>
                <a:cubicBezTo>
                  <a:pt x="1865" y="586"/>
                  <a:pt x="1868" y="583"/>
                  <a:pt x="1868" y="578"/>
                </a:cubicBezTo>
                <a:cubicBezTo>
                  <a:pt x="1868" y="574"/>
                  <a:pt x="1865" y="570"/>
                  <a:pt x="1860" y="570"/>
                </a:cubicBezTo>
                <a:close/>
                <a:moveTo>
                  <a:pt x="1860" y="588"/>
                </a:moveTo>
                <a:cubicBezTo>
                  <a:pt x="1856" y="588"/>
                  <a:pt x="1852" y="592"/>
                  <a:pt x="1852" y="596"/>
                </a:cubicBezTo>
                <a:cubicBezTo>
                  <a:pt x="1852" y="601"/>
                  <a:pt x="1856" y="604"/>
                  <a:pt x="1860" y="604"/>
                </a:cubicBezTo>
                <a:cubicBezTo>
                  <a:pt x="1865" y="604"/>
                  <a:pt x="1868" y="601"/>
                  <a:pt x="1868" y="596"/>
                </a:cubicBezTo>
                <a:cubicBezTo>
                  <a:pt x="1868" y="592"/>
                  <a:pt x="1865" y="588"/>
                  <a:pt x="1860" y="588"/>
                </a:cubicBezTo>
                <a:close/>
                <a:moveTo>
                  <a:pt x="1842" y="677"/>
                </a:moveTo>
                <a:cubicBezTo>
                  <a:pt x="1838" y="677"/>
                  <a:pt x="1834" y="681"/>
                  <a:pt x="1834" y="685"/>
                </a:cubicBezTo>
                <a:cubicBezTo>
                  <a:pt x="1834" y="690"/>
                  <a:pt x="1838" y="693"/>
                  <a:pt x="1842" y="693"/>
                </a:cubicBezTo>
                <a:cubicBezTo>
                  <a:pt x="1847" y="693"/>
                  <a:pt x="1850" y="690"/>
                  <a:pt x="1850" y="685"/>
                </a:cubicBezTo>
                <a:cubicBezTo>
                  <a:pt x="1850" y="681"/>
                  <a:pt x="1847" y="677"/>
                  <a:pt x="1842" y="677"/>
                </a:cubicBezTo>
                <a:close/>
                <a:moveTo>
                  <a:pt x="1860" y="660"/>
                </a:moveTo>
                <a:cubicBezTo>
                  <a:pt x="1856" y="660"/>
                  <a:pt x="1852" y="663"/>
                  <a:pt x="1852" y="668"/>
                </a:cubicBezTo>
                <a:cubicBezTo>
                  <a:pt x="1852" y="672"/>
                  <a:pt x="1856" y="676"/>
                  <a:pt x="1860" y="676"/>
                </a:cubicBezTo>
                <a:cubicBezTo>
                  <a:pt x="1865" y="676"/>
                  <a:pt x="1868" y="672"/>
                  <a:pt x="1868" y="668"/>
                </a:cubicBezTo>
                <a:cubicBezTo>
                  <a:pt x="1868" y="663"/>
                  <a:pt x="1865" y="660"/>
                  <a:pt x="1860" y="660"/>
                </a:cubicBezTo>
                <a:close/>
                <a:moveTo>
                  <a:pt x="1860" y="677"/>
                </a:moveTo>
                <a:cubicBezTo>
                  <a:pt x="1856" y="677"/>
                  <a:pt x="1852" y="681"/>
                  <a:pt x="1852" y="685"/>
                </a:cubicBezTo>
                <a:cubicBezTo>
                  <a:pt x="1852" y="690"/>
                  <a:pt x="1856" y="693"/>
                  <a:pt x="1860" y="693"/>
                </a:cubicBezTo>
                <a:cubicBezTo>
                  <a:pt x="1865" y="693"/>
                  <a:pt x="1868" y="690"/>
                  <a:pt x="1868" y="685"/>
                </a:cubicBezTo>
                <a:cubicBezTo>
                  <a:pt x="1868" y="681"/>
                  <a:pt x="1865" y="677"/>
                  <a:pt x="1860" y="677"/>
                </a:cubicBezTo>
                <a:close/>
                <a:moveTo>
                  <a:pt x="1842" y="695"/>
                </a:moveTo>
                <a:cubicBezTo>
                  <a:pt x="1838" y="695"/>
                  <a:pt x="1834" y="699"/>
                  <a:pt x="1834" y="703"/>
                </a:cubicBezTo>
                <a:cubicBezTo>
                  <a:pt x="1834" y="708"/>
                  <a:pt x="1838" y="711"/>
                  <a:pt x="1842" y="711"/>
                </a:cubicBezTo>
                <a:cubicBezTo>
                  <a:pt x="1847" y="711"/>
                  <a:pt x="1850" y="708"/>
                  <a:pt x="1850" y="703"/>
                </a:cubicBezTo>
                <a:cubicBezTo>
                  <a:pt x="1850" y="699"/>
                  <a:pt x="1847" y="695"/>
                  <a:pt x="1842" y="695"/>
                </a:cubicBezTo>
                <a:close/>
                <a:moveTo>
                  <a:pt x="1842" y="713"/>
                </a:moveTo>
                <a:cubicBezTo>
                  <a:pt x="1838" y="713"/>
                  <a:pt x="1834" y="717"/>
                  <a:pt x="1834" y="721"/>
                </a:cubicBezTo>
                <a:cubicBezTo>
                  <a:pt x="1834" y="725"/>
                  <a:pt x="1838" y="729"/>
                  <a:pt x="1842" y="729"/>
                </a:cubicBezTo>
                <a:cubicBezTo>
                  <a:pt x="1847" y="729"/>
                  <a:pt x="1850" y="725"/>
                  <a:pt x="1850" y="721"/>
                </a:cubicBezTo>
                <a:cubicBezTo>
                  <a:pt x="1850" y="717"/>
                  <a:pt x="1847" y="713"/>
                  <a:pt x="1842" y="713"/>
                </a:cubicBezTo>
                <a:close/>
                <a:moveTo>
                  <a:pt x="1842" y="731"/>
                </a:moveTo>
                <a:cubicBezTo>
                  <a:pt x="1838" y="731"/>
                  <a:pt x="1834" y="734"/>
                  <a:pt x="1834" y="739"/>
                </a:cubicBezTo>
                <a:cubicBezTo>
                  <a:pt x="1834" y="743"/>
                  <a:pt x="1838" y="747"/>
                  <a:pt x="1842" y="747"/>
                </a:cubicBezTo>
                <a:cubicBezTo>
                  <a:pt x="1847" y="747"/>
                  <a:pt x="1850" y="743"/>
                  <a:pt x="1850" y="739"/>
                </a:cubicBezTo>
                <a:cubicBezTo>
                  <a:pt x="1850" y="734"/>
                  <a:pt x="1847" y="731"/>
                  <a:pt x="1842" y="731"/>
                </a:cubicBezTo>
                <a:close/>
                <a:moveTo>
                  <a:pt x="1842" y="749"/>
                </a:moveTo>
                <a:cubicBezTo>
                  <a:pt x="1838" y="749"/>
                  <a:pt x="1834" y="752"/>
                  <a:pt x="1834" y="757"/>
                </a:cubicBezTo>
                <a:cubicBezTo>
                  <a:pt x="1834" y="761"/>
                  <a:pt x="1838" y="765"/>
                  <a:pt x="1842" y="765"/>
                </a:cubicBezTo>
                <a:cubicBezTo>
                  <a:pt x="1847" y="765"/>
                  <a:pt x="1850" y="761"/>
                  <a:pt x="1850" y="757"/>
                </a:cubicBezTo>
                <a:cubicBezTo>
                  <a:pt x="1850" y="752"/>
                  <a:pt x="1847" y="749"/>
                  <a:pt x="1842" y="749"/>
                </a:cubicBezTo>
                <a:close/>
                <a:moveTo>
                  <a:pt x="1860" y="695"/>
                </a:moveTo>
                <a:cubicBezTo>
                  <a:pt x="1856" y="695"/>
                  <a:pt x="1852" y="699"/>
                  <a:pt x="1852" y="703"/>
                </a:cubicBezTo>
                <a:cubicBezTo>
                  <a:pt x="1852" y="708"/>
                  <a:pt x="1856" y="711"/>
                  <a:pt x="1860" y="711"/>
                </a:cubicBezTo>
                <a:cubicBezTo>
                  <a:pt x="1865" y="711"/>
                  <a:pt x="1868" y="708"/>
                  <a:pt x="1868" y="703"/>
                </a:cubicBezTo>
                <a:cubicBezTo>
                  <a:pt x="1868" y="699"/>
                  <a:pt x="1865" y="695"/>
                  <a:pt x="1860" y="695"/>
                </a:cubicBezTo>
                <a:close/>
                <a:moveTo>
                  <a:pt x="1860" y="713"/>
                </a:moveTo>
                <a:cubicBezTo>
                  <a:pt x="1856" y="713"/>
                  <a:pt x="1852" y="717"/>
                  <a:pt x="1852" y="721"/>
                </a:cubicBezTo>
                <a:cubicBezTo>
                  <a:pt x="1852" y="725"/>
                  <a:pt x="1856" y="729"/>
                  <a:pt x="1860" y="729"/>
                </a:cubicBezTo>
                <a:cubicBezTo>
                  <a:pt x="1865" y="729"/>
                  <a:pt x="1868" y="725"/>
                  <a:pt x="1868" y="721"/>
                </a:cubicBezTo>
                <a:cubicBezTo>
                  <a:pt x="1868" y="717"/>
                  <a:pt x="1865" y="713"/>
                  <a:pt x="1860" y="713"/>
                </a:cubicBezTo>
                <a:close/>
                <a:moveTo>
                  <a:pt x="1860" y="731"/>
                </a:moveTo>
                <a:cubicBezTo>
                  <a:pt x="1856" y="731"/>
                  <a:pt x="1852" y="734"/>
                  <a:pt x="1852" y="739"/>
                </a:cubicBezTo>
                <a:cubicBezTo>
                  <a:pt x="1852" y="743"/>
                  <a:pt x="1856" y="747"/>
                  <a:pt x="1860" y="747"/>
                </a:cubicBezTo>
                <a:cubicBezTo>
                  <a:pt x="1865" y="747"/>
                  <a:pt x="1868" y="743"/>
                  <a:pt x="1868" y="739"/>
                </a:cubicBezTo>
                <a:cubicBezTo>
                  <a:pt x="1868" y="734"/>
                  <a:pt x="1865" y="731"/>
                  <a:pt x="1860" y="731"/>
                </a:cubicBezTo>
                <a:close/>
                <a:moveTo>
                  <a:pt x="1860" y="749"/>
                </a:moveTo>
                <a:cubicBezTo>
                  <a:pt x="1856" y="749"/>
                  <a:pt x="1852" y="752"/>
                  <a:pt x="1852" y="757"/>
                </a:cubicBezTo>
                <a:cubicBezTo>
                  <a:pt x="1852" y="761"/>
                  <a:pt x="1856" y="765"/>
                  <a:pt x="1860" y="765"/>
                </a:cubicBezTo>
                <a:cubicBezTo>
                  <a:pt x="1865" y="765"/>
                  <a:pt x="1868" y="761"/>
                  <a:pt x="1868" y="757"/>
                </a:cubicBezTo>
                <a:cubicBezTo>
                  <a:pt x="1868" y="752"/>
                  <a:pt x="1865" y="749"/>
                  <a:pt x="1860" y="749"/>
                </a:cubicBezTo>
                <a:close/>
                <a:moveTo>
                  <a:pt x="1878" y="72"/>
                </a:moveTo>
                <a:cubicBezTo>
                  <a:pt x="1874" y="72"/>
                  <a:pt x="1870" y="75"/>
                  <a:pt x="1870" y="80"/>
                </a:cubicBezTo>
                <a:cubicBezTo>
                  <a:pt x="1870" y="84"/>
                  <a:pt x="1874" y="88"/>
                  <a:pt x="1878" y="88"/>
                </a:cubicBezTo>
                <a:cubicBezTo>
                  <a:pt x="1882" y="88"/>
                  <a:pt x="1886" y="84"/>
                  <a:pt x="1886" y="80"/>
                </a:cubicBezTo>
                <a:cubicBezTo>
                  <a:pt x="1886" y="75"/>
                  <a:pt x="1882" y="72"/>
                  <a:pt x="1878" y="72"/>
                </a:cubicBezTo>
                <a:close/>
                <a:moveTo>
                  <a:pt x="1878" y="90"/>
                </a:moveTo>
                <a:cubicBezTo>
                  <a:pt x="1874" y="90"/>
                  <a:pt x="1870" y="93"/>
                  <a:pt x="1870" y="98"/>
                </a:cubicBezTo>
                <a:cubicBezTo>
                  <a:pt x="1870" y="102"/>
                  <a:pt x="1874" y="106"/>
                  <a:pt x="1878" y="106"/>
                </a:cubicBezTo>
                <a:cubicBezTo>
                  <a:pt x="1882" y="106"/>
                  <a:pt x="1886" y="102"/>
                  <a:pt x="1886" y="98"/>
                </a:cubicBezTo>
                <a:cubicBezTo>
                  <a:pt x="1886" y="93"/>
                  <a:pt x="1882" y="90"/>
                  <a:pt x="1878" y="90"/>
                </a:cubicBezTo>
                <a:close/>
                <a:moveTo>
                  <a:pt x="1878" y="107"/>
                </a:moveTo>
                <a:cubicBezTo>
                  <a:pt x="1874" y="107"/>
                  <a:pt x="1870" y="111"/>
                  <a:pt x="1870" y="115"/>
                </a:cubicBezTo>
                <a:cubicBezTo>
                  <a:pt x="1870" y="120"/>
                  <a:pt x="1874" y="123"/>
                  <a:pt x="1878" y="123"/>
                </a:cubicBezTo>
                <a:cubicBezTo>
                  <a:pt x="1882" y="123"/>
                  <a:pt x="1886" y="120"/>
                  <a:pt x="1886" y="115"/>
                </a:cubicBezTo>
                <a:cubicBezTo>
                  <a:pt x="1886" y="111"/>
                  <a:pt x="1882" y="107"/>
                  <a:pt x="1878" y="107"/>
                </a:cubicBezTo>
                <a:close/>
                <a:moveTo>
                  <a:pt x="1896" y="72"/>
                </a:moveTo>
                <a:cubicBezTo>
                  <a:pt x="1891" y="72"/>
                  <a:pt x="1888" y="75"/>
                  <a:pt x="1888" y="80"/>
                </a:cubicBezTo>
                <a:cubicBezTo>
                  <a:pt x="1888" y="84"/>
                  <a:pt x="1891" y="88"/>
                  <a:pt x="1896" y="88"/>
                </a:cubicBezTo>
                <a:cubicBezTo>
                  <a:pt x="1900" y="88"/>
                  <a:pt x="1904" y="84"/>
                  <a:pt x="1904" y="80"/>
                </a:cubicBezTo>
                <a:cubicBezTo>
                  <a:pt x="1904" y="75"/>
                  <a:pt x="1900" y="72"/>
                  <a:pt x="1896" y="72"/>
                </a:cubicBezTo>
                <a:close/>
                <a:moveTo>
                  <a:pt x="1896" y="90"/>
                </a:moveTo>
                <a:cubicBezTo>
                  <a:pt x="1891" y="90"/>
                  <a:pt x="1888" y="93"/>
                  <a:pt x="1888" y="98"/>
                </a:cubicBezTo>
                <a:cubicBezTo>
                  <a:pt x="1888" y="102"/>
                  <a:pt x="1891" y="106"/>
                  <a:pt x="1896" y="106"/>
                </a:cubicBezTo>
                <a:cubicBezTo>
                  <a:pt x="1900" y="106"/>
                  <a:pt x="1904" y="102"/>
                  <a:pt x="1904" y="98"/>
                </a:cubicBezTo>
                <a:cubicBezTo>
                  <a:pt x="1904" y="93"/>
                  <a:pt x="1900" y="90"/>
                  <a:pt x="1896" y="90"/>
                </a:cubicBezTo>
                <a:close/>
                <a:moveTo>
                  <a:pt x="1896" y="107"/>
                </a:moveTo>
                <a:cubicBezTo>
                  <a:pt x="1891" y="107"/>
                  <a:pt x="1888" y="111"/>
                  <a:pt x="1888" y="115"/>
                </a:cubicBezTo>
                <a:cubicBezTo>
                  <a:pt x="1888" y="120"/>
                  <a:pt x="1891" y="123"/>
                  <a:pt x="1896" y="123"/>
                </a:cubicBezTo>
                <a:cubicBezTo>
                  <a:pt x="1900" y="123"/>
                  <a:pt x="1904" y="120"/>
                  <a:pt x="1904" y="115"/>
                </a:cubicBezTo>
                <a:cubicBezTo>
                  <a:pt x="1904" y="111"/>
                  <a:pt x="1900" y="107"/>
                  <a:pt x="1896" y="107"/>
                </a:cubicBezTo>
                <a:close/>
                <a:moveTo>
                  <a:pt x="1878" y="125"/>
                </a:moveTo>
                <a:cubicBezTo>
                  <a:pt x="1874" y="125"/>
                  <a:pt x="1870" y="129"/>
                  <a:pt x="1870" y="133"/>
                </a:cubicBezTo>
                <a:cubicBezTo>
                  <a:pt x="1870" y="138"/>
                  <a:pt x="1874" y="141"/>
                  <a:pt x="1878" y="141"/>
                </a:cubicBezTo>
                <a:cubicBezTo>
                  <a:pt x="1882" y="141"/>
                  <a:pt x="1886" y="138"/>
                  <a:pt x="1886" y="133"/>
                </a:cubicBezTo>
                <a:cubicBezTo>
                  <a:pt x="1886" y="129"/>
                  <a:pt x="1882" y="125"/>
                  <a:pt x="1878" y="125"/>
                </a:cubicBezTo>
                <a:close/>
                <a:moveTo>
                  <a:pt x="1878" y="143"/>
                </a:moveTo>
                <a:cubicBezTo>
                  <a:pt x="1874" y="143"/>
                  <a:pt x="1870" y="147"/>
                  <a:pt x="1870" y="151"/>
                </a:cubicBezTo>
                <a:cubicBezTo>
                  <a:pt x="1870" y="155"/>
                  <a:pt x="1874" y="159"/>
                  <a:pt x="1878" y="159"/>
                </a:cubicBezTo>
                <a:cubicBezTo>
                  <a:pt x="1882" y="159"/>
                  <a:pt x="1886" y="155"/>
                  <a:pt x="1886" y="151"/>
                </a:cubicBezTo>
                <a:cubicBezTo>
                  <a:pt x="1886" y="147"/>
                  <a:pt x="1882" y="143"/>
                  <a:pt x="1878" y="143"/>
                </a:cubicBezTo>
                <a:close/>
                <a:moveTo>
                  <a:pt x="1878" y="161"/>
                </a:moveTo>
                <a:cubicBezTo>
                  <a:pt x="1874" y="161"/>
                  <a:pt x="1870" y="164"/>
                  <a:pt x="1870" y="169"/>
                </a:cubicBezTo>
                <a:cubicBezTo>
                  <a:pt x="1870" y="173"/>
                  <a:pt x="1874" y="177"/>
                  <a:pt x="1878" y="177"/>
                </a:cubicBezTo>
                <a:cubicBezTo>
                  <a:pt x="1882" y="177"/>
                  <a:pt x="1886" y="173"/>
                  <a:pt x="1886" y="169"/>
                </a:cubicBezTo>
                <a:cubicBezTo>
                  <a:pt x="1886" y="164"/>
                  <a:pt x="1882" y="161"/>
                  <a:pt x="1878" y="161"/>
                </a:cubicBezTo>
                <a:close/>
                <a:moveTo>
                  <a:pt x="1878" y="179"/>
                </a:moveTo>
                <a:cubicBezTo>
                  <a:pt x="1874" y="179"/>
                  <a:pt x="1870" y="182"/>
                  <a:pt x="1870" y="187"/>
                </a:cubicBezTo>
                <a:cubicBezTo>
                  <a:pt x="1870" y="191"/>
                  <a:pt x="1874" y="195"/>
                  <a:pt x="1878" y="195"/>
                </a:cubicBezTo>
                <a:cubicBezTo>
                  <a:pt x="1882" y="195"/>
                  <a:pt x="1886" y="191"/>
                  <a:pt x="1886" y="187"/>
                </a:cubicBezTo>
                <a:cubicBezTo>
                  <a:pt x="1886" y="182"/>
                  <a:pt x="1882" y="179"/>
                  <a:pt x="1878" y="179"/>
                </a:cubicBezTo>
                <a:close/>
                <a:moveTo>
                  <a:pt x="1896" y="125"/>
                </a:moveTo>
                <a:cubicBezTo>
                  <a:pt x="1891" y="125"/>
                  <a:pt x="1888" y="129"/>
                  <a:pt x="1888" y="133"/>
                </a:cubicBezTo>
                <a:cubicBezTo>
                  <a:pt x="1888" y="138"/>
                  <a:pt x="1891" y="141"/>
                  <a:pt x="1896" y="141"/>
                </a:cubicBezTo>
                <a:cubicBezTo>
                  <a:pt x="1900" y="141"/>
                  <a:pt x="1904" y="138"/>
                  <a:pt x="1904" y="133"/>
                </a:cubicBezTo>
                <a:cubicBezTo>
                  <a:pt x="1904" y="129"/>
                  <a:pt x="1900" y="125"/>
                  <a:pt x="1896" y="125"/>
                </a:cubicBezTo>
                <a:close/>
                <a:moveTo>
                  <a:pt x="1896" y="143"/>
                </a:moveTo>
                <a:cubicBezTo>
                  <a:pt x="1891" y="143"/>
                  <a:pt x="1888" y="147"/>
                  <a:pt x="1888" y="151"/>
                </a:cubicBezTo>
                <a:cubicBezTo>
                  <a:pt x="1888" y="155"/>
                  <a:pt x="1891" y="159"/>
                  <a:pt x="1896" y="159"/>
                </a:cubicBezTo>
                <a:cubicBezTo>
                  <a:pt x="1900" y="159"/>
                  <a:pt x="1904" y="155"/>
                  <a:pt x="1904" y="151"/>
                </a:cubicBezTo>
                <a:cubicBezTo>
                  <a:pt x="1904" y="147"/>
                  <a:pt x="1900" y="143"/>
                  <a:pt x="1896" y="143"/>
                </a:cubicBezTo>
                <a:close/>
                <a:moveTo>
                  <a:pt x="1896" y="161"/>
                </a:moveTo>
                <a:cubicBezTo>
                  <a:pt x="1891" y="161"/>
                  <a:pt x="1888" y="164"/>
                  <a:pt x="1888" y="169"/>
                </a:cubicBezTo>
                <a:cubicBezTo>
                  <a:pt x="1888" y="173"/>
                  <a:pt x="1891" y="177"/>
                  <a:pt x="1896" y="177"/>
                </a:cubicBezTo>
                <a:cubicBezTo>
                  <a:pt x="1900" y="177"/>
                  <a:pt x="1904" y="173"/>
                  <a:pt x="1904" y="169"/>
                </a:cubicBezTo>
                <a:cubicBezTo>
                  <a:pt x="1904" y="164"/>
                  <a:pt x="1900" y="161"/>
                  <a:pt x="1896" y="161"/>
                </a:cubicBezTo>
                <a:close/>
                <a:moveTo>
                  <a:pt x="1896" y="179"/>
                </a:moveTo>
                <a:cubicBezTo>
                  <a:pt x="1891" y="179"/>
                  <a:pt x="1888" y="182"/>
                  <a:pt x="1888" y="187"/>
                </a:cubicBezTo>
                <a:cubicBezTo>
                  <a:pt x="1888" y="191"/>
                  <a:pt x="1891" y="195"/>
                  <a:pt x="1896" y="195"/>
                </a:cubicBezTo>
                <a:cubicBezTo>
                  <a:pt x="1900" y="195"/>
                  <a:pt x="1904" y="191"/>
                  <a:pt x="1904" y="187"/>
                </a:cubicBezTo>
                <a:cubicBezTo>
                  <a:pt x="1904" y="182"/>
                  <a:pt x="1900" y="179"/>
                  <a:pt x="1896" y="179"/>
                </a:cubicBezTo>
                <a:close/>
                <a:moveTo>
                  <a:pt x="1878" y="196"/>
                </a:moveTo>
                <a:cubicBezTo>
                  <a:pt x="1874" y="196"/>
                  <a:pt x="1870" y="200"/>
                  <a:pt x="1870" y="204"/>
                </a:cubicBezTo>
                <a:cubicBezTo>
                  <a:pt x="1870" y="209"/>
                  <a:pt x="1874" y="212"/>
                  <a:pt x="1878" y="212"/>
                </a:cubicBezTo>
                <a:cubicBezTo>
                  <a:pt x="1882" y="212"/>
                  <a:pt x="1886" y="209"/>
                  <a:pt x="1886" y="204"/>
                </a:cubicBezTo>
                <a:cubicBezTo>
                  <a:pt x="1886" y="200"/>
                  <a:pt x="1882" y="196"/>
                  <a:pt x="1878" y="196"/>
                </a:cubicBezTo>
                <a:close/>
                <a:moveTo>
                  <a:pt x="1878" y="214"/>
                </a:moveTo>
                <a:cubicBezTo>
                  <a:pt x="1874" y="214"/>
                  <a:pt x="1870" y="218"/>
                  <a:pt x="1870" y="222"/>
                </a:cubicBezTo>
                <a:cubicBezTo>
                  <a:pt x="1870" y="227"/>
                  <a:pt x="1874" y="230"/>
                  <a:pt x="1878" y="230"/>
                </a:cubicBezTo>
                <a:cubicBezTo>
                  <a:pt x="1882" y="230"/>
                  <a:pt x="1886" y="227"/>
                  <a:pt x="1886" y="222"/>
                </a:cubicBezTo>
                <a:cubicBezTo>
                  <a:pt x="1886" y="218"/>
                  <a:pt x="1882" y="214"/>
                  <a:pt x="1878" y="214"/>
                </a:cubicBezTo>
                <a:close/>
                <a:moveTo>
                  <a:pt x="1878" y="232"/>
                </a:moveTo>
                <a:cubicBezTo>
                  <a:pt x="1874" y="232"/>
                  <a:pt x="1870" y="236"/>
                  <a:pt x="1870" y="240"/>
                </a:cubicBezTo>
                <a:cubicBezTo>
                  <a:pt x="1870" y="244"/>
                  <a:pt x="1874" y="248"/>
                  <a:pt x="1878" y="248"/>
                </a:cubicBezTo>
                <a:cubicBezTo>
                  <a:pt x="1882" y="248"/>
                  <a:pt x="1886" y="244"/>
                  <a:pt x="1886" y="240"/>
                </a:cubicBezTo>
                <a:cubicBezTo>
                  <a:pt x="1886" y="236"/>
                  <a:pt x="1882" y="232"/>
                  <a:pt x="1878" y="232"/>
                </a:cubicBezTo>
                <a:close/>
                <a:moveTo>
                  <a:pt x="1878" y="250"/>
                </a:moveTo>
                <a:cubicBezTo>
                  <a:pt x="1874" y="250"/>
                  <a:pt x="1870" y="253"/>
                  <a:pt x="1870" y="258"/>
                </a:cubicBezTo>
                <a:cubicBezTo>
                  <a:pt x="1870" y="262"/>
                  <a:pt x="1874" y="266"/>
                  <a:pt x="1878" y="266"/>
                </a:cubicBezTo>
                <a:cubicBezTo>
                  <a:pt x="1882" y="266"/>
                  <a:pt x="1886" y="262"/>
                  <a:pt x="1886" y="258"/>
                </a:cubicBezTo>
                <a:cubicBezTo>
                  <a:pt x="1886" y="253"/>
                  <a:pt x="1882" y="250"/>
                  <a:pt x="1878" y="250"/>
                </a:cubicBezTo>
                <a:close/>
                <a:moveTo>
                  <a:pt x="1896" y="196"/>
                </a:moveTo>
                <a:cubicBezTo>
                  <a:pt x="1891" y="196"/>
                  <a:pt x="1888" y="200"/>
                  <a:pt x="1888" y="204"/>
                </a:cubicBezTo>
                <a:cubicBezTo>
                  <a:pt x="1888" y="209"/>
                  <a:pt x="1891" y="212"/>
                  <a:pt x="1896" y="212"/>
                </a:cubicBezTo>
                <a:cubicBezTo>
                  <a:pt x="1900" y="212"/>
                  <a:pt x="1904" y="209"/>
                  <a:pt x="1904" y="204"/>
                </a:cubicBezTo>
                <a:cubicBezTo>
                  <a:pt x="1904" y="200"/>
                  <a:pt x="1900" y="196"/>
                  <a:pt x="1896" y="196"/>
                </a:cubicBezTo>
                <a:close/>
                <a:moveTo>
                  <a:pt x="1896" y="214"/>
                </a:moveTo>
                <a:cubicBezTo>
                  <a:pt x="1891" y="214"/>
                  <a:pt x="1888" y="218"/>
                  <a:pt x="1888" y="222"/>
                </a:cubicBezTo>
                <a:cubicBezTo>
                  <a:pt x="1888" y="227"/>
                  <a:pt x="1891" y="230"/>
                  <a:pt x="1896" y="230"/>
                </a:cubicBezTo>
                <a:cubicBezTo>
                  <a:pt x="1900" y="230"/>
                  <a:pt x="1904" y="227"/>
                  <a:pt x="1904" y="222"/>
                </a:cubicBezTo>
                <a:cubicBezTo>
                  <a:pt x="1904" y="218"/>
                  <a:pt x="1900" y="214"/>
                  <a:pt x="1896" y="214"/>
                </a:cubicBezTo>
                <a:close/>
                <a:moveTo>
                  <a:pt x="1896" y="232"/>
                </a:moveTo>
                <a:cubicBezTo>
                  <a:pt x="1891" y="232"/>
                  <a:pt x="1888" y="236"/>
                  <a:pt x="1888" y="240"/>
                </a:cubicBezTo>
                <a:cubicBezTo>
                  <a:pt x="1888" y="244"/>
                  <a:pt x="1891" y="248"/>
                  <a:pt x="1896" y="248"/>
                </a:cubicBezTo>
                <a:cubicBezTo>
                  <a:pt x="1900" y="248"/>
                  <a:pt x="1904" y="244"/>
                  <a:pt x="1904" y="240"/>
                </a:cubicBezTo>
                <a:cubicBezTo>
                  <a:pt x="1904" y="236"/>
                  <a:pt x="1900" y="232"/>
                  <a:pt x="1896" y="232"/>
                </a:cubicBezTo>
                <a:close/>
                <a:moveTo>
                  <a:pt x="1896" y="250"/>
                </a:moveTo>
                <a:cubicBezTo>
                  <a:pt x="1891" y="250"/>
                  <a:pt x="1888" y="253"/>
                  <a:pt x="1888" y="258"/>
                </a:cubicBezTo>
                <a:cubicBezTo>
                  <a:pt x="1888" y="262"/>
                  <a:pt x="1891" y="266"/>
                  <a:pt x="1896" y="266"/>
                </a:cubicBezTo>
                <a:cubicBezTo>
                  <a:pt x="1900" y="266"/>
                  <a:pt x="1904" y="262"/>
                  <a:pt x="1904" y="258"/>
                </a:cubicBezTo>
                <a:cubicBezTo>
                  <a:pt x="1904" y="253"/>
                  <a:pt x="1900" y="250"/>
                  <a:pt x="1896" y="250"/>
                </a:cubicBezTo>
                <a:close/>
                <a:moveTo>
                  <a:pt x="1878" y="268"/>
                </a:moveTo>
                <a:cubicBezTo>
                  <a:pt x="1874" y="268"/>
                  <a:pt x="1870" y="271"/>
                  <a:pt x="1870" y="276"/>
                </a:cubicBezTo>
                <a:cubicBezTo>
                  <a:pt x="1870" y="280"/>
                  <a:pt x="1874" y="284"/>
                  <a:pt x="1878" y="284"/>
                </a:cubicBezTo>
                <a:cubicBezTo>
                  <a:pt x="1882" y="284"/>
                  <a:pt x="1886" y="280"/>
                  <a:pt x="1886" y="276"/>
                </a:cubicBezTo>
                <a:cubicBezTo>
                  <a:pt x="1886" y="271"/>
                  <a:pt x="1882" y="268"/>
                  <a:pt x="1878" y="268"/>
                </a:cubicBezTo>
                <a:close/>
                <a:moveTo>
                  <a:pt x="1878" y="285"/>
                </a:moveTo>
                <a:cubicBezTo>
                  <a:pt x="1874" y="285"/>
                  <a:pt x="1870" y="289"/>
                  <a:pt x="1870" y="293"/>
                </a:cubicBezTo>
                <a:cubicBezTo>
                  <a:pt x="1870" y="298"/>
                  <a:pt x="1874" y="301"/>
                  <a:pt x="1878" y="301"/>
                </a:cubicBezTo>
                <a:cubicBezTo>
                  <a:pt x="1882" y="301"/>
                  <a:pt x="1886" y="298"/>
                  <a:pt x="1886" y="293"/>
                </a:cubicBezTo>
                <a:cubicBezTo>
                  <a:pt x="1886" y="289"/>
                  <a:pt x="1882" y="285"/>
                  <a:pt x="1878" y="285"/>
                </a:cubicBezTo>
                <a:close/>
                <a:moveTo>
                  <a:pt x="1896" y="268"/>
                </a:moveTo>
                <a:cubicBezTo>
                  <a:pt x="1891" y="268"/>
                  <a:pt x="1888" y="271"/>
                  <a:pt x="1888" y="276"/>
                </a:cubicBezTo>
                <a:cubicBezTo>
                  <a:pt x="1888" y="280"/>
                  <a:pt x="1891" y="284"/>
                  <a:pt x="1896" y="284"/>
                </a:cubicBezTo>
                <a:cubicBezTo>
                  <a:pt x="1900" y="284"/>
                  <a:pt x="1904" y="280"/>
                  <a:pt x="1904" y="276"/>
                </a:cubicBezTo>
                <a:cubicBezTo>
                  <a:pt x="1904" y="271"/>
                  <a:pt x="1900" y="268"/>
                  <a:pt x="1896" y="268"/>
                </a:cubicBezTo>
                <a:close/>
                <a:moveTo>
                  <a:pt x="1896" y="285"/>
                </a:moveTo>
                <a:cubicBezTo>
                  <a:pt x="1891" y="285"/>
                  <a:pt x="1888" y="289"/>
                  <a:pt x="1888" y="293"/>
                </a:cubicBezTo>
                <a:cubicBezTo>
                  <a:pt x="1888" y="298"/>
                  <a:pt x="1891" y="301"/>
                  <a:pt x="1896" y="301"/>
                </a:cubicBezTo>
                <a:cubicBezTo>
                  <a:pt x="1900" y="301"/>
                  <a:pt x="1904" y="298"/>
                  <a:pt x="1904" y="293"/>
                </a:cubicBezTo>
                <a:cubicBezTo>
                  <a:pt x="1904" y="289"/>
                  <a:pt x="1900" y="285"/>
                  <a:pt x="1896" y="285"/>
                </a:cubicBezTo>
                <a:close/>
                <a:moveTo>
                  <a:pt x="1896" y="303"/>
                </a:moveTo>
                <a:cubicBezTo>
                  <a:pt x="1891" y="303"/>
                  <a:pt x="1888" y="307"/>
                  <a:pt x="1888" y="311"/>
                </a:cubicBezTo>
                <a:cubicBezTo>
                  <a:pt x="1888" y="316"/>
                  <a:pt x="1891" y="319"/>
                  <a:pt x="1896" y="319"/>
                </a:cubicBezTo>
                <a:cubicBezTo>
                  <a:pt x="1900" y="319"/>
                  <a:pt x="1904" y="316"/>
                  <a:pt x="1904" y="311"/>
                </a:cubicBezTo>
                <a:cubicBezTo>
                  <a:pt x="1904" y="307"/>
                  <a:pt x="1900" y="303"/>
                  <a:pt x="1896" y="303"/>
                </a:cubicBezTo>
                <a:close/>
                <a:moveTo>
                  <a:pt x="1896" y="321"/>
                </a:moveTo>
                <a:cubicBezTo>
                  <a:pt x="1891" y="321"/>
                  <a:pt x="1888" y="325"/>
                  <a:pt x="1888" y="329"/>
                </a:cubicBezTo>
                <a:cubicBezTo>
                  <a:pt x="1888" y="334"/>
                  <a:pt x="1891" y="337"/>
                  <a:pt x="1896" y="337"/>
                </a:cubicBezTo>
                <a:cubicBezTo>
                  <a:pt x="1900" y="337"/>
                  <a:pt x="1904" y="334"/>
                  <a:pt x="1904" y="329"/>
                </a:cubicBezTo>
                <a:cubicBezTo>
                  <a:pt x="1904" y="325"/>
                  <a:pt x="1900" y="321"/>
                  <a:pt x="1896" y="321"/>
                </a:cubicBezTo>
                <a:close/>
                <a:moveTo>
                  <a:pt x="1878" y="446"/>
                </a:moveTo>
                <a:cubicBezTo>
                  <a:pt x="1874" y="446"/>
                  <a:pt x="1870" y="449"/>
                  <a:pt x="1870" y="454"/>
                </a:cubicBezTo>
                <a:cubicBezTo>
                  <a:pt x="1870" y="458"/>
                  <a:pt x="1874" y="462"/>
                  <a:pt x="1878" y="462"/>
                </a:cubicBezTo>
                <a:cubicBezTo>
                  <a:pt x="1882" y="462"/>
                  <a:pt x="1886" y="458"/>
                  <a:pt x="1886" y="454"/>
                </a:cubicBezTo>
                <a:cubicBezTo>
                  <a:pt x="1886" y="449"/>
                  <a:pt x="1882" y="446"/>
                  <a:pt x="1878" y="446"/>
                </a:cubicBezTo>
                <a:close/>
                <a:moveTo>
                  <a:pt x="1878" y="464"/>
                </a:moveTo>
                <a:cubicBezTo>
                  <a:pt x="1874" y="464"/>
                  <a:pt x="1870" y="467"/>
                  <a:pt x="1870" y="472"/>
                </a:cubicBezTo>
                <a:cubicBezTo>
                  <a:pt x="1870" y="476"/>
                  <a:pt x="1874" y="480"/>
                  <a:pt x="1878" y="480"/>
                </a:cubicBezTo>
                <a:cubicBezTo>
                  <a:pt x="1882" y="480"/>
                  <a:pt x="1886" y="476"/>
                  <a:pt x="1886" y="472"/>
                </a:cubicBezTo>
                <a:cubicBezTo>
                  <a:pt x="1886" y="467"/>
                  <a:pt x="1882" y="464"/>
                  <a:pt x="1878" y="464"/>
                </a:cubicBezTo>
                <a:close/>
                <a:moveTo>
                  <a:pt x="1878" y="481"/>
                </a:moveTo>
                <a:cubicBezTo>
                  <a:pt x="1874" y="481"/>
                  <a:pt x="1870" y="485"/>
                  <a:pt x="1870" y="489"/>
                </a:cubicBezTo>
                <a:cubicBezTo>
                  <a:pt x="1870" y="494"/>
                  <a:pt x="1874" y="497"/>
                  <a:pt x="1878" y="497"/>
                </a:cubicBezTo>
                <a:cubicBezTo>
                  <a:pt x="1882" y="497"/>
                  <a:pt x="1886" y="494"/>
                  <a:pt x="1886" y="489"/>
                </a:cubicBezTo>
                <a:cubicBezTo>
                  <a:pt x="1886" y="485"/>
                  <a:pt x="1882" y="481"/>
                  <a:pt x="1878" y="481"/>
                </a:cubicBezTo>
                <a:close/>
                <a:moveTo>
                  <a:pt x="1878" y="535"/>
                </a:moveTo>
                <a:cubicBezTo>
                  <a:pt x="1874" y="535"/>
                  <a:pt x="1870" y="538"/>
                  <a:pt x="1870" y="543"/>
                </a:cubicBezTo>
                <a:cubicBezTo>
                  <a:pt x="1870" y="547"/>
                  <a:pt x="1874" y="551"/>
                  <a:pt x="1878" y="551"/>
                </a:cubicBezTo>
                <a:cubicBezTo>
                  <a:pt x="1882" y="551"/>
                  <a:pt x="1886" y="547"/>
                  <a:pt x="1886" y="543"/>
                </a:cubicBezTo>
                <a:cubicBezTo>
                  <a:pt x="1886" y="538"/>
                  <a:pt x="1882" y="535"/>
                  <a:pt x="1878" y="535"/>
                </a:cubicBezTo>
                <a:close/>
                <a:moveTo>
                  <a:pt x="1896" y="499"/>
                </a:moveTo>
                <a:cubicBezTo>
                  <a:pt x="1891" y="499"/>
                  <a:pt x="1888" y="503"/>
                  <a:pt x="1888" y="507"/>
                </a:cubicBezTo>
                <a:cubicBezTo>
                  <a:pt x="1888" y="512"/>
                  <a:pt x="1891" y="515"/>
                  <a:pt x="1896" y="515"/>
                </a:cubicBezTo>
                <a:cubicBezTo>
                  <a:pt x="1900" y="515"/>
                  <a:pt x="1904" y="512"/>
                  <a:pt x="1904" y="507"/>
                </a:cubicBezTo>
                <a:cubicBezTo>
                  <a:pt x="1904" y="503"/>
                  <a:pt x="1900" y="499"/>
                  <a:pt x="1896" y="499"/>
                </a:cubicBezTo>
                <a:close/>
                <a:moveTo>
                  <a:pt x="1896" y="517"/>
                </a:moveTo>
                <a:cubicBezTo>
                  <a:pt x="1891" y="517"/>
                  <a:pt x="1888" y="521"/>
                  <a:pt x="1888" y="525"/>
                </a:cubicBezTo>
                <a:cubicBezTo>
                  <a:pt x="1888" y="529"/>
                  <a:pt x="1891" y="533"/>
                  <a:pt x="1896" y="533"/>
                </a:cubicBezTo>
                <a:cubicBezTo>
                  <a:pt x="1900" y="533"/>
                  <a:pt x="1904" y="529"/>
                  <a:pt x="1904" y="525"/>
                </a:cubicBezTo>
                <a:cubicBezTo>
                  <a:pt x="1904" y="521"/>
                  <a:pt x="1900" y="517"/>
                  <a:pt x="1896" y="517"/>
                </a:cubicBezTo>
                <a:close/>
                <a:moveTo>
                  <a:pt x="1896" y="535"/>
                </a:moveTo>
                <a:cubicBezTo>
                  <a:pt x="1891" y="535"/>
                  <a:pt x="1888" y="538"/>
                  <a:pt x="1888" y="543"/>
                </a:cubicBezTo>
                <a:cubicBezTo>
                  <a:pt x="1888" y="547"/>
                  <a:pt x="1891" y="551"/>
                  <a:pt x="1896" y="551"/>
                </a:cubicBezTo>
                <a:cubicBezTo>
                  <a:pt x="1900" y="551"/>
                  <a:pt x="1904" y="547"/>
                  <a:pt x="1904" y="543"/>
                </a:cubicBezTo>
                <a:cubicBezTo>
                  <a:pt x="1904" y="538"/>
                  <a:pt x="1900" y="535"/>
                  <a:pt x="1896" y="535"/>
                </a:cubicBezTo>
                <a:close/>
                <a:moveTo>
                  <a:pt x="1878" y="588"/>
                </a:moveTo>
                <a:cubicBezTo>
                  <a:pt x="1874" y="588"/>
                  <a:pt x="1870" y="592"/>
                  <a:pt x="1870" y="596"/>
                </a:cubicBezTo>
                <a:cubicBezTo>
                  <a:pt x="1870" y="601"/>
                  <a:pt x="1874" y="604"/>
                  <a:pt x="1878" y="604"/>
                </a:cubicBezTo>
                <a:cubicBezTo>
                  <a:pt x="1882" y="604"/>
                  <a:pt x="1886" y="601"/>
                  <a:pt x="1886" y="596"/>
                </a:cubicBezTo>
                <a:cubicBezTo>
                  <a:pt x="1886" y="592"/>
                  <a:pt x="1882" y="588"/>
                  <a:pt x="1878" y="588"/>
                </a:cubicBezTo>
                <a:close/>
                <a:moveTo>
                  <a:pt x="1896" y="553"/>
                </a:moveTo>
                <a:cubicBezTo>
                  <a:pt x="1891" y="553"/>
                  <a:pt x="1888" y="556"/>
                  <a:pt x="1888" y="561"/>
                </a:cubicBezTo>
                <a:cubicBezTo>
                  <a:pt x="1888" y="565"/>
                  <a:pt x="1891" y="569"/>
                  <a:pt x="1896" y="569"/>
                </a:cubicBezTo>
                <a:cubicBezTo>
                  <a:pt x="1900" y="569"/>
                  <a:pt x="1904" y="565"/>
                  <a:pt x="1904" y="561"/>
                </a:cubicBezTo>
                <a:cubicBezTo>
                  <a:pt x="1904" y="556"/>
                  <a:pt x="1900" y="553"/>
                  <a:pt x="1896" y="553"/>
                </a:cubicBezTo>
                <a:close/>
                <a:moveTo>
                  <a:pt x="1896" y="588"/>
                </a:moveTo>
                <a:cubicBezTo>
                  <a:pt x="1891" y="588"/>
                  <a:pt x="1888" y="592"/>
                  <a:pt x="1888" y="596"/>
                </a:cubicBezTo>
                <a:cubicBezTo>
                  <a:pt x="1888" y="601"/>
                  <a:pt x="1891" y="604"/>
                  <a:pt x="1896" y="604"/>
                </a:cubicBezTo>
                <a:cubicBezTo>
                  <a:pt x="1900" y="604"/>
                  <a:pt x="1904" y="601"/>
                  <a:pt x="1904" y="596"/>
                </a:cubicBezTo>
                <a:cubicBezTo>
                  <a:pt x="1904" y="592"/>
                  <a:pt x="1900" y="588"/>
                  <a:pt x="1896" y="588"/>
                </a:cubicBezTo>
                <a:close/>
                <a:moveTo>
                  <a:pt x="1878" y="642"/>
                </a:moveTo>
                <a:cubicBezTo>
                  <a:pt x="1874" y="642"/>
                  <a:pt x="1870" y="645"/>
                  <a:pt x="1870" y="650"/>
                </a:cubicBezTo>
                <a:cubicBezTo>
                  <a:pt x="1870" y="654"/>
                  <a:pt x="1874" y="658"/>
                  <a:pt x="1878" y="658"/>
                </a:cubicBezTo>
                <a:cubicBezTo>
                  <a:pt x="1882" y="658"/>
                  <a:pt x="1886" y="654"/>
                  <a:pt x="1886" y="650"/>
                </a:cubicBezTo>
                <a:cubicBezTo>
                  <a:pt x="1886" y="645"/>
                  <a:pt x="1882" y="642"/>
                  <a:pt x="1878" y="642"/>
                </a:cubicBezTo>
                <a:close/>
                <a:moveTo>
                  <a:pt x="1878" y="660"/>
                </a:moveTo>
                <a:cubicBezTo>
                  <a:pt x="1874" y="660"/>
                  <a:pt x="1870" y="663"/>
                  <a:pt x="1870" y="668"/>
                </a:cubicBezTo>
                <a:cubicBezTo>
                  <a:pt x="1870" y="672"/>
                  <a:pt x="1874" y="676"/>
                  <a:pt x="1878" y="676"/>
                </a:cubicBezTo>
                <a:cubicBezTo>
                  <a:pt x="1882" y="676"/>
                  <a:pt x="1886" y="672"/>
                  <a:pt x="1886" y="668"/>
                </a:cubicBezTo>
                <a:cubicBezTo>
                  <a:pt x="1886" y="663"/>
                  <a:pt x="1882" y="660"/>
                  <a:pt x="1878" y="660"/>
                </a:cubicBezTo>
                <a:close/>
                <a:moveTo>
                  <a:pt x="1878" y="677"/>
                </a:moveTo>
                <a:cubicBezTo>
                  <a:pt x="1874" y="677"/>
                  <a:pt x="1870" y="681"/>
                  <a:pt x="1870" y="685"/>
                </a:cubicBezTo>
                <a:cubicBezTo>
                  <a:pt x="1870" y="690"/>
                  <a:pt x="1874" y="693"/>
                  <a:pt x="1878" y="693"/>
                </a:cubicBezTo>
                <a:cubicBezTo>
                  <a:pt x="1882" y="693"/>
                  <a:pt x="1886" y="690"/>
                  <a:pt x="1886" y="685"/>
                </a:cubicBezTo>
                <a:cubicBezTo>
                  <a:pt x="1886" y="681"/>
                  <a:pt x="1882" y="677"/>
                  <a:pt x="1878" y="677"/>
                </a:cubicBezTo>
                <a:close/>
                <a:moveTo>
                  <a:pt x="1896" y="624"/>
                </a:moveTo>
                <a:cubicBezTo>
                  <a:pt x="1891" y="624"/>
                  <a:pt x="1888" y="627"/>
                  <a:pt x="1888" y="632"/>
                </a:cubicBezTo>
                <a:cubicBezTo>
                  <a:pt x="1888" y="636"/>
                  <a:pt x="1891" y="640"/>
                  <a:pt x="1896" y="640"/>
                </a:cubicBezTo>
                <a:cubicBezTo>
                  <a:pt x="1900" y="640"/>
                  <a:pt x="1904" y="636"/>
                  <a:pt x="1904" y="632"/>
                </a:cubicBezTo>
                <a:cubicBezTo>
                  <a:pt x="1904" y="627"/>
                  <a:pt x="1900" y="624"/>
                  <a:pt x="1896" y="624"/>
                </a:cubicBezTo>
                <a:close/>
                <a:moveTo>
                  <a:pt x="1896" y="642"/>
                </a:moveTo>
                <a:cubicBezTo>
                  <a:pt x="1891" y="642"/>
                  <a:pt x="1888" y="645"/>
                  <a:pt x="1888" y="650"/>
                </a:cubicBezTo>
                <a:cubicBezTo>
                  <a:pt x="1888" y="654"/>
                  <a:pt x="1891" y="658"/>
                  <a:pt x="1896" y="658"/>
                </a:cubicBezTo>
                <a:cubicBezTo>
                  <a:pt x="1900" y="658"/>
                  <a:pt x="1904" y="654"/>
                  <a:pt x="1904" y="650"/>
                </a:cubicBezTo>
                <a:cubicBezTo>
                  <a:pt x="1904" y="645"/>
                  <a:pt x="1900" y="642"/>
                  <a:pt x="1896" y="642"/>
                </a:cubicBezTo>
                <a:close/>
                <a:moveTo>
                  <a:pt x="1896" y="660"/>
                </a:moveTo>
                <a:cubicBezTo>
                  <a:pt x="1891" y="660"/>
                  <a:pt x="1888" y="663"/>
                  <a:pt x="1888" y="668"/>
                </a:cubicBezTo>
                <a:cubicBezTo>
                  <a:pt x="1888" y="672"/>
                  <a:pt x="1891" y="676"/>
                  <a:pt x="1896" y="676"/>
                </a:cubicBezTo>
                <a:cubicBezTo>
                  <a:pt x="1900" y="676"/>
                  <a:pt x="1904" y="672"/>
                  <a:pt x="1904" y="668"/>
                </a:cubicBezTo>
                <a:cubicBezTo>
                  <a:pt x="1904" y="663"/>
                  <a:pt x="1900" y="660"/>
                  <a:pt x="1896" y="660"/>
                </a:cubicBezTo>
                <a:close/>
                <a:moveTo>
                  <a:pt x="1896" y="677"/>
                </a:moveTo>
                <a:cubicBezTo>
                  <a:pt x="1891" y="677"/>
                  <a:pt x="1888" y="681"/>
                  <a:pt x="1888" y="685"/>
                </a:cubicBezTo>
                <a:cubicBezTo>
                  <a:pt x="1888" y="690"/>
                  <a:pt x="1891" y="693"/>
                  <a:pt x="1896" y="693"/>
                </a:cubicBezTo>
                <a:cubicBezTo>
                  <a:pt x="1900" y="693"/>
                  <a:pt x="1904" y="690"/>
                  <a:pt x="1904" y="685"/>
                </a:cubicBezTo>
                <a:cubicBezTo>
                  <a:pt x="1904" y="681"/>
                  <a:pt x="1900" y="677"/>
                  <a:pt x="1896" y="677"/>
                </a:cubicBezTo>
                <a:close/>
                <a:moveTo>
                  <a:pt x="1878" y="695"/>
                </a:moveTo>
                <a:cubicBezTo>
                  <a:pt x="1874" y="695"/>
                  <a:pt x="1870" y="699"/>
                  <a:pt x="1870" y="703"/>
                </a:cubicBezTo>
                <a:cubicBezTo>
                  <a:pt x="1870" y="708"/>
                  <a:pt x="1874" y="711"/>
                  <a:pt x="1878" y="711"/>
                </a:cubicBezTo>
                <a:cubicBezTo>
                  <a:pt x="1882" y="711"/>
                  <a:pt x="1886" y="708"/>
                  <a:pt x="1886" y="703"/>
                </a:cubicBezTo>
                <a:cubicBezTo>
                  <a:pt x="1886" y="699"/>
                  <a:pt x="1882" y="695"/>
                  <a:pt x="1878" y="695"/>
                </a:cubicBezTo>
                <a:close/>
                <a:moveTo>
                  <a:pt x="1878" y="713"/>
                </a:moveTo>
                <a:cubicBezTo>
                  <a:pt x="1874" y="713"/>
                  <a:pt x="1870" y="717"/>
                  <a:pt x="1870" y="721"/>
                </a:cubicBezTo>
                <a:cubicBezTo>
                  <a:pt x="1870" y="725"/>
                  <a:pt x="1874" y="729"/>
                  <a:pt x="1878" y="729"/>
                </a:cubicBezTo>
                <a:cubicBezTo>
                  <a:pt x="1882" y="729"/>
                  <a:pt x="1886" y="725"/>
                  <a:pt x="1886" y="721"/>
                </a:cubicBezTo>
                <a:cubicBezTo>
                  <a:pt x="1886" y="717"/>
                  <a:pt x="1882" y="713"/>
                  <a:pt x="1878" y="713"/>
                </a:cubicBezTo>
                <a:close/>
                <a:moveTo>
                  <a:pt x="1878" y="731"/>
                </a:moveTo>
                <a:cubicBezTo>
                  <a:pt x="1874" y="731"/>
                  <a:pt x="1870" y="734"/>
                  <a:pt x="1870" y="739"/>
                </a:cubicBezTo>
                <a:cubicBezTo>
                  <a:pt x="1870" y="743"/>
                  <a:pt x="1874" y="747"/>
                  <a:pt x="1878" y="747"/>
                </a:cubicBezTo>
                <a:cubicBezTo>
                  <a:pt x="1882" y="747"/>
                  <a:pt x="1886" y="743"/>
                  <a:pt x="1886" y="739"/>
                </a:cubicBezTo>
                <a:cubicBezTo>
                  <a:pt x="1886" y="734"/>
                  <a:pt x="1882" y="731"/>
                  <a:pt x="1878" y="731"/>
                </a:cubicBezTo>
                <a:close/>
                <a:moveTo>
                  <a:pt x="1878" y="749"/>
                </a:moveTo>
                <a:cubicBezTo>
                  <a:pt x="1874" y="749"/>
                  <a:pt x="1870" y="752"/>
                  <a:pt x="1870" y="757"/>
                </a:cubicBezTo>
                <a:cubicBezTo>
                  <a:pt x="1870" y="761"/>
                  <a:pt x="1874" y="765"/>
                  <a:pt x="1878" y="765"/>
                </a:cubicBezTo>
                <a:cubicBezTo>
                  <a:pt x="1882" y="765"/>
                  <a:pt x="1886" y="761"/>
                  <a:pt x="1886" y="757"/>
                </a:cubicBezTo>
                <a:cubicBezTo>
                  <a:pt x="1886" y="752"/>
                  <a:pt x="1882" y="749"/>
                  <a:pt x="1878" y="749"/>
                </a:cubicBezTo>
                <a:close/>
                <a:moveTo>
                  <a:pt x="1896" y="695"/>
                </a:moveTo>
                <a:cubicBezTo>
                  <a:pt x="1891" y="695"/>
                  <a:pt x="1888" y="699"/>
                  <a:pt x="1888" y="703"/>
                </a:cubicBezTo>
                <a:cubicBezTo>
                  <a:pt x="1888" y="708"/>
                  <a:pt x="1891" y="711"/>
                  <a:pt x="1896" y="711"/>
                </a:cubicBezTo>
                <a:cubicBezTo>
                  <a:pt x="1900" y="711"/>
                  <a:pt x="1904" y="708"/>
                  <a:pt x="1904" y="703"/>
                </a:cubicBezTo>
                <a:cubicBezTo>
                  <a:pt x="1904" y="699"/>
                  <a:pt x="1900" y="695"/>
                  <a:pt x="1896" y="695"/>
                </a:cubicBezTo>
                <a:close/>
                <a:moveTo>
                  <a:pt x="1896" y="713"/>
                </a:moveTo>
                <a:cubicBezTo>
                  <a:pt x="1891" y="713"/>
                  <a:pt x="1888" y="717"/>
                  <a:pt x="1888" y="721"/>
                </a:cubicBezTo>
                <a:cubicBezTo>
                  <a:pt x="1888" y="725"/>
                  <a:pt x="1891" y="729"/>
                  <a:pt x="1896" y="729"/>
                </a:cubicBezTo>
                <a:cubicBezTo>
                  <a:pt x="1900" y="729"/>
                  <a:pt x="1904" y="725"/>
                  <a:pt x="1904" y="721"/>
                </a:cubicBezTo>
                <a:cubicBezTo>
                  <a:pt x="1904" y="717"/>
                  <a:pt x="1900" y="713"/>
                  <a:pt x="1896" y="713"/>
                </a:cubicBezTo>
                <a:close/>
                <a:moveTo>
                  <a:pt x="1896" y="731"/>
                </a:moveTo>
                <a:cubicBezTo>
                  <a:pt x="1891" y="731"/>
                  <a:pt x="1888" y="734"/>
                  <a:pt x="1888" y="739"/>
                </a:cubicBezTo>
                <a:cubicBezTo>
                  <a:pt x="1888" y="743"/>
                  <a:pt x="1891" y="747"/>
                  <a:pt x="1896" y="747"/>
                </a:cubicBezTo>
                <a:cubicBezTo>
                  <a:pt x="1900" y="747"/>
                  <a:pt x="1904" y="743"/>
                  <a:pt x="1904" y="739"/>
                </a:cubicBezTo>
                <a:cubicBezTo>
                  <a:pt x="1904" y="734"/>
                  <a:pt x="1900" y="731"/>
                  <a:pt x="1896" y="731"/>
                </a:cubicBezTo>
                <a:close/>
                <a:moveTo>
                  <a:pt x="1914" y="72"/>
                </a:moveTo>
                <a:cubicBezTo>
                  <a:pt x="1909" y="72"/>
                  <a:pt x="1906" y="75"/>
                  <a:pt x="1906" y="80"/>
                </a:cubicBezTo>
                <a:cubicBezTo>
                  <a:pt x="1906" y="84"/>
                  <a:pt x="1909" y="88"/>
                  <a:pt x="1914" y="88"/>
                </a:cubicBezTo>
                <a:cubicBezTo>
                  <a:pt x="1918" y="88"/>
                  <a:pt x="1922" y="84"/>
                  <a:pt x="1922" y="80"/>
                </a:cubicBezTo>
                <a:cubicBezTo>
                  <a:pt x="1922" y="75"/>
                  <a:pt x="1918" y="72"/>
                  <a:pt x="1914" y="72"/>
                </a:cubicBezTo>
                <a:close/>
                <a:moveTo>
                  <a:pt x="1914" y="90"/>
                </a:moveTo>
                <a:cubicBezTo>
                  <a:pt x="1909" y="90"/>
                  <a:pt x="1906" y="93"/>
                  <a:pt x="1906" y="98"/>
                </a:cubicBezTo>
                <a:cubicBezTo>
                  <a:pt x="1906" y="102"/>
                  <a:pt x="1909" y="106"/>
                  <a:pt x="1914" y="106"/>
                </a:cubicBezTo>
                <a:cubicBezTo>
                  <a:pt x="1918" y="106"/>
                  <a:pt x="1922" y="102"/>
                  <a:pt x="1922" y="98"/>
                </a:cubicBezTo>
                <a:cubicBezTo>
                  <a:pt x="1922" y="93"/>
                  <a:pt x="1918" y="90"/>
                  <a:pt x="1914" y="90"/>
                </a:cubicBezTo>
                <a:close/>
                <a:moveTo>
                  <a:pt x="1914" y="107"/>
                </a:moveTo>
                <a:cubicBezTo>
                  <a:pt x="1909" y="107"/>
                  <a:pt x="1906" y="111"/>
                  <a:pt x="1906" y="115"/>
                </a:cubicBezTo>
                <a:cubicBezTo>
                  <a:pt x="1906" y="120"/>
                  <a:pt x="1909" y="123"/>
                  <a:pt x="1914" y="123"/>
                </a:cubicBezTo>
                <a:cubicBezTo>
                  <a:pt x="1918" y="123"/>
                  <a:pt x="1922" y="120"/>
                  <a:pt x="1922" y="115"/>
                </a:cubicBezTo>
                <a:cubicBezTo>
                  <a:pt x="1922" y="111"/>
                  <a:pt x="1918" y="107"/>
                  <a:pt x="1914" y="107"/>
                </a:cubicBezTo>
                <a:close/>
                <a:moveTo>
                  <a:pt x="1931" y="72"/>
                </a:moveTo>
                <a:cubicBezTo>
                  <a:pt x="1927" y="72"/>
                  <a:pt x="1923" y="75"/>
                  <a:pt x="1923" y="80"/>
                </a:cubicBezTo>
                <a:cubicBezTo>
                  <a:pt x="1923" y="84"/>
                  <a:pt x="1927" y="88"/>
                  <a:pt x="1931" y="88"/>
                </a:cubicBezTo>
                <a:cubicBezTo>
                  <a:pt x="1936" y="88"/>
                  <a:pt x="1939" y="84"/>
                  <a:pt x="1939" y="80"/>
                </a:cubicBezTo>
                <a:cubicBezTo>
                  <a:pt x="1939" y="75"/>
                  <a:pt x="1936" y="72"/>
                  <a:pt x="1931" y="72"/>
                </a:cubicBezTo>
                <a:close/>
                <a:moveTo>
                  <a:pt x="1931" y="90"/>
                </a:moveTo>
                <a:cubicBezTo>
                  <a:pt x="1927" y="90"/>
                  <a:pt x="1923" y="93"/>
                  <a:pt x="1923" y="98"/>
                </a:cubicBezTo>
                <a:cubicBezTo>
                  <a:pt x="1923" y="102"/>
                  <a:pt x="1927" y="106"/>
                  <a:pt x="1931" y="106"/>
                </a:cubicBezTo>
                <a:cubicBezTo>
                  <a:pt x="1936" y="106"/>
                  <a:pt x="1939" y="102"/>
                  <a:pt x="1939" y="98"/>
                </a:cubicBezTo>
                <a:cubicBezTo>
                  <a:pt x="1939" y="93"/>
                  <a:pt x="1936" y="90"/>
                  <a:pt x="1931" y="90"/>
                </a:cubicBezTo>
                <a:close/>
                <a:moveTo>
                  <a:pt x="1931" y="107"/>
                </a:moveTo>
                <a:cubicBezTo>
                  <a:pt x="1927" y="107"/>
                  <a:pt x="1923" y="111"/>
                  <a:pt x="1923" y="115"/>
                </a:cubicBezTo>
                <a:cubicBezTo>
                  <a:pt x="1923" y="120"/>
                  <a:pt x="1927" y="123"/>
                  <a:pt x="1931" y="123"/>
                </a:cubicBezTo>
                <a:cubicBezTo>
                  <a:pt x="1936" y="123"/>
                  <a:pt x="1939" y="120"/>
                  <a:pt x="1939" y="115"/>
                </a:cubicBezTo>
                <a:cubicBezTo>
                  <a:pt x="1939" y="111"/>
                  <a:pt x="1936" y="107"/>
                  <a:pt x="1931" y="107"/>
                </a:cubicBezTo>
                <a:close/>
                <a:moveTo>
                  <a:pt x="1914" y="125"/>
                </a:moveTo>
                <a:cubicBezTo>
                  <a:pt x="1909" y="125"/>
                  <a:pt x="1906" y="129"/>
                  <a:pt x="1906" y="133"/>
                </a:cubicBezTo>
                <a:cubicBezTo>
                  <a:pt x="1906" y="138"/>
                  <a:pt x="1909" y="141"/>
                  <a:pt x="1914" y="141"/>
                </a:cubicBezTo>
                <a:cubicBezTo>
                  <a:pt x="1918" y="141"/>
                  <a:pt x="1922" y="138"/>
                  <a:pt x="1922" y="133"/>
                </a:cubicBezTo>
                <a:cubicBezTo>
                  <a:pt x="1922" y="129"/>
                  <a:pt x="1918" y="125"/>
                  <a:pt x="1914" y="125"/>
                </a:cubicBezTo>
                <a:close/>
                <a:moveTo>
                  <a:pt x="1914" y="143"/>
                </a:moveTo>
                <a:cubicBezTo>
                  <a:pt x="1909" y="143"/>
                  <a:pt x="1906" y="147"/>
                  <a:pt x="1906" y="151"/>
                </a:cubicBezTo>
                <a:cubicBezTo>
                  <a:pt x="1906" y="155"/>
                  <a:pt x="1909" y="159"/>
                  <a:pt x="1914" y="159"/>
                </a:cubicBezTo>
                <a:cubicBezTo>
                  <a:pt x="1918" y="159"/>
                  <a:pt x="1922" y="155"/>
                  <a:pt x="1922" y="151"/>
                </a:cubicBezTo>
                <a:cubicBezTo>
                  <a:pt x="1922" y="147"/>
                  <a:pt x="1918" y="143"/>
                  <a:pt x="1914" y="143"/>
                </a:cubicBezTo>
                <a:close/>
                <a:moveTo>
                  <a:pt x="1914" y="161"/>
                </a:moveTo>
                <a:cubicBezTo>
                  <a:pt x="1909" y="161"/>
                  <a:pt x="1906" y="164"/>
                  <a:pt x="1906" y="169"/>
                </a:cubicBezTo>
                <a:cubicBezTo>
                  <a:pt x="1906" y="173"/>
                  <a:pt x="1909" y="177"/>
                  <a:pt x="1914" y="177"/>
                </a:cubicBezTo>
                <a:cubicBezTo>
                  <a:pt x="1918" y="177"/>
                  <a:pt x="1922" y="173"/>
                  <a:pt x="1922" y="169"/>
                </a:cubicBezTo>
                <a:cubicBezTo>
                  <a:pt x="1922" y="164"/>
                  <a:pt x="1918" y="161"/>
                  <a:pt x="1914" y="161"/>
                </a:cubicBezTo>
                <a:close/>
                <a:moveTo>
                  <a:pt x="1914" y="179"/>
                </a:moveTo>
                <a:cubicBezTo>
                  <a:pt x="1909" y="179"/>
                  <a:pt x="1906" y="182"/>
                  <a:pt x="1906" y="187"/>
                </a:cubicBezTo>
                <a:cubicBezTo>
                  <a:pt x="1906" y="191"/>
                  <a:pt x="1909" y="195"/>
                  <a:pt x="1914" y="195"/>
                </a:cubicBezTo>
                <a:cubicBezTo>
                  <a:pt x="1918" y="195"/>
                  <a:pt x="1922" y="191"/>
                  <a:pt x="1922" y="187"/>
                </a:cubicBezTo>
                <a:cubicBezTo>
                  <a:pt x="1922" y="182"/>
                  <a:pt x="1918" y="179"/>
                  <a:pt x="1914" y="179"/>
                </a:cubicBezTo>
                <a:close/>
                <a:moveTo>
                  <a:pt x="1931" y="125"/>
                </a:moveTo>
                <a:cubicBezTo>
                  <a:pt x="1927" y="125"/>
                  <a:pt x="1923" y="129"/>
                  <a:pt x="1923" y="133"/>
                </a:cubicBezTo>
                <a:cubicBezTo>
                  <a:pt x="1923" y="138"/>
                  <a:pt x="1927" y="141"/>
                  <a:pt x="1931" y="141"/>
                </a:cubicBezTo>
                <a:cubicBezTo>
                  <a:pt x="1936" y="141"/>
                  <a:pt x="1939" y="138"/>
                  <a:pt x="1939" y="133"/>
                </a:cubicBezTo>
                <a:cubicBezTo>
                  <a:pt x="1939" y="129"/>
                  <a:pt x="1936" y="125"/>
                  <a:pt x="1931" y="125"/>
                </a:cubicBezTo>
                <a:close/>
                <a:moveTo>
                  <a:pt x="1931" y="143"/>
                </a:moveTo>
                <a:cubicBezTo>
                  <a:pt x="1927" y="143"/>
                  <a:pt x="1923" y="147"/>
                  <a:pt x="1923" y="151"/>
                </a:cubicBezTo>
                <a:cubicBezTo>
                  <a:pt x="1923" y="155"/>
                  <a:pt x="1927" y="159"/>
                  <a:pt x="1931" y="159"/>
                </a:cubicBezTo>
                <a:cubicBezTo>
                  <a:pt x="1936" y="159"/>
                  <a:pt x="1939" y="155"/>
                  <a:pt x="1939" y="151"/>
                </a:cubicBezTo>
                <a:cubicBezTo>
                  <a:pt x="1939" y="147"/>
                  <a:pt x="1936" y="143"/>
                  <a:pt x="1931" y="143"/>
                </a:cubicBezTo>
                <a:close/>
                <a:moveTo>
                  <a:pt x="1931" y="161"/>
                </a:moveTo>
                <a:cubicBezTo>
                  <a:pt x="1927" y="161"/>
                  <a:pt x="1923" y="164"/>
                  <a:pt x="1923" y="169"/>
                </a:cubicBezTo>
                <a:cubicBezTo>
                  <a:pt x="1923" y="173"/>
                  <a:pt x="1927" y="177"/>
                  <a:pt x="1931" y="177"/>
                </a:cubicBezTo>
                <a:cubicBezTo>
                  <a:pt x="1936" y="177"/>
                  <a:pt x="1939" y="173"/>
                  <a:pt x="1939" y="169"/>
                </a:cubicBezTo>
                <a:cubicBezTo>
                  <a:pt x="1939" y="164"/>
                  <a:pt x="1936" y="161"/>
                  <a:pt x="1931" y="161"/>
                </a:cubicBezTo>
                <a:close/>
                <a:moveTo>
                  <a:pt x="1931" y="179"/>
                </a:moveTo>
                <a:cubicBezTo>
                  <a:pt x="1927" y="179"/>
                  <a:pt x="1923" y="182"/>
                  <a:pt x="1923" y="187"/>
                </a:cubicBezTo>
                <a:cubicBezTo>
                  <a:pt x="1923" y="191"/>
                  <a:pt x="1927" y="195"/>
                  <a:pt x="1931" y="195"/>
                </a:cubicBezTo>
                <a:cubicBezTo>
                  <a:pt x="1936" y="195"/>
                  <a:pt x="1939" y="191"/>
                  <a:pt x="1939" y="187"/>
                </a:cubicBezTo>
                <a:cubicBezTo>
                  <a:pt x="1939" y="182"/>
                  <a:pt x="1936" y="179"/>
                  <a:pt x="1931" y="179"/>
                </a:cubicBezTo>
                <a:close/>
                <a:moveTo>
                  <a:pt x="1914" y="196"/>
                </a:moveTo>
                <a:cubicBezTo>
                  <a:pt x="1909" y="196"/>
                  <a:pt x="1906" y="200"/>
                  <a:pt x="1906" y="204"/>
                </a:cubicBezTo>
                <a:cubicBezTo>
                  <a:pt x="1906" y="209"/>
                  <a:pt x="1909" y="212"/>
                  <a:pt x="1914" y="212"/>
                </a:cubicBezTo>
                <a:cubicBezTo>
                  <a:pt x="1918" y="212"/>
                  <a:pt x="1922" y="209"/>
                  <a:pt x="1922" y="204"/>
                </a:cubicBezTo>
                <a:cubicBezTo>
                  <a:pt x="1922" y="200"/>
                  <a:pt x="1918" y="196"/>
                  <a:pt x="1914" y="196"/>
                </a:cubicBezTo>
                <a:close/>
                <a:moveTo>
                  <a:pt x="1914" y="214"/>
                </a:moveTo>
                <a:cubicBezTo>
                  <a:pt x="1909" y="214"/>
                  <a:pt x="1906" y="218"/>
                  <a:pt x="1906" y="222"/>
                </a:cubicBezTo>
                <a:cubicBezTo>
                  <a:pt x="1906" y="227"/>
                  <a:pt x="1909" y="230"/>
                  <a:pt x="1914" y="230"/>
                </a:cubicBezTo>
                <a:cubicBezTo>
                  <a:pt x="1918" y="230"/>
                  <a:pt x="1922" y="227"/>
                  <a:pt x="1922" y="222"/>
                </a:cubicBezTo>
                <a:cubicBezTo>
                  <a:pt x="1922" y="218"/>
                  <a:pt x="1918" y="214"/>
                  <a:pt x="1914" y="214"/>
                </a:cubicBezTo>
                <a:close/>
                <a:moveTo>
                  <a:pt x="1914" y="232"/>
                </a:moveTo>
                <a:cubicBezTo>
                  <a:pt x="1909" y="232"/>
                  <a:pt x="1906" y="236"/>
                  <a:pt x="1906" y="240"/>
                </a:cubicBezTo>
                <a:cubicBezTo>
                  <a:pt x="1906" y="244"/>
                  <a:pt x="1909" y="248"/>
                  <a:pt x="1914" y="248"/>
                </a:cubicBezTo>
                <a:cubicBezTo>
                  <a:pt x="1918" y="248"/>
                  <a:pt x="1922" y="244"/>
                  <a:pt x="1922" y="240"/>
                </a:cubicBezTo>
                <a:cubicBezTo>
                  <a:pt x="1922" y="236"/>
                  <a:pt x="1918" y="232"/>
                  <a:pt x="1914" y="232"/>
                </a:cubicBezTo>
                <a:close/>
                <a:moveTo>
                  <a:pt x="1914" y="250"/>
                </a:moveTo>
                <a:cubicBezTo>
                  <a:pt x="1909" y="250"/>
                  <a:pt x="1906" y="253"/>
                  <a:pt x="1906" y="258"/>
                </a:cubicBezTo>
                <a:cubicBezTo>
                  <a:pt x="1906" y="262"/>
                  <a:pt x="1909" y="266"/>
                  <a:pt x="1914" y="266"/>
                </a:cubicBezTo>
                <a:cubicBezTo>
                  <a:pt x="1918" y="266"/>
                  <a:pt x="1922" y="262"/>
                  <a:pt x="1922" y="258"/>
                </a:cubicBezTo>
                <a:cubicBezTo>
                  <a:pt x="1922" y="253"/>
                  <a:pt x="1918" y="250"/>
                  <a:pt x="1914" y="250"/>
                </a:cubicBezTo>
                <a:close/>
                <a:moveTo>
                  <a:pt x="1931" y="196"/>
                </a:moveTo>
                <a:cubicBezTo>
                  <a:pt x="1927" y="196"/>
                  <a:pt x="1923" y="200"/>
                  <a:pt x="1923" y="204"/>
                </a:cubicBezTo>
                <a:cubicBezTo>
                  <a:pt x="1923" y="209"/>
                  <a:pt x="1927" y="212"/>
                  <a:pt x="1931" y="212"/>
                </a:cubicBezTo>
                <a:cubicBezTo>
                  <a:pt x="1936" y="212"/>
                  <a:pt x="1939" y="209"/>
                  <a:pt x="1939" y="204"/>
                </a:cubicBezTo>
                <a:cubicBezTo>
                  <a:pt x="1939" y="200"/>
                  <a:pt x="1936" y="196"/>
                  <a:pt x="1931" y="196"/>
                </a:cubicBezTo>
                <a:close/>
                <a:moveTo>
                  <a:pt x="1931" y="214"/>
                </a:moveTo>
                <a:cubicBezTo>
                  <a:pt x="1927" y="214"/>
                  <a:pt x="1923" y="218"/>
                  <a:pt x="1923" y="222"/>
                </a:cubicBezTo>
                <a:cubicBezTo>
                  <a:pt x="1923" y="227"/>
                  <a:pt x="1927" y="230"/>
                  <a:pt x="1931" y="230"/>
                </a:cubicBezTo>
                <a:cubicBezTo>
                  <a:pt x="1936" y="230"/>
                  <a:pt x="1939" y="227"/>
                  <a:pt x="1939" y="222"/>
                </a:cubicBezTo>
                <a:cubicBezTo>
                  <a:pt x="1939" y="218"/>
                  <a:pt x="1936" y="214"/>
                  <a:pt x="1931" y="214"/>
                </a:cubicBezTo>
                <a:close/>
                <a:moveTo>
                  <a:pt x="1931" y="232"/>
                </a:moveTo>
                <a:cubicBezTo>
                  <a:pt x="1927" y="232"/>
                  <a:pt x="1923" y="236"/>
                  <a:pt x="1923" y="240"/>
                </a:cubicBezTo>
                <a:cubicBezTo>
                  <a:pt x="1923" y="244"/>
                  <a:pt x="1927" y="248"/>
                  <a:pt x="1931" y="248"/>
                </a:cubicBezTo>
                <a:cubicBezTo>
                  <a:pt x="1936" y="248"/>
                  <a:pt x="1939" y="244"/>
                  <a:pt x="1939" y="240"/>
                </a:cubicBezTo>
                <a:cubicBezTo>
                  <a:pt x="1939" y="236"/>
                  <a:pt x="1936" y="232"/>
                  <a:pt x="1931" y="232"/>
                </a:cubicBezTo>
                <a:close/>
                <a:moveTo>
                  <a:pt x="1931" y="250"/>
                </a:moveTo>
                <a:cubicBezTo>
                  <a:pt x="1927" y="250"/>
                  <a:pt x="1923" y="253"/>
                  <a:pt x="1923" y="258"/>
                </a:cubicBezTo>
                <a:cubicBezTo>
                  <a:pt x="1923" y="262"/>
                  <a:pt x="1927" y="266"/>
                  <a:pt x="1931" y="266"/>
                </a:cubicBezTo>
                <a:cubicBezTo>
                  <a:pt x="1936" y="266"/>
                  <a:pt x="1939" y="262"/>
                  <a:pt x="1939" y="258"/>
                </a:cubicBezTo>
                <a:cubicBezTo>
                  <a:pt x="1939" y="253"/>
                  <a:pt x="1936" y="250"/>
                  <a:pt x="1931" y="250"/>
                </a:cubicBezTo>
                <a:close/>
                <a:moveTo>
                  <a:pt x="1914" y="268"/>
                </a:moveTo>
                <a:cubicBezTo>
                  <a:pt x="1909" y="268"/>
                  <a:pt x="1906" y="271"/>
                  <a:pt x="1906" y="276"/>
                </a:cubicBezTo>
                <a:cubicBezTo>
                  <a:pt x="1906" y="280"/>
                  <a:pt x="1909" y="284"/>
                  <a:pt x="1914" y="284"/>
                </a:cubicBezTo>
                <a:cubicBezTo>
                  <a:pt x="1918" y="284"/>
                  <a:pt x="1922" y="280"/>
                  <a:pt x="1922" y="276"/>
                </a:cubicBezTo>
                <a:cubicBezTo>
                  <a:pt x="1922" y="271"/>
                  <a:pt x="1918" y="268"/>
                  <a:pt x="1914" y="268"/>
                </a:cubicBezTo>
                <a:close/>
                <a:moveTo>
                  <a:pt x="1914" y="303"/>
                </a:moveTo>
                <a:cubicBezTo>
                  <a:pt x="1909" y="303"/>
                  <a:pt x="1906" y="307"/>
                  <a:pt x="1906" y="311"/>
                </a:cubicBezTo>
                <a:cubicBezTo>
                  <a:pt x="1906" y="316"/>
                  <a:pt x="1909" y="319"/>
                  <a:pt x="1914" y="319"/>
                </a:cubicBezTo>
                <a:cubicBezTo>
                  <a:pt x="1918" y="319"/>
                  <a:pt x="1922" y="316"/>
                  <a:pt x="1922" y="311"/>
                </a:cubicBezTo>
                <a:cubicBezTo>
                  <a:pt x="1922" y="307"/>
                  <a:pt x="1918" y="303"/>
                  <a:pt x="1914" y="303"/>
                </a:cubicBezTo>
                <a:close/>
                <a:moveTo>
                  <a:pt x="1914" y="321"/>
                </a:moveTo>
                <a:cubicBezTo>
                  <a:pt x="1909" y="321"/>
                  <a:pt x="1906" y="325"/>
                  <a:pt x="1906" y="329"/>
                </a:cubicBezTo>
                <a:cubicBezTo>
                  <a:pt x="1906" y="334"/>
                  <a:pt x="1909" y="337"/>
                  <a:pt x="1914" y="337"/>
                </a:cubicBezTo>
                <a:cubicBezTo>
                  <a:pt x="1918" y="337"/>
                  <a:pt x="1922" y="334"/>
                  <a:pt x="1922" y="329"/>
                </a:cubicBezTo>
                <a:cubicBezTo>
                  <a:pt x="1922" y="325"/>
                  <a:pt x="1918" y="321"/>
                  <a:pt x="1914" y="321"/>
                </a:cubicBezTo>
                <a:close/>
                <a:moveTo>
                  <a:pt x="1931" y="321"/>
                </a:moveTo>
                <a:cubicBezTo>
                  <a:pt x="1927" y="321"/>
                  <a:pt x="1923" y="325"/>
                  <a:pt x="1923" y="329"/>
                </a:cubicBezTo>
                <a:cubicBezTo>
                  <a:pt x="1923" y="334"/>
                  <a:pt x="1927" y="337"/>
                  <a:pt x="1931" y="337"/>
                </a:cubicBezTo>
                <a:cubicBezTo>
                  <a:pt x="1936" y="337"/>
                  <a:pt x="1939" y="334"/>
                  <a:pt x="1939" y="329"/>
                </a:cubicBezTo>
                <a:cubicBezTo>
                  <a:pt x="1939" y="325"/>
                  <a:pt x="1936" y="321"/>
                  <a:pt x="1931" y="321"/>
                </a:cubicBezTo>
                <a:close/>
                <a:moveTo>
                  <a:pt x="1914" y="339"/>
                </a:moveTo>
                <a:cubicBezTo>
                  <a:pt x="1909" y="339"/>
                  <a:pt x="1906" y="342"/>
                  <a:pt x="1906" y="347"/>
                </a:cubicBezTo>
                <a:cubicBezTo>
                  <a:pt x="1906" y="351"/>
                  <a:pt x="1909" y="355"/>
                  <a:pt x="1914" y="355"/>
                </a:cubicBezTo>
                <a:cubicBezTo>
                  <a:pt x="1918" y="355"/>
                  <a:pt x="1922" y="351"/>
                  <a:pt x="1922" y="347"/>
                </a:cubicBezTo>
                <a:cubicBezTo>
                  <a:pt x="1922" y="342"/>
                  <a:pt x="1918" y="339"/>
                  <a:pt x="1914" y="339"/>
                </a:cubicBezTo>
                <a:close/>
                <a:moveTo>
                  <a:pt x="1914" y="535"/>
                </a:moveTo>
                <a:cubicBezTo>
                  <a:pt x="1909" y="535"/>
                  <a:pt x="1906" y="538"/>
                  <a:pt x="1906" y="543"/>
                </a:cubicBezTo>
                <a:cubicBezTo>
                  <a:pt x="1906" y="547"/>
                  <a:pt x="1909" y="551"/>
                  <a:pt x="1914" y="551"/>
                </a:cubicBezTo>
                <a:cubicBezTo>
                  <a:pt x="1918" y="551"/>
                  <a:pt x="1922" y="547"/>
                  <a:pt x="1922" y="543"/>
                </a:cubicBezTo>
                <a:cubicBezTo>
                  <a:pt x="1922" y="538"/>
                  <a:pt x="1918" y="535"/>
                  <a:pt x="1914" y="535"/>
                </a:cubicBezTo>
                <a:close/>
                <a:moveTo>
                  <a:pt x="1931" y="535"/>
                </a:moveTo>
                <a:cubicBezTo>
                  <a:pt x="1927" y="535"/>
                  <a:pt x="1923" y="538"/>
                  <a:pt x="1923" y="543"/>
                </a:cubicBezTo>
                <a:cubicBezTo>
                  <a:pt x="1923" y="547"/>
                  <a:pt x="1927" y="551"/>
                  <a:pt x="1931" y="551"/>
                </a:cubicBezTo>
                <a:cubicBezTo>
                  <a:pt x="1936" y="551"/>
                  <a:pt x="1939" y="547"/>
                  <a:pt x="1939" y="543"/>
                </a:cubicBezTo>
                <a:cubicBezTo>
                  <a:pt x="1939" y="538"/>
                  <a:pt x="1936" y="535"/>
                  <a:pt x="1931" y="535"/>
                </a:cubicBezTo>
                <a:close/>
                <a:moveTo>
                  <a:pt x="1914" y="553"/>
                </a:moveTo>
                <a:cubicBezTo>
                  <a:pt x="1909" y="553"/>
                  <a:pt x="1906" y="556"/>
                  <a:pt x="1906" y="561"/>
                </a:cubicBezTo>
                <a:cubicBezTo>
                  <a:pt x="1906" y="565"/>
                  <a:pt x="1909" y="569"/>
                  <a:pt x="1914" y="569"/>
                </a:cubicBezTo>
                <a:cubicBezTo>
                  <a:pt x="1918" y="569"/>
                  <a:pt x="1922" y="565"/>
                  <a:pt x="1922" y="561"/>
                </a:cubicBezTo>
                <a:cubicBezTo>
                  <a:pt x="1922" y="556"/>
                  <a:pt x="1918" y="553"/>
                  <a:pt x="1914" y="553"/>
                </a:cubicBezTo>
                <a:close/>
                <a:moveTo>
                  <a:pt x="1914" y="588"/>
                </a:moveTo>
                <a:cubicBezTo>
                  <a:pt x="1909" y="588"/>
                  <a:pt x="1906" y="592"/>
                  <a:pt x="1906" y="596"/>
                </a:cubicBezTo>
                <a:cubicBezTo>
                  <a:pt x="1906" y="601"/>
                  <a:pt x="1909" y="604"/>
                  <a:pt x="1914" y="604"/>
                </a:cubicBezTo>
                <a:cubicBezTo>
                  <a:pt x="1918" y="604"/>
                  <a:pt x="1922" y="601"/>
                  <a:pt x="1922" y="596"/>
                </a:cubicBezTo>
                <a:cubicBezTo>
                  <a:pt x="1922" y="592"/>
                  <a:pt x="1918" y="588"/>
                  <a:pt x="1914" y="588"/>
                </a:cubicBezTo>
                <a:close/>
                <a:moveTo>
                  <a:pt x="1931" y="553"/>
                </a:moveTo>
                <a:cubicBezTo>
                  <a:pt x="1927" y="553"/>
                  <a:pt x="1923" y="556"/>
                  <a:pt x="1923" y="561"/>
                </a:cubicBezTo>
                <a:cubicBezTo>
                  <a:pt x="1923" y="565"/>
                  <a:pt x="1927" y="569"/>
                  <a:pt x="1931" y="569"/>
                </a:cubicBezTo>
                <a:cubicBezTo>
                  <a:pt x="1936" y="569"/>
                  <a:pt x="1939" y="565"/>
                  <a:pt x="1939" y="561"/>
                </a:cubicBezTo>
                <a:cubicBezTo>
                  <a:pt x="1939" y="556"/>
                  <a:pt x="1936" y="553"/>
                  <a:pt x="1931" y="553"/>
                </a:cubicBezTo>
                <a:close/>
                <a:moveTo>
                  <a:pt x="1931" y="570"/>
                </a:moveTo>
                <a:cubicBezTo>
                  <a:pt x="1927" y="570"/>
                  <a:pt x="1923" y="574"/>
                  <a:pt x="1923" y="578"/>
                </a:cubicBezTo>
                <a:cubicBezTo>
                  <a:pt x="1923" y="583"/>
                  <a:pt x="1927" y="586"/>
                  <a:pt x="1931" y="586"/>
                </a:cubicBezTo>
                <a:cubicBezTo>
                  <a:pt x="1936" y="586"/>
                  <a:pt x="1939" y="583"/>
                  <a:pt x="1939" y="578"/>
                </a:cubicBezTo>
                <a:cubicBezTo>
                  <a:pt x="1939" y="574"/>
                  <a:pt x="1936" y="570"/>
                  <a:pt x="1931" y="570"/>
                </a:cubicBezTo>
                <a:close/>
                <a:moveTo>
                  <a:pt x="1931" y="588"/>
                </a:moveTo>
                <a:cubicBezTo>
                  <a:pt x="1927" y="588"/>
                  <a:pt x="1923" y="592"/>
                  <a:pt x="1923" y="596"/>
                </a:cubicBezTo>
                <a:cubicBezTo>
                  <a:pt x="1923" y="601"/>
                  <a:pt x="1927" y="604"/>
                  <a:pt x="1931" y="604"/>
                </a:cubicBezTo>
                <a:cubicBezTo>
                  <a:pt x="1936" y="604"/>
                  <a:pt x="1939" y="601"/>
                  <a:pt x="1939" y="596"/>
                </a:cubicBezTo>
                <a:cubicBezTo>
                  <a:pt x="1939" y="592"/>
                  <a:pt x="1936" y="588"/>
                  <a:pt x="1931" y="588"/>
                </a:cubicBezTo>
                <a:close/>
                <a:moveTo>
                  <a:pt x="1931" y="606"/>
                </a:moveTo>
                <a:cubicBezTo>
                  <a:pt x="1927" y="606"/>
                  <a:pt x="1923" y="610"/>
                  <a:pt x="1923" y="614"/>
                </a:cubicBezTo>
                <a:cubicBezTo>
                  <a:pt x="1923" y="619"/>
                  <a:pt x="1927" y="622"/>
                  <a:pt x="1931" y="622"/>
                </a:cubicBezTo>
                <a:cubicBezTo>
                  <a:pt x="1936" y="622"/>
                  <a:pt x="1939" y="619"/>
                  <a:pt x="1939" y="614"/>
                </a:cubicBezTo>
                <a:cubicBezTo>
                  <a:pt x="1939" y="610"/>
                  <a:pt x="1936" y="606"/>
                  <a:pt x="1931" y="606"/>
                </a:cubicBezTo>
                <a:close/>
                <a:moveTo>
                  <a:pt x="1914" y="624"/>
                </a:moveTo>
                <a:cubicBezTo>
                  <a:pt x="1909" y="624"/>
                  <a:pt x="1906" y="627"/>
                  <a:pt x="1906" y="632"/>
                </a:cubicBezTo>
                <a:cubicBezTo>
                  <a:pt x="1906" y="636"/>
                  <a:pt x="1909" y="640"/>
                  <a:pt x="1914" y="640"/>
                </a:cubicBezTo>
                <a:cubicBezTo>
                  <a:pt x="1918" y="640"/>
                  <a:pt x="1922" y="636"/>
                  <a:pt x="1922" y="632"/>
                </a:cubicBezTo>
                <a:cubicBezTo>
                  <a:pt x="1922" y="627"/>
                  <a:pt x="1918" y="624"/>
                  <a:pt x="1914" y="624"/>
                </a:cubicBezTo>
                <a:close/>
                <a:moveTo>
                  <a:pt x="1914" y="642"/>
                </a:moveTo>
                <a:cubicBezTo>
                  <a:pt x="1909" y="642"/>
                  <a:pt x="1906" y="645"/>
                  <a:pt x="1906" y="650"/>
                </a:cubicBezTo>
                <a:cubicBezTo>
                  <a:pt x="1906" y="654"/>
                  <a:pt x="1909" y="658"/>
                  <a:pt x="1914" y="658"/>
                </a:cubicBezTo>
                <a:cubicBezTo>
                  <a:pt x="1918" y="658"/>
                  <a:pt x="1922" y="654"/>
                  <a:pt x="1922" y="650"/>
                </a:cubicBezTo>
                <a:cubicBezTo>
                  <a:pt x="1922" y="645"/>
                  <a:pt x="1918" y="642"/>
                  <a:pt x="1914" y="642"/>
                </a:cubicBezTo>
                <a:close/>
                <a:moveTo>
                  <a:pt x="1914" y="660"/>
                </a:moveTo>
                <a:cubicBezTo>
                  <a:pt x="1909" y="660"/>
                  <a:pt x="1906" y="663"/>
                  <a:pt x="1906" y="668"/>
                </a:cubicBezTo>
                <a:cubicBezTo>
                  <a:pt x="1906" y="672"/>
                  <a:pt x="1909" y="676"/>
                  <a:pt x="1914" y="676"/>
                </a:cubicBezTo>
                <a:cubicBezTo>
                  <a:pt x="1918" y="676"/>
                  <a:pt x="1922" y="672"/>
                  <a:pt x="1922" y="668"/>
                </a:cubicBezTo>
                <a:cubicBezTo>
                  <a:pt x="1922" y="663"/>
                  <a:pt x="1918" y="660"/>
                  <a:pt x="1914" y="660"/>
                </a:cubicBezTo>
                <a:close/>
                <a:moveTo>
                  <a:pt x="1914" y="677"/>
                </a:moveTo>
                <a:cubicBezTo>
                  <a:pt x="1909" y="677"/>
                  <a:pt x="1906" y="681"/>
                  <a:pt x="1906" y="685"/>
                </a:cubicBezTo>
                <a:cubicBezTo>
                  <a:pt x="1906" y="690"/>
                  <a:pt x="1909" y="693"/>
                  <a:pt x="1914" y="693"/>
                </a:cubicBezTo>
                <a:cubicBezTo>
                  <a:pt x="1918" y="693"/>
                  <a:pt x="1922" y="690"/>
                  <a:pt x="1922" y="685"/>
                </a:cubicBezTo>
                <a:cubicBezTo>
                  <a:pt x="1922" y="681"/>
                  <a:pt x="1918" y="677"/>
                  <a:pt x="1914" y="677"/>
                </a:cubicBezTo>
                <a:close/>
                <a:moveTo>
                  <a:pt x="1931" y="624"/>
                </a:moveTo>
                <a:cubicBezTo>
                  <a:pt x="1927" y="624"/>
                  <a:pt x="1923" y="627"/>
                  <a:pt x="1923" y="632"/>
                </a:cubicBezTo>
                <a:cubicBezTo>
                  <a:pt x="1923" y="636"/>
                  <a:pt x="1927" y="640"/>
                  <a:pt x="1931" y="640"/>
                </a:cubicBezTo>
                <a:cubicBezTo>
                  <a:pt x="1936" y="640"/>
                  <a:pt x="1939" y="636"/>
                  <a:pt x="1939" y="632"/>
                </a:cubicBezTo>
                <a:cubicBezTo>
                  <a:pt x="1939" y="627"/>
                  <a:pt x="1936" y="624"/>
                  <a:pt x="1931" y="624"/>
                </a:cubicBezTo>
                <a:close/>
                <a:moveTo>
                  <a:pt x="1931" y="642"/>
                </a:moveTo>
                <a:cubicBezTo>
                  <a:pt x="1927" y="642"/>
                  <a:pt x="1923" y="645"/>
                  <a:pt x="1923" y="650"/>
                </a:cubicBezTo>
                <a:cubicBezTo>
                  <a:pt x="1923" y="654"/>
                  <a:pt x="1927" y="658"/>
                  <a:pt x="1931" y="658"/>
                </a:cubicBezTo>
                <a:cubicBezTo>
                  <a:pt x="1936" y="658"/>
                  <a:pt x="1939" y="654"/>
                  <a:pt x="1939" y="650"/>
                </a:cubicBezTo>
                <a:cubicBezTo>
                  <a:pt x="1939" y="645"/>
                  <a:pt x="1936" y="642"/>
                  <a:pt x="1931" y="642"/>
                </a:cubicBezTo>
                <a:close/>
                <a:moveTo>
                  <a:pt x="1931" y="660"/>
                </a:moveTo>
                <a:cubicBezTo>
                  <a:pt x="1927" y="660"/>
                  <a:pt x="1923" y="663"/>
                  <a:pt x="1923" y="668"/>
                </a:cubicBezTo>
                <a:cubicBezTo>
                  <a:pt x="1923" y="672"/>
                  <a:pt x="1927" y="676"/>
                  <a:pt x="1931" y="676"/>
                </a:cubicBezTo>
                <a:cubicBezTo>
                  <a:pt x="1936" y="676"/>
                  <a:pt x="1939" y="672"/>
                  <a:pt x="1939" y="668"/>
                </a:cubicBezTo>
                <a:cubicBezTo>
                  <a:pt x="1939" y="663"/>
                  <a:pt x="1936" y="660"/>
                  <a:pt x="1931" y="660"/>
                </a:cubicBezTo>
                <a:close/>
                <a:moveTo>
                  <a:pt x="1931" y="677"/>
                </a:moveTo>
                <a:cubicBezTo>
                  <a:pt x="1927" y="677"/>
                  <a:pt x="1923" y="681"/>
                  <a:pt x="1923" y="685"/>
                </a:cubicBezTo>
                <a:cubicBezTo>
                  <a:pt x="1923" y="690"/>
                  <a:pt x="1927" y="693"/>
                  <a:pt x="1931" y="693"/>
                </a:cubicBezTo>
                <a:cubicBezTo>
                  <a:pt x="1936" y="693"/>
                  <a:pt x="1939" y="690"/>
                  <a:pt x="1939" y="685"/>
                </a:cubicBezTo>
                <a:cubicBezTo>
                  <a:pt x="1939" y="681"/>
                  <a:pt x="1936" y="677"/>
                  <a:pt x="1931" y="677"/>
                </a:cubicBezTo>
                <a:close/>
                <a:moveTo>
                  <a:pt x="1914" y="695"/>
                </a:moveTo>
                <a:cubicBezTo>
                  <a:pt x="1909" y="695"/>
                  <a:pt x="1906" y="699"/>
                  <a:pt x="1906" y="703"/>
                </a:cubicBezTo>
                <a:cubicBezTo>
                  <a:pt x="1906" y="708"/>
                  <a:pt x="1909" y="711"/>
                  <a:pt x="1914" y="711"/>
                </a:cubicBezTo>
                <a:cubicBezTo>
                  <a:pt x="1918" y="711"/>
                  <a:pt x="1922" y="708"/>
                  <a:pt x="1922" y="703"/>
                </a:cubicBezTo>
                <a:cubicBezTo>
                  <a:pt x="1922" y="699"/>
                  <a:pt x="1918" y="695"/>
                  <a:pt x="1914" y="695"/>
                </a:cubicBezTo>
                <a:close/>
                <a:moveTo>
                  <a:pt x="1914" y="713"/>
                </a:moveTo>
                <a:cubicBezTo>
                  <a:pt x="1909" y="713"/>
                  <a:pt x="1906" y="717"/>
                  <a:pt x="1906" y="721"/>
                </a:cubicBezTo>
                <a:cubicBezTo>
                  <a:pt x="1906" y="725"/>
                  <a:pt x="1909" y="729"/>
                  <a:pt x="1914" y="729"/>
                </a:cubicBezTo>
                <a:cubicBezTo>
                  <a:pt x="1918" y="729"/>
                  <a:pt x="1922" y="725"/>
                  <a:pt x="1922" y="721"/>
                </a:cubicBezTo>
                <a:cubicBezTo>
                  <a:pt x="1922" y="717"/>
                  <a:pt x="1918" y="713"/>
                  <a:pt x="1914" y="713"/>
                </a:cubicBezTo>
                <a:close/>
                <a:moveTo>
                  <a:pt x="1914" y="731"/>
                </a:moveTo>
                <a:cubicBezTo>
                  <a:pt x="1909" y="731"/>
                  <a:pt x="1906" y="734"/>
                  <a:pt x="1906" y="739"/>
                </a:cubicBezTo>
                <a:cubicBezTo>
                  <a:pt x="1906" y="743"/>
                  <a:pt x="1909" y="747"/>
                  <a:pt x="1914" y="747"/>
                </a:cubicBezTo>
                <a:cubicBezTo>
                  <a:pt x="1918" y="747"/>
                  <a:pt x="1922" y="743"/>
                  <a:pt x="1922" y="739"/>
                </a:cubicBezTo>
                <a:cubicBezTo>
                  <a:pt x="1922" y="734"/>
                  <a:pt x="1918" y="731"/>
                  <a:pt x="1914" y="731"/>
                </a:cubicBezTo>
                <a:close/>
                <a:moveTo>
                  <a:pt x="1931" y="695"/>
                </a:moveTo>
                <a:cubicBezTo>
                  <a:pt x="1927" y="695"/>
                  <a:pt x="1923" y="699"/>
                  <a:pt x="1923" y="703"/>
                </a:cubicBezTo>
                <a:cubicBezTo>
                  <a:pt x="1923" y="708"/>
                  <a:pt x="1927" y="711"/>
                  <a:pt x="1931" y="711"/>
                </a:cubicBezTo>
                <a:cubicBezTo>
                  <a:pt x="1936" y="711"/>
                  <a:pt x="1939" y="708"/>
                  <a:pt x="1939" y="703"/>
                </a:cubicBezTo>
                <a:cubicBezTo>
                  <a:pt x="1939" y="699"/>
                  <a:pt x="1936" y="695"/>
                  <a:pt x="1931" y="695"/>
                </a:cubicBezTo>
                <a:close/>
                <a:moveTo>
                  <a:pt x="1931" y="713"/>
                </a:moveTo>
                <a:cubicBezTo>
                  <a:pt x="1927" y="713"/>
                  <a:pt x="1923" y="717"/>
                  <a:pt x="1923" y="721"/>
                </a:cubicBezTo>
                <a:cubicBezTo>
                  <a:pt x="1923" y="725"/>
                  <a:pt x="1927" y="729"/>
                  <a:pt x="1931" y="729"/>
                </a:cubicBezTo>
                <a:cubicBezTo>
                  <a:pt x="1936" y="729"/>
                  <a:pt x="1939" y="725"/>
                  <a:pt x="1939" y="721"/>
                </a:cubicBezTo>
                <a:cubicBezTo>
                  <a:pt x="1939" y="717"/>
                  <a:pt x="1936" y="713"/>
                  <a:pt x="1931" y="713"/>
                </a:cubicBezTo>
                <a:close/>
                <a:moveTo>
                  <a:pt x="1931" y="731"/>
                </a:moveTo>
                <a:cubicBezTo>
                  <a:pt x="1927" y="731"/>
                  <a:pt x="1923" y="734"/>
                  <a:pt x="1923" y="739"/>
                </a:cubicBezTo>
                <a:cubicBezTo>
                  <a:pt x="1923" y="743"/>
                  <a:pt x="1927" y="747"/>
                  <a:pt x="1931" y="747"/>
                </a:cubicBezTo>
                <a:cubicBezTo>
                  <a:pt x="1936" y="747"/>
                  <a:pt x="1939" y="743"/>
                  <a:pt x="1939" y="739"/>
                </a:cubicBezTo>
                <a:cubicBezTo>
                  <a:pt x="1939" y="734"/>
                  <a:pt x="1936" y="731"/>
                  <a:pt x="1931" y="731"/>
                </a:cubicBezTo>
                <a:close/>
                <a:moveTo>
                  <a:pt x="1949" y="72"/>
                </a:moveTo>
                <a:cubicBezTo>
                  <a:pt x="1945" y="72"/>
                  <a:pt x="1941" y="75"/>
                  <a:pt x="1941" y="80"/>
                </a:cubicBezTo>
                <a:cubicBezTo>
                  <a:pt x="1941" y="84"/>
                  <a:pt x="1945" y="88"/>
                  <a:pt x="1949" y="88"/>
                </a:cubicBezTo>
                <a:cubicBezTo>
                  <a:pt x="1954" y="88"/>
                  <a:pt x="1957" y="84"/>
                  <a:pt x="1957" y="80"/>
                </a:cubicBezTo>
                <a:cubicBezTo>
                  <a:pt x="1957" y="75"/>
                  <a:pt x="1954" y="72"/>
                  <a:pt x="1949" y="72"/>
                </a:cubicBezTo>
                <a:close/>
                <a:moveTo>
                  <a:pt x="1949" y="90"/>
                </a:moveTo>
                <a:cubicBezTo>
                  <a:pt x="1945" y="90"/>
                  <a:pt x="1941" y="93"/>
                  <a:pt x="1941" y="98"/>
                </a:cubicBezTo>
                <a:cubicBezTo>
                  <a:pt x="1941" y="102"/>
                  <a:pt x="1945" y="106"/>
                  <a:pt x="1949" y="106"/>
                </a:cubicBezTo>
                <a:cubicBezTo>
                  <a:pt x="1954" y="106"/>
                  <a:pt x="1957" y="102"/>
                  <a:pt x="1957" y="98"/>
                </a:cubicBezTo>
                <a:cubicBezTo>
                  <a:pt x="1957" y="93"/>
                  <a:pt x="1954" y="90"/>
                  <a:pt x="1949" y="90"/>
                </a:cubicBezTo>
                <a:close/>
                <a:moveTo>
                  <a:pt x="1949" y="107"/>
                </a:moveTo>
                <a:cubicBezTo>
                  <a:pt x="1945" y="107"/>
                  <a:pt x="1941" y="111"/>
                  <a:pt x="1941" y="115"/>
                </a:cubicBezTo>
                <a:cubicBezTo>
                  <a:pt x="1941" y="120"/>
                  <a:pt x="1945" y="123"/>
                  <a:pt x="1949" y="123"/>
                </a:cubicBezTo>
                <a:cubicBezTo>
                  <a:pt x="1954" y="123"/>
                  <a:pt x="1957" y="120"/>
                  <a:pt x="1957" y="115"/>
                </a:cubicBezTo>
                <a:cubicBezTo>
                  <a:pt x="1957" y="111"/>
                  <a:pt x="1954" y="107"/>
                  <a:pt x="1949" y="107"/>
                </a:cubicBezTo>
                <a:close/>
                <a:moveTo>
                  <a:pt x="1967" y="54"/>
                </a:moveTo>
                <a:cubicBezTo>
                  <a:pt x="1963" y="54"/>
                  <a:pt x="1959" y="57"/>
                  <a:pt x="1959" y="62"/>
                </a:cubicBezTo>
                <a:cubicBezTo>
                  <a:pt x="1959" y="66"/>
                  <a:pt x="1963" y="70"/>
                  <a:pt x="1967" y="70"/>
                </a:cubicBezTo>
                <a:cubicBezTo>
                  <a:pt x="1971" y="70"/>
                  <a:pt x="1975" y="66"/>
                  <a:pt x="1975" y="62"/>
                </a:cubicBezTo>
                <a:cubicBezTo>
                  <a:pt x="1975" y="57"/>
                  <a:pt x="1971" y="54"/>
                  <a:pt x="1967" y="54"/>
                </a:cubicBezTo>
                <a:close/>
                <a:moveTo>
                  <a:pt x="1967" y="72"/>
                </a:moveTo>
                <a:cubicBezTo>
                  <a:pt x="1963" y="72"/>
                  <a:pt x="1959" y="75"/>
                  <a:pt x="1959" y="80"/>
                </a:cubicBezTo>
                <a:cubicBezTo>
                  <a:pt x="1959" y="84"/>
                  <a:pt x="1963" y="88"/>
                  <a:pt x="1967" y="88"/>
                </a:cubicBezTo>
                <a:cubicBezTo>
                  <a:pt x="1971" y="88"/>
                  <a:pt x="1975" y="84"/>
                  <a:pt x="1975" y="80"/>
                </a:cubicBezTo>
                <a:cubicBezTo>
                  <a:pt x="1975" y="75"/>
                  <a:pt x="1971" y="72"/>
                  <a:pt x="1967" y="72"/>
                </a:cubicBezTo>
                <a:close/>
                <a:moveTo>
                  <a:pt x="1967" y="90"/>
                </a:moveTo>
                <a:cubicBezTo>
                  <a:pt x="1963" y="90"/>
                  <a:pt x="1959" y="93"/>
                  <a:pt x="1959" y="98"/>
                </a:cubicBezTo>
                <a:cubicBezTo>
                  <a:pt x="1959" y="102"/>
                  <a:pt x="1963" y="106"/>
                  <a:pt x="1967" y="106"/>
                </a:cubicBezTo>
                <a:cubicBezTo>
                  <a:pt x="1971" y="106"/>
                  <a:pt x="1975" y="102"/>
                  <a:pt x="1975" y="98"/>
                </a:cubicBezTo>
                <a:cubicBezTo>
                  <a:pt x="1975" y="93"/>
                  <a:pt x="1971" y="90"/>
                  <a:pt x="1967" y="90"/>
                </a:cubicBezTo>
                <a:close/>
                <a:moveTo>
                  <a:pt x="1967" y="107"/>
                </a:moveTo>
                <a:cubicBezTo>
                  <a:pt x="1963" y="107"/>
                  <a:pt x="1959" y="111"/>
                  <a:pt x="1959" y="115"/>
                </a:cubicBezTo>
                <a:cubicBezTo>
                  <a:pt x="1959" y="120"/>
                  <a:pt x="1963" y="123"/>
                  <a:pt x="1967" y="123"/>
                </a:cubicBezTo>
                <a:cubicBezTo>
                  <a:pt x="1971" y="123"/>
                  <a:pt x="1975" y="120"/>
                  <a:pt x="1975" y="115"/>
                </a:cubicBezTo>
                <a:cubicBezTo>
                  <a:pt x="1975" y="111"/>
                  <a:pt x="1971" y="107"/>
                  <a:pt x="1967" y="107"/>
                </a:cubicBezTo>
                <a:close/>
                <a:moveTo>
                  <a:pt x="1949" y="125"/>
                </a:moveTo>
                <a:cubicBezTo>
                  <a:pt x="1945" y="125"/>
                  <a:pt x="1941" y="129"/>
                  <a:pt x="1941" y="133"/>
                </a:cubicBezTo>
                <a:cubicBezTo>
                  <a:pt x="1941" y="138"/>
                  <a:pt x="1945" y="141"/>
                  <a:pt x="1949" y="141"/>
                </a:cubicBezTo>
                <a:cubicBezTo>
                  <a:pt x="1954" y="141"/>
                  <a:pt x="1957" y="138"/>
                  <a:pt x="1957" y="133"/>
                </a:cubicBezTo>
                <a:cubicBezTo>
                  <a:pt x="1957" y="129"/>
                  <a:pt x="1954" y="125"/>
                  <a:pt x="1949" y="125"/>
                </a:cubicBezTo>
                <a:close/>
                <a:moveTo>
                  <a:pt x="1949" y="143"/>
                </a:moveTo>
                <a:cubicBezTo>
                  <a:pt x="1945" y="143"/>
                  <a:pt x="1941" y="147"/>
                  <a:pt x="1941" y="151"/>
                </a:cubicBezTo>
                <a:cubicBezTo>
                  <a:pt x="1941" y="155"/>
                  <a:pt x="1945" y="159"/>
                  <a:pt x="1949" y="159"/>
                </a:cubicBezTo>
                <a:cubicBezTo>
                  <a:pt x="1954" y="159"/>
                  <a:pt x="1957" y="155"/>
                  <a:pt x="1957" y="151"/>
                </a:cubicBezTo>
                <a:cubicBezTo>
                  <a:pt x="1957" y="147"/>
                  <a:pt x="1954" y="143"/>
                  <a:pt x="1949" y="143"/>
                </a:cubicBezTo>
                <a:close/>
                <a:moveTo>
                  <a:pt x="1949" y="161"/>
                </a:moveTo>
                <a:cubicBezTo>
                  <a:pt x="1945" y="161"/>
                  <a:pt x="1941" y="164"/>
                  <a:pt x="1941" y="169"/>
                </a:cubicBezTo>
                <a:cubicBezTo>
                  <a:pt x="1941" y="173"/>
                  <a:pt x="1945" y="177"/>
                  <a:pt x="1949" y="177"/>
                </a:cubicBezTo>
                <a:cubicBezTo>
                  <a:pt x="1954" y="177"/>
                  <a:pt x="1957" y="173"/>
                  <a:pt x="1957" y="169"/>
                </a:cubicBezTo>
                <a:cubicBezTo>
                  <a:pt x="1957" y="164"/>
                  <a:pt x="1954" y="161"/>
                  <a:pt x="1949" y="161"/>
                </a:cubicBezTo>
                <a:close/>
                <a:moveTo>
                  <a:pt x="1949" y="179"/>
                </a:moveTo>
                <a:cubicBezTo>
                  <a:pt x="1945" y="179"/>
                  <a:pt x="1941" y="182"/>
                  <a:pt x="1941" y="187"/>
                </a:cubicBezTo>
                <a:cubicBezTo>
                  <a:pt x="1941" y="191"/>
                  <a:pt x="1945" y="195"/>
                  <a:pt x="1949" y="195"/>
                </a:cubicBezTo>
                <a:cubicBezTo>
                  <a:pt x="1954" y="195"/>
                  <a:pt x="1957" y="191"/>
                  <a:pt x="1957" y="187"/>
                </a:cubicBezTo>
                <a:cubicBezTo>
                  <a:pt x="1957" y="182"/>
                  <a:pt x="1954" y="179"/>
                  <a:pt x="1949" y="179"/>
                </a:cubicBezTo>
                <a:close/>
                <a:moveTo>
                  <a:pt x="1967" y="125"/>
                </a:moveTo>
                <a:cubicBezTo>
                  <a:pt x="1963" y="125"/>
                  <a:pt x="1959" y="129"/>
                  <a:pt x="1959" y="133"/>
                </a:cubicBezTo>
                <a:cubicBezTo>
                  <a:pt x="1959" y="138"/>
                  <a:pt x="1963" y="141"/>
                  <a:pt x="1967" y="141"/>
                </a:cubicBezTo>
                <a:cubicBezTo>
                  <a:pt x="1971" y="141"/>
                  <a:pt x="1975" y="138"/>
                  <a:pt x="1975" y="133"/>
                </a:cubicBezTo>
                <a:cubicBezTo>
                  <a:pt x="1975" y="129"/>
                  <a:pt x="1971" y="125"/>
                  <a:pt x="1967" y="125"/>
                </a:cubicBezTo>
                <a:close/>
                <a:moveTo>
                  <a:pt x="1967" y="143"/>
                </a:moveTo>
                <a:cubicBezTo>
                  <a:pt x="1963" y="143"/>
                  <a:pt x="1959" y="147"/>
                  <a:pt x="1959" y="151"/>
                </a:cubicBezTo>
                <a:cubicBezTo>
                  <a:pt x="1959" y="155"/>
                  <a:pt x="1963" y="159"/>
                  <a:pt x="1967" y="159"/>
                </a:cubicBezTo>
                <a:cubicBezTo>
                  <a:pt x="1971" y="159"/>
                  <a:pt x="1975" y="155"/>
                  <a:pt x="1975" y="151"/>
                </a:cubicBezTo>
                <a:cubicBezTo>
                  <a:pt x="1975" y="147"/>
                  <a:pt x="1971" y="143"/>
                  <a:pt x="1967" y="143"/>
                </a:cubicBezTo>
                <a:close/>
                <a:moveTo>
                  <a:pt x="1967" y="161"/>
                </a:moveTo>
                <a:cubicBezTo>
                  <a:pt x="1963" y="161"/>
                  <a:pt x="1959" y="164"/>
                  <a:pt x="1959" y="169"/>
                </a:cubicBezTo>
                <a:cubicBezTo>
                  <a:pt x="1959" y="173"/>
                  <a:pt x="1963" y="177"/>
                  <a:pt x="1967" y="177"/>
                </a:cubicBezTo>
                <a:cubicBezTo>
                  <a:pt x="1971" y="177"/>
                  <a:pt x="1975" y="173"/>
                  <a:pt x="1975" y="169"/>
                </a:cubicBezTo>
                <a:cubicBezTo>
                  <a:pt x="1975" y="164"/>
                  <a:pt x="1971" y="161"/>
                  <a:pt x="1967" y="161"/>
                </a:cubicBezTo>
                <a:close/>
                <a:moveTo>
                  <a:pt x="1967" y="179"/>
                </a:moveTo>
                <a:cubicBezTo>
                  <a:pt x="1963" y="179"/>
                  <a:pt x="1959" y="182"/>
                  <a:pt x="1959" y="187"/>
                </a:cubicBezTo>
                <a:cubicBezTo>
                  <a:pt x="1959" y="191"/>
                  <a:pt x="1963" y="195"/>
                  <a:pt x="1967" y="195"/>
                </a:cubicBezTo>
                <a:cubicBezTo>
                  <a:pt x="1971" y="195"/>
                  <a:pt x="1975" y="191"/>
                  <a:pt x="1975" y="187"/>
                </a:cubicBezTo>
                <a:cubicBezTo>
                  <a:pt x="1975" y="182"/>
                  <a:pt x="1971" y="179"/>
                  <a:pt x="1967" y="179"/>
                </a:cubicBezTo>
                <a:close/>
                <a:moveTo>
                  <a:pt x="1949" y="196"/>
                </a:moveTo>
                <a:cubicBezTo>
                  <a:pt x="1945" y="196"/>
                  <a:pt x="1941" y="200"/>
                  <a:pt x="1941" y="204"/>
                </a:cubicBezTo>
                <a:cubicBezTo>
                  <a:pt x="1941" y="209"/>
                  <a:pt x="1945" y="212"/>
                  <a:pt x="1949" y="212"/>
                </a:cubicBezTo>
                <a:cubicBezTo>
                  <a:pt x="1954" y="212"/>
                  <a:pt x="1957" y="209"/>
                  <a:pt x="1957" y="204"/>
                </a:cubicBezTo>
                <a:cubicBezTo>
                  <a:pt x="1957" y="200"/>
                  <a:pt x="1954" y="196"/>
                  <a:pt x="1949" y="196"/>
                </a:cubicBezTo>
                <a:close/>
                <a:moveTo>
                  <a:pt x="1949" y="214"/>
                </a:moveTo>
                <a:cubicBezTo>
                  <a:pt x="1945" y="214"/>
                  <a:pt x="1941" y="218"/>
                  <a:pt x="1941" y="222"/>
                </a:cubicBezTo>
                <a:cubicBezTo>
                  <a:pt x="1941" y="227"/>
                  <a:pt x="1945" y="230"/>
                  <a:pt x="1949" y="230"/>
                </a:cubicBezTo>
                <a:cubicBezTo>
                  <a:pt x="1954" y="230"/>
                  <a:pt x="1957" y="227"/>
                  <a:pt x="1957" y="222"/>
                </a:cubicBezTo>
                <a:cubicBezTo>
                  <a:pt x="1957" y="218"/>
                  <a:pt x="1954" y="214"/>
                  <a:pt x="1949" y="214"/>
                </a:cubicBezTo>
                <a:close/>
                <a:moveTo>
                  <a:pt x="1949" y="232"/>
                </a:moveTo>
                <a:cubicBezTo>
                  <a:pt x="1945" y="232"/>
                  <a:pt x="1941" y="236"/>
                  <a:pt x="1941" y="240"/>
                </a:cubicBezTo>
                <a:cubicBezTo>
                  <a:pt x="1941" y="244"/>
                  <a:pt x="1945" y="248"/>
                  <a:pt x="1949" y="248"/>
                </a:cubicBezTo>
                <a:cubicBezTo>
                  <a:pt x="1954" y="248"/>
                  <a:pt x="1957" y="244"/>
                  <a:pt x="1957" y="240"/>
                </a:cubicBezTo>
                <a:cubicBezTo>
                  <a:pt x="1957" y="236"/>
                  <a:pt x="1954" y="232"/>
                  <a:pt x="1949" y="232"/>
                </a:cubicBezTo>
                <a:close/>
                <a:moveTo>
                  <a:pt x="1949" y="250"/>
                </a:moveTo>
                <a:cubicBezTo>
                  <a:pt x="1945" y="250"/>
                  <a:pt x="1941" y="253"/>
                  <a:pt x="1941" y="258"/>
                </a:cubicBezTo>
                <a:cubicBezTo>
                  <a:pt x="1941" y="262"/>
                  <a:pt x="1945" y="266"/>
                  <a:pt x="1949" y="266"/>
                </a:cubicBezTo>
                <a:cubicBezTo>
                  <a:pt x="1954" y="266"/>
                  <a:pt x="1957" y="262"/>
                  <a:pt x="1957" y="258"/>
                </a:cubicBezTo>
                <a:cubicBezTo>
                  <a:pt x="1957" y="253"/>
                  <a:pt x="1954" y="250"/>
                  <a:pt x="1949" y="250"/>
                </a:cubicBezTo>
                <a:close/>
                <a:moveTo>
                  <a:pt x="1967" y="196"/>
                </a:moveTo>
                <a:cubicBezTo>
                  <a:pt x="1963" y="196"/>
                  <a:pt x="1959" y="200"/>
                  <a:pt x="1959" y="204"/>
                </a:cubicBezTo>
                <a:cubicBezTo>
                  <a:pt x="1959" y="209"/>
                  <a:pt x="1963" y="212"/>
                  <a:pt x="1967" y="212"/>
                </a:cubicBezTo>
                <a:cubicBezTo>
                  <a:pt x="1971" y="212"/>
                  <a:pt x="1975" y="209"/>
                  <a:pt x="1975" y="204"/>
                </a:cubicBezTo>
                <a:cubicBezTo>
                  <a:pt x="1975" y="200"/>
                  <a:pt x="1971" y="196"/>
                  <a:pt x="1967" y="196"/>
                </a:cubicBezTo>
                <a:close/>
                <a:moveTo>
                  <a:pt x="1967" y="214"/>
                </a:moveTo>
                <a:cubicBezTo>
                  <a:pt x="1963" y="214"/>
                  <a:pt x="1959" y="218"/>
                  <a:pt x="1959" y="222"/>
                </a:cubicBezTo>
                <a:cubicBezTo>
                  <a:pt x="1959" y="227"/>
                  <a:pt x="1963" y="230"/>
                  <a:pt x="1967" y="230"/>
                </a:cubicBezTo>
                <a:cubicBezTo>
                  <a:pt x="1971" y="230"/>
                  <a:pt x="1975" y="227"/>
                  <a:pt x="1975" y="222"/>
                </a:cubicBezTo>
                <a:cubicBezTo>
                  <a:pt x="1975" y="218"/>
                  <a:pt x="1971" y="214"/>
                  <a:pt x="1967" y="214"/>
                </a:cubicBezTo>
                <a:close/>
                <a:moveTo>
                  <a:pt x="1967" y="232"/>
                </a:moveTo>
                <a:cubicBezTo>
                  <a:pt x="1963" y="232"/>
                  <a:pt x="1959" y="236"/>
                  <a:pt x="1959" y="240"/>
                </a:cubicBezTo>
                <a:cubicBezTo>
                  <a:pt x="1959" y="244"/>
                  <a:pt x="1963" y="248"/>
                  <a:pt x="1967" y="248"/>
                </a:cubicBezTo>
                <a:cubicBezTo>
                  <a:pt x="1971" y="248"/>
                  <a:pt x="1975" y="244"/>
                  <a:pt x="1975" y="240"/>
                </a:cubicBezTo>
                <a:cubicBezTo>
                  <a:pt x="1975" y="236"/>
                  <a:pt x="1971" y="232"/>
                  <a:pt x="1967" y="232"/>
                </a:cubicBezTo>
                <a:close/>
                <a:moveTo>
                  <a:pt x="1949" y="303"/>
                </a:moveTo>
                <a:cubicBezTo>
                  <a:pt x="1945" y="303"/>
                  <a:pt x="1941" y="307"/>
                  <a:pt x="1941" y="311"/>
                </a:cubicBezTo>
                <a:cubicBezTo>
                  <a:pt x="1941" y="316"/>
                  <a:pt x="1945" y="319"/>
                  <a:pt x="1949" y="319"/>
                </a:cubicBezTo>
                <a:cubicBezTo>
                  <a:pt x="1954" y="319"/>
                  <a:pt x="1957" y="316"/>
                  <a:pt x="1957" y="311"/>
                </a:cubicBezTo>
                <a:cubicBezTo>
                  <a:pt x="1957" y="307"/>
                  <a:pt x="1954" y="303"/>
                  <a:pt x="1949" y="303"/>
                </a:cubicBezTo>
                <a:close/>
                <a:moveTo>
                  <a:pt x="1949" y="321"/>
                </a:moveTo>
                <a:cubicBezTo>
                  <a:pt x="1945" y="321"/>
                  <a:pt x="1941" y="325"/>
                  <a:pt x="1941" y="329"/>
                </a:cubicBezTo>
                <a:cubicBezTo>
                  <a:pt x="1941" y="334"/>
                  <a:pt x="1945" y="337"/>
                  <a:pt x="1949" y="337"/>
                </a:cubicBezTo>
                <a:cubicBezTo>
                  <a:pt x="1954" y="337"/>
                  <a:pt x="1957" y="334"/>
                  <a:pt x="1957" y="329"/>
                </a:cubicBezTo>
                <a:cubicBezTo>
                  <a:pt x="1957" y="325"/>
                  <a:pt x="1954" y="321"/>
                  <a:pt x="1949" y="321"/>
                </a:cubicBezTo>
                <a:close/>
                <a:moveTo>
                  <a:pt x="1967" y="285"/>
                </a:moveTo>
                <a:cubicBezTo>
                  <a:pt x="1963" y="285"/>
                  <a:pt x="1959" y="289"/>
                  <a:pt x="1959" y="293"/>
                </a:cubicBezTo>
                <a:cubicBezTo>
                  <a:pt x="1959" y="298"/>
                  <a:pt x="1963" y="301"/>
                  <a:pt x="1967" y="301"/>
                </a:cubicBezTo>
                <a:cubicBezTo>
                  <a:pt x="1971" y="301"/>
                  <a:pt x="1975" y="298"/>
                  <a:pt x="1975" y="293"/>
                </a:cubicBezTo>
                <a:cubicBezTo>
                  <a:pt x="1975" y="289"/>
                  <a:pt x="1971" y="285"/>
                  <a:pt x="1967" y="285"/>
                </a:cubicBezTo>
                <a:close/>
                <a:moveTo>
                  <a:pt x="1967" y="303"/>
                </a:moveTo>
                <a:cubicBezTo>
                  <a:pt x="1963" y="303"/>
                  <a:pt x="1959" y="307"/>
                  <a:pt x="1959" y="311"/>
                </a:cubicBezTo>
                <a:cubicBezTo>
                  <a:pt x="1959" y="316"/>
                  <a:pt x="1963" y="319"/>
                  <a:pt x="1967" y="319"/>
                </a:cubicBezTo>
                <a:cubicBezTo>
                  <a:pt x="1971" y="319"/>
                  <a:pt x="1975" y="316"/>
                  <a:pt x="1975" y="311"/>
                </a:cubicBezTo>
                <a:cubicBezTo>
                  <a:pt x="1975" y="307"/>
                  <a:pt x="1971" y="303"/>
                  <a:pt x="1967" y="303"/>
                </a:cubicBezTo>
                <a:close/>
                <a:moveTo>
                  <a:pt x="1949" y="553"/>
                </a:moveTo>
                <a:cubicBezTo>
                  <a:pt x="1945" y="553"/>
                  <a:pt x="1941" y="556"/>
                  <a:pt x="1941" y="561"/>
                </a:cubicBezTo>
                <a:cubicBezTo>
                  <a:pt x="1941" y="565"/>
                  <a:pt x="1945" y="569"/>
                  <a:pt x="1949" y="569"/>
                </a:cubicBezTo>
                <a:cubicBezTo>
                  <a:pt x="1954" y="569"/>
                  <a:pt x="1957" y="565"/>
                  <a:pt x="1957" y="561"/>
                </a:cubicBezTo>
                <a:cubicBezTo>
                  <a:pt x="1957" y="556"/>
                  <a:pt x="1954" y="553"/>
                  <a:pt x="1949" y="553"/>
                </a:cubicBezTo>
                <a:close/>
                <a:moveTo>
                  <a:pt x="1967" y="553"/>
                </a:moveTo>
                <a:cubicBezTo>
                  <a:pt x="1963" y="553"/>
                  <a:pt x="1959" y="556"/>
                  <a:pt x="1959" y="561"/>
                </a:cubicBezTo>
                <a:cubicBezTo>
                  <a:pt x="1959" y="565"/>
                  <a:pt x="1963" y="569"/>
                  <a:pt x="1967" y="569"/>
                </a:cubicBezTo>
                <a:cubicBezTo>
                  <a:pt x="1971" y="569"/>
                  <a:pt x="1975" y="565"/>
                  <a:pt x="1975" y="561"/>
                </a:cubicBezTo>
                <a:cubicBezTo>
                  <a:pt x="1975" y="556"/>
                  <a:pt x="1971" y="553"/>
                  <a:pt x="1967" y="553"/>
                </a:cubicBezTo>
                <a:close/>
                <a:moveTo>
                  <a:pt x="1967" y="570"/>
                </a:moveTo>
                <a:cubicBezTo>
                  <a:pt x="1963" y="570"/>
                  <a:pt x="1959" y="574"/>
                  <a:pt x="1959" y="578"/>
                </a:cubicBezTo>
                <a:cubicBezTo>
                  <a:pt x="1959" y="583"/>
                  <a:pt x="1963" y="586"/>
                  <a:pt x="1967" y="586"/>
                </a:cubicBezTo>
                <a:cubicBezTo>
                  <a:pt x="1971" y="586"/>
                  <a:pt x="1975" y="583"/>
                  <a:pt x="1975" y="578"/>
                </a:cubicBezTo>
                <a:cubicBezTo>
                  <a:pt x="1975" y="574"/>
                  <a:pt x="1971" y="570"/>
                  <a:pt x="1967" y="570"/>
                </a:cubicBezTo>
                <a:close/>
                <a:moveTo>
                  <a:pt x="1949" y="624"/>
                </a:moveTo>
                <a:cubicBezTo>
                  <a:pt x="1945" y="624"/>
                  <a:pt x="1941" y="627"/>
                  <a:pt x="1941" y="632"/>
                </a:cubicBezTo>
                <a:cubicBezTo>
                  <a:pt x="1941" y="636"/>
                  <a:pt x="1945" y="640"/>
                  <a:pt x="1949" y="640"/>
                </a:cubicBezTo>
                <a:cubicBezTo>
                  <a:pt x="1954" y="640"/>
                  <a:pt x="1957" y="636"/>
                  <a:pt x="1957" y="632"/>
                </a:cubicBezTo>
                <a:cubicBezTo>
                  <a:pt x="1957" y="627"/>
                  <a:pt x="1954" y="624"/>
                  <a:pt x="1949" y="624"/>
                </a:cubicBezTo>
                <a:close/>
                <a:moveTo>
                  <a:pt x="1949" y="642"/>
                </a:moveTo>
                <a:cubicBezTo>
                  <a:pt x="1945" y="642"/>
                  <a:pt x="1941" y="645"/>
                  <a:pt x="1941" y="650"/>
                </a:cubicBezTo>
                <a:cubicBezTo>
                  <a:pt x="1941" y="654"/>
                  <a:pt x="1945" y="658"/>
                  <a:pt x="1949" y="658"/>
                </a:cubicBezTo>
                <a:cubicBezTo>
                  <a:pt x="1954" y="658"/>
                  <a:pt x="1957" y="654"/>
                  <a:pt x="1957" y="650"/>
                </a:cubicBezTo>
                <a:cubicBezTo>
                  <a:pt x="1957" y="645"/>
                  <a:pt x="1954" y="642"/>
                  <a:pt x="1949" y="642"/>
                </a:cubicBezTo>
                <a:close/>
                <a:moveTo>
                  <a:pt x="1949" y="660"/>
                </a:moveTo>
                <a:cubicBezTo>
                  <a:pt x="1945" y="660"/>
                  <a:pt x="1941" y="663"/>
                  <a:pt x="1941" y="668"/>
                </a:cubicBezTo>
                <a:cubicBezTo>
                  <a:pt x="1941" y="672"/>
                  <a:pt x="1945" y="676"/>
                  <a:pt x="1949" y="676"/>
                </a:cubicBezTo>
                <a:cubicBezTo>
                  <a:pt x="1954" y="676"/>
                  <a:pt x="1957" y="672"/>
                  <a:pt x="1957" y="668"/>
                </a:cubicBezTo>
                <a:cubicBezTo>
                  <a:pt x="1957" y="663"/>
                  <a:pt x="1954" y="660"/>
                  <a:pt x="1949" y="660"/>
                </a:cubicBezTo>
                <a:close/>
                <a:moveTo>
                  <a:pt x="1949" y="677"/>
                </a:moveTo>
                <a:cubicBezTo>
                  <a:pt x="1945" y="677"/>
                  <a:pt x="1941" y="681"/>
                  <a:pt x="1941" y="685"/>
                </a:cubicBezTo>
                <a:cubicBezTo>
                  <a:pt x="1941" y="690"/>
                  <a:pt x="1945" y="693"/>
                  <a:pt x="1949" y="693"/>
                </a:cubicBezTo>
                <a:cubicBezTo>
                  <a:pt x="1954" y="693"/>
                  <a:pt x="1957" y="690"/>
                  <a:pt x="1957" y="685"/>
                </a:cubicBezTo>
                <a:cubicBezTo>
                  <a:pt x="1957" y="681"/>
                  <a:pt x="1954" y="677"/>
                  <a:pt x="1949" y="677"/>
                </a:cubicBezTo>
                <a:close/>
                <a:moveTo>
                  <a:pt x="1967" y="624"/>
                </a:moveTo>
                <a:cubicBezTo>
                  <a:pt x="1963" y="624"/>
                  <a:pt x="1959" y="627"/>
                  <a:pt x="1959" y="632"/>
                </a:cubicBezTo>
                <a:cubicBezTo>
                  <a:pt x="1959" y="636"/>
                  <a:pt x="1963" y="640"/>
                  <a:pt x="1967" y="640"/>
                </a:cubicBezTo>
                <a:cubicBezTo>
                  <a:pt x="1971" y="640"/>
                  <a:pt x="1975" y="636"/>
                  <a:pt x="1975" y="632"/>
                </a:cubicBezTo>
                <a:cubicBezTo>
                  <a:pt x="1975" y="627"/>
                  <a:pt x="1971" y="624"/>
                  <a:pt x="1967" y="624"/>
                </a:cubicBezTo>
                <a:close/>
                <a:moveTo>
                  <a:pt x="1967" y="642"/>
                </a:moveTo>
                <a:cubicBezTo>
                  <a:pt x="1963" y="642"/>
                  <a:pt x="1959" y="645"/>
                  <a:pt x="1959" y="650"/>
                </a:cubicBezTo>
                <a:cubicBezTo>
                  <a:pt x="1959" y="654"/>
                  <a:pt x="1963" y="658"/>
                  <a:pt x="1967" y="658"/>
                </a:cubicBezTo>
                <a:cubicBezTo>
                  <a:pt x="1971" y="658"/>
                  <a:pt x="1975" y="654"/>
                  <a:pt x="1975" y="650"/>
                </a:cubicBezTo>
                <a:cubicBezTo>
                  <a:pt x="1975" y="645"/>
                  <a:pt x="1971" y="642"/>
                  <a:pt x="1967" y="642"/>
                </a:cubicBezTo>
                <a:close/>
                <a:moveTo>
                  <a:pt x="1967" y="660"/>
                </a:moveTo>
                <a:cubicBezTo>
                  <a:pt x="1963" y="660"/>
                  <a:pt x="1959" y="663"/>
                  <a:pt x="1959" y="668"/>
                </a:cubicBezTo>
                <a:cubicBezTo>
                  <a:pt x="1959" y="672"/>
                  <a:pt x="1963" y="676"/>
                  <a:pt x="1967" y="676"/>
                </a:cubicBezTo>
                <a:cubicBezTo>
                  <a:pt x="1971" y="676"/>
                  <a:pt x="1975" y="672"/>
                  <a:pt x="1975" y="668"/>
                </a:cubicBezTo>
                <a:cubicBezTo>
                  <a:pt x="1975" y="663"/>
                  <a:pt x="1971" y="660"/>
                  <a:pt x="1967" y="660"/>
                </a:cubicBezTo>
                <a:close/>
                <a:moveTo>
                  <a:pt x="1967" y="677"/>
                </a:moveTo>
                <a:cubicBezTo>
                  <a:pt x="1963" y="677"/>
                  <a:pt x="1959" y="681"/>
                  <a:pt x="1959" y="685"/>
                </a:cubicBezTo>
                <a:cubicBezTo>
                  <a:pt x="1959" y="690"/>
                  <a:pt x="1963" y="693"/>
                  <a:pt x="1967" y="693"/>
                </a:cubicBezTo>
                <a:cubicBezTo>
                  <a:pt x="1971" y="693"/>
                  <a:pt x="1975" y="690"/>
                  <a:pt x="1975" y="685"/>
                </a:cubicBezTo>
                <a:cubicBezTo>
                  <a:pt x="1975" y="681"/>
                  <a:pt x="1971" y="677"/>
                  <a:pt x="1967" y="677"/>
                </a:cubicBezTo>
                <a:close/>
                <a:moveTo>
                  <a:pt x="1949" y="695"/>
                </a:moveTo>
                <a:cubicBezTo>
                  <a:pt x="1945" y="695"/>
                  <a:pt x="1941" y="699"/>
                  <a:pt x="1941" y="703"/>
                </a:cubicBezTo>
                <a:cubicBezTo>
                  <a:pt x="1941" y="708"/>
                  <a:pt x="1945" y="711"/>
                  <a:pt x="1949" y="711"/>
                </a:cubicBezTo>
                <a:cubicBezTo>
                  <a:pt x="1954" y="711"/>
                  <a:pt x="1957" y="708"/>
                  <a:pt x="1957" y="703"/>
                </a:cubicBezTo>
                <a:cubicBezTo>
                  <a:pt x="1957" y="699"/>
                  <a:pt x="1954" y="695"/>
                  <a:pt x="1949" y="695"/>
                </a:cubicBezTo>
                <a:close/>
                <a:moveTo>
                  <a:pt x="1949" y="713"/>
                </a:moveTo>
                <a:cubicBezTo>
                  <a:pt x="1945" y="713"/>
                  <a:pt x="1941" y="717"/>
                  <a:pt x="1941" y="721"/>
                </a:cubicBezTo>
                <a:cubicBezTo>
                  <a:pt x="1941" y="725"/>
                  <a:pt x="1945" y="729"/>
                  <a:pt x="1949" y="729"/>
                </a:cubicBezTo>
                <a:cubicBezTo>
                  <a:pt x="1954" y="729"/>
                  <a:pt x="1957" y="725"/>
                  <a:pt x="1957" y="721"/>
                </a:cubicBezTo>
                <a:cubicBezTo>
                  <a:pt x="1957" y="717"/>
                  <a:pt x="1954" y="713"/>
                  <a:pt x="1949" y="713"/>
                </a:cubicBezTo>
                <a:close/>
                <a:moveTo>
                  <a:pt x="1949" y="731"/>
                </a:moveTo>
                <a:cubicBezTo>
                  <a:pt x="1945" y="731"/>
                  <a:pt x="1941" y="734"/>
                  <a:pt x="1941" y="739"/>
                </a:cubicBezTo>
                <a:cubicBezTo>
                  <a:pt x="1941" y="743"/>
                  <a:pt x="1945" y="747"/>
                  <a:pt x="1949" y="747"/>
                </a:cubicBezTo>
                <a:cubicBezTo>
                  <a:pt x="1954" y="747"/>
                  <a:pt x="1957" y="743"/>
                  <a:pt x="1957" y="739"/>
                </a:cubicBezTo>
                <a:cubicBezTo>
                  <a:pt x="1957" y="734"/>
                  <a:pt x="1954" y="731"/>
                  <a:pt x="1949" y="731"/>
                </a:cubicBezTo>
                <a:close/>
                <a:moveTo>
                  <a:pt x="1949" y="749"/>
                </a:moveTo>
                <a:cubicBezTo>
                  <a:pt x="1945" y="749"/>
                  <a:pt x="1941" y="752"/>
                  <a:pt x="1941" y="757"/>
                </a:cubicBezTo>
                <a:cubicBezTo>
                  <a:pt x="1941" y="761"/>
                  <a:pt x="1945" y="765"/>
                  <a:pt x="1949" y="765"/>
                </a:cubicBezTo>
                <a:cubicBezTo>
                  <a:pt x="1954" y="765"/>
                  <a:pt x="1957" y="761"/>
                  <a:pt x="1957" y="757"/>
                </a:cubicBezTo>
                <a:cubicBezTo>
                  <a:pt x="1957" y="752"/>
                  <a:pt x="1954" y="749"/>
                  <a:pt x="1949" y="749"/>
                </a:cubicBezTo>
                <a:close/>
                <a:moveTo>
                  <a:pt x="1967" y="695"/>
                </a:moveTo>
                <a:cubicBezTo>
                  <a:pt x="1963" y="695"/>
                  <a:pt x="1959" y="699"/>
                  <a:pt x="1959" y="703"/>
                </a:cubicBezTo>
                <a:cubicBezTo>
                  <a:pt x="1959" y="708"/>
                  <a:pt x="1963" y="711"/>
                  <a:pt x="1967" y="711"/>
                </a:cubicBezTo>
                <a:cubicBezTo>
                  <a:pt x="1971" y="711"/>
                  <a:pt x="1975" y="708"/>
                  <a:pt x="1975" y="703"/>
                </a:cubicBezTo>
                <a:cubicBezTo>
                  <a:pt x="1975" y="699"/>
                  <a:pt x="1971" y="695"/>
                  <a:pt x="1967" y="695"/>
                </a:cubicBezTo>
                <a:close/>
                <a:moveTo>
                  <a:pt x="1967" y="713"/>
                </a:moveTo>
                <a:cubicBezTo>
                  <a:pt x="1963" y="713"/>
                  <a:pt x="1959" y="717"/>
                  <a:pt x="1959" y="721"/>
                </a:cubicBezTo>
                <a:cubicBezTo>
                  <a:pt x="1959" y="725"/>
                  <a:pt x="1963" y="729"/>
                  <a:pt x="1967" y="729"/>
                </a:cubicBezTo>
                <a:cubicBezTo>
                  <a:pt x="1971" y="729"/>
                  <a:pt x="1975" y="725"/>
                  <a:pt x="1975" y="721"/>
                </a:cubicBezTo>
                <a:cubicBezTo>
                  <a:pt x="1975" y="717"/>
                  <a:pt x="1971" y="713"/>
                  <a:pt x="1967" y="713"/>
                </a:cubicBezTo>
                <a:close/>
                <a:moveTo>
                  <a:pt x="1967" y="731"/>
                </a:moveTo>
                <a:cubicBezTo>
                  <a:pt x="1963" y="731"/>
                  <a:pt x="1959" y="734"/>
                  <a:pt x="1959" y="739"/>
                </a:cubicBezTo>
                <a:cubicBezTo>
                  <a:pt x="1959" y="743"/>
                  <a:pt x="1963" y="747"/>
                  <a:pt x="1967" y="747"/>
                </a:cubicBezTo>
                <a:cubicBezTo>
                  <a:pt x="1971" y="747"/>
                  <a:pt x="1975" y="743"/>
                  <a:pt x="1975" y="739"/>
                </a:cubicBezTo>
                <a:cubicBezTo>
                  <a:pt x="1975" y="734"/>
                  <a:pt x="1971" y="731"/>
                  <a:pt x="1967" y="731"/>
                </a:cubicBezTo>
                <a:close/>
                <a:moveTo>
                  <a:pt x="1967" y="749"/>
                </a:moveTo>
                <a:cubicBezTo>
                  <a:pt x="1963" y="749"/>
                  <a:pt x="1959" y="752"/>
                  <a:pt x="1959" y="757"/>
                </a:cubicBezTo>
                <a:cubicBezTo>
                  <a:pt x="1959" y="761"/>
                  <a:pt x="1963" y="765"/>
                  <a:pt x="1967" y="765"/>
                </a:cubicBezTo>
                <a:cubicBezTo>
                  <a:pt x="1971" y="765"/>
                  <a:pt x="1975" y="761"/>
                  <a:pt x="1975" y="757"/>
                </a:cubicBezTo>
                <a:cubicBezTo>
                  <a:pt x="1975" y="752"/>
                  <a:pt x="1971" y="749"/>
                  <a:pt x="1967" y="749"/>
                </a:cubicBezTo>
                <a:close/>
                <a:moveTo>
                  <a:pt x="1967" y="766"/>
                </a:moveTo>
                <a:cubicBezTo>
                  <a:pt x="1963" y="766"/>
                  <a:pt x="1959" y="770"/>
                  <a:pt x="1959" y="774"/>
                </a:cubicBezTo>
                <a:cubicBezTo>
                  <a:pt x="1959" y="779"/>
                  <a:pt x="1963" y="782"/>
                  <a:pt x="1967" y="782"/>
                </a:cubicBezTo>
                <a:cubicBezTo>
                  <a:pt x="1971" y="782"/>
                  <a:pt x="1975" y="779"/>
                  <a:pt x="1975" y="774"/>
                </a:cubicBezTo>
                <a:cubicBezTo>
                  <a:pt x="1975" y="770"/>
                  <a:pt x="1971" y="766"/>
                  <a:pt x="1967" y="766"/>
                </a:cubicBezTo>
                <a:close/>
                <a:moveTo>
                  <a:pt x="1985" y="54"/>
                </a:moveTo>
                <a:cubicBezTo>
                  <a:pt x="1980" y="54"/>
                  <a:pt x="1977" y="57"/>
                  <a:pt x="1977" y="62"/>
                </a:cubicBezTo>
                <a:cubicBezTo>
                  <a:pt x="1977" y="66"/>
                  <a:pt x="1980" y="70"/>
                  <a:pt x="1985" y="70"/>
                </a:cubicBezTo>
                <a:cubicBezTo>
                  <a:pt x="1989" y="70"/>
                  <a:pt x="1993" y="66"/>
                  <a:pt x="1993" y="62"/>
                </a:cubicBezTo>
                <a:cubicBezTo>
                  <a:pt x="1993" y="57"/>
                  <a:pt x="1989" y="54"/>
                  <a:pt x="1985" y="54"/>
                </a:cubicBezTo>
                <a:close/>
                <a:moveTo>
                  <a:pt x="1985" y="72"/>
                </a:moveTo>
                <a:cubicBezTo>
                  <a:pt x="1980" y="72"/>
                  <a:pt x="1977" y="75"/>
                  <a:pt x="1977" y="80"/>
                </a:cubicBezTo>
                <a:cubicBezTo>
                  <a:pt x="1977" y="84"/>
                  <a:pt x="1980" y="88"/>
                  <a:pt x="1985" y="88"/>
                </a:cubicBezTo>
                <a:cubicBezTo>
                  <a:pt x="1989" y="88"/>
                  <a:pt x="1993" y="84"/>
                  <a:pt x="1993" y="80"/>
                </a:cubicBezTo>
                <a:cubicBezTo>
                  <a:pt x="1993" y="75"/>
                  <a:pt x="1989" y="72"/>
                  <a:pt x="1985" y="72"/>
                </a:cubicBezTo>
                <a:close/>
                <a:moveTo>
                  <a:pt x="1985" y="90"/>
                </a:moveTo>
                <a:cubicBezTo>
                  <a:pt x="1980" y="90"/>
                  <a:pt x="1977" y="93"/>
                  <a:pt x="1977" y="98"/>
                </a:cubicBezTo>
                <a:cubicBezTo>
                  <a:pt x="1977" y="102"/>
                  <a:pt x="1980" y="106"/>
                  <a:pt x="1985" y="106"/>
                </a:cubicBezTo>
                <a:cubicBezTo>
                  <a:pt x="1989" y="106"/>
                  <a:pt x="1993" y="102"/>
                  <a:pt x="1993" y="98"/>
                </a:cubicBezTo>
                <a:cubicBezTo>
                  <a:pt x="1993" y="93"/>
                  <a:pt x="1989" y="90"/>
                  <a:pt x="1985" y="90"/>
                </a:cubicBezTo>
                <a:close/>
                <a:moveTo>
                  <a:pt x="1985" y="107"/>
                </a:moveTo>
                <a:cubicBezTo>
                  <a:pt x="1980" y="107"/>
                  <a:pt x="1977" y="111"/>
                  <a:pt x="1977" y="115"/>
                </a:cubicBezTo>
                <a:cubicBezTo>
                  <a:pt x="1977" y="120"/>
                  <a:pt x="1980" y="123"/>
                  <a:pt x="1985" y="123"/>
                </a:cubicBezTo>
                <a:cubicBezTo>
                  <a:pt x="1989" y="123"/>
                  <a:pt x="1993" y="120"/>
                  <a:pt x="1993" y="115"/>
                </a:cubicBezTo>
                <a:cubicBezTo>
                  <a:pt x="1993" y="111"/>
                  <a:pt x="1989" y="107"/>
                  <a:pt x="1985" y="107"/>
                </a:cubicBezTo>
                <a:close/>
                <a:moveTo>
                  <a:pt x="2003" y="54"/>
                </a:moveTo>
                <a:cubicBezTo>
                  <a:pt x="1998" y="54"/>
                  <a:pt x="1995" y="57"/>
                  <a:pt x="1995" y="62"/>
                </a:cubicBezTo>
                <a:cubicBezTo>
                  <a:pt x="1995" y="66"/>
                  <a:pt x="1998" y="70"/>
                  <a:pt x="2003" y="70"/>
                </a:cubicBezTo>
                <a:cubicBezTo>
                  <a:pt x="2007" y="70"/>
                  <a:pt x="2011" y="66"/>
                  <a:pt x="2011" y="62"/>
                </a:cubicBezTo>
                <a:cubicBezTo>
                  <a:pt x="2011" y="57"/>
                  <a:pt x="2007" y="54"/>
                  <a:pt x="2003" y="54"/>
                </a:cubicBezTo>
                <a:close/>
                <a:moveTo>
                  <a:pt x="2003" y="72"/>
                </a:moveTo>
                <a:cubicBezTo>
                  <a:pt x="1998" y="72"/>
                  <a:pt x="1995" y="75"/>
                  <a:pt x="1995" y="80"/>
                </a:cubicBezTo>
                <a:cubicBezTo>
                  <a:pt x="1995" y="84"/>
                  <a:pt x="1998" y="88"/>
                  <a:pt x="2003" y="88"/>
                </a:cubicBezTo>
                <a:cubicBezTo>
                  <a:pt x="2007" y="88"/>
                  <a:pt x="2011" y="84"/>
                  <a:pt x="2011" y="80"/>
                </a:cubicBezTo>
                <a:cubicBezTo>
                  <a:pt x="2011" y="75"/>
                  <a:pt x="2007" y="72"/>
                  <a:pt x="2003" y="72"/>
                </a:cubicBezTo>
                <a:close/>
                <a:moveTo>
                  <a:pt x="2003" y="90"/>
                </a:moveTo>
                <a:cubicBezTo>
                  <a:pt x="1998" y="90"/>
                  <a:pt x="1995" y="93"/>
                  <a:pt x="1995" y="98"/>
                </a:cubicBezTo>
                <a:cubicBezTo>
                  <a:pt x="1995" y="102"/>
                  <a:pt x="1998" y="106"/>
                  <a:pt x="2003" y="106"/>
                </a:cubicBezTo>
                <a:cubicBezTo>
                  <a:pt x="2007" y="106"/>
                  <a:pt x="2011" y="102"/>
                  <a:pt x="2011" y="98"/>
                </a:cubicBezTo>
                <a:cubicBezTo>
                  <a:pt x="2011" y="93"/>
                  <a:pt x="2007" y="90"/>
                  <a:pt x="2003" y="90"/>
                </a:cubicBezTo>
                <a:close/>
                <a:moveTo>
                  <a:pt x="2003" y="107"/>
                </a:moveTo>
                <a:cubicBezTo>
                  <a:pt x="1998" y="107"/>
                  <a:pt x="1995" y="111"/>
                  <a:pt x="1995" y="115"/>
                </a:cubicBezTo>
                <a:cubicBezTo>
                  <a:pt x="1995" y="120"/>
                  <a:pt x="1998" y="123"/>
                  <a:pt x="2003" y="123"/>
                </a:cubicBezTo>
                <a:cubicBezTo>
                  <a:pt x="2007" y="123"/>
                  <a:pt x="2011" y="120"/>
                  <a:pt x="2011" y="115"/>
                </a:cubicBezTo>
                <a:cubicBezTo>
                  <a:pt x="2011" y="111"/>
                  <a:pt x="2007" y="107"/>
                  <a:pt x="2003" y="107"/>
                </a:cubicBezTo>
                <a:close/>
                <a:moveTo>
                  <a:pt x="1985" y="125"/>
                </a:moveTo>
                <a:cubicBezTo>
                  <a:pt x="1980" y="125"/>
                  <a:pt x="1977" y="129"/>
                  <a:pt x="1977" y="133"/>
                </a:cubicBezTo>
                <a:cubicBezTo>
                  <a:pt x="1977" y="138"/>
                  <a:pt x="1980" y="141"/>
                  <a:pt x="1985" y="141"/>
                </a:cubicBezTo>
                <a:cubicBezTo>
                  <a:pt x="1989" y="141"/>
                  <a:pt x="1993" y="138"/>
                  <a:pt x="1993" y="133"/>
                </a:cubicBezTo>
                <a:cubicBezTo>
                  <a:pt x="1993" y="129"/>
                  <a:pt x="1989" y="125"/>
                  <a:pt x="1985" y="125"/>
                </a:cubicBezTo>
                <a:close/>
                <a:moveTo>
                  <a:pt x="1985" y="143"/>
                </a:moveTo>
                <a:cubicBezTo>
                  <a:pt x="1980" y="143"/>
                  <a:pt x="1977" y="147"/>
                  <a:pt x="1977" y="151"/>
                </a:cubicBezTo>
                <a:cubicBezTo>
                  <a:pt x="1977" y="155"/>
                  <a:pt x="1980" y="159"/>
                  <a:pt x="1985" y="159"/>
                </a:cubicBezTo>
                <a:cubicBezTo>
                  <a:pt x="1989" y="159"/>
                  <a:pt x="1993" y="155"/>
                  <a:pt x="1993" y="151"/>
                </a:cubicBezTo>
                <a:cubicBezTo>
                  <a:pt x="1993" y="147"/>
                  <a:pt x="1989" y="143"/>
                  <a:pt x="1985" y="143"/>
                </a:cubicBezTo>
                <a:close/>
                <a:moveTo>
                  <a:pt x="2003" y="125"/>
                </a:moveTo>
                <a:cubicBezTo>
                  <a:pt x="1998" y="125"/>
                  <a:pt x="1995" y="129"/>
                  <a:pt x="1995" y="133"/>
                </a:cubicBezTo>
                <a:cubicBezTo>
                  <a:pt x="1995" y="138"/>
                  <a:pt x="1998" y="141"/>
                  <a:pt x="2003" y="141"/>
                </a:cubicBezTo>
                <a:cubicBezTo>
                  <a:pt x="2007" y="141"/>
                  <a:pt x="2011" y="138"/>
                  <a:pt x="2011" y="133"/>
                </a:cubicBezTo>
                <a:cubicBezTo>
                  <a:pt x="2011" y="129"/>
                  <a:pt x="2007" y="125"/>
                  <a:pt x="2003" y="125"/>
                </a:cubicBezTo>
                <a:close/>
                <a:moveTo>
                  <a:pt x="2003" y="143"/>
                </a:moveTo>
                <a:cubicBezTo>
                  <a:pt x="1998" y="143"/>
                  <a:pt x="1995" y="147"/>
                  <a:pt x="1995" y="151"/>
                </a:cubicBezTo>
                <a:cubicBezTo>
                  <a:pt x="1995" y="155"/>
                  <a:pt x="1998" y="159"/>
                  <a:pt x="2003" y="159"/>
                </a:cubicBezTo>
                <a:cubicBezTo>
                  <a:pt x="2007" y="159"/>
                  <a:pt x="2011" y="155"/>
                  <a:pt x="2011" y="151"/>
                </a:cubicBezTo>
                <a:cubicBezTo>
                  <a:pt x="2011" y="147"/>
                  <a:pt x="2007" y="143"/>
                  <a:pt x="2003" y="143"/>
                </a:cubicBezTo>
                <a:close/>
                <a:moveTo>
                  <a:pt x="1985" y="196"/>
                </a:moveTo>
                <a:cubicBezTo>
                  <a:pt x="1980" y="196"/>
                  <a:pt x="1977" y="200"/>
                  <a:pt x="1977" y="204"/>
                </a:cubicBezTo>
                <a:cubicBezTo>
                  <a:pt x="1977" y="209"/>
                  <a:pt x="1980" y="212"/>
                  <a:pt x="1985" y="212"/>
                </a:cubicBezTo>
                <a:cubicBezTo>
                  <a:pt x="1989" y="212"/>
                  <a:pt x="1993" y="209"/>
                  <a:pt x="1993" y="204"/>
                </a:cubicBezTo>
                <a:cubicBezTo>
                  <a:pt x="1993" y="200"/>
                  <a:pt x="1989" y="196"/>
                  <a:pt x="1985" y="196"/>
                </a:cubicBezTo>
                <a:close/>
                <a:moveTo>
                  <a:pt x="1985" y="214"/>
                </a:moveTo>
                <a:cubicBezTo>
                  <a:pt x="1980" y="214"/>
                  <a:pt x="1977" y="218"/>
                  <a:pt x="1977" y="222"/>
                </a:cubicBezTo>
                <a:cubicBezTo>
                  <a:pt x="1977" y="227"/>
                  <a:pt x="1980" y="230"/>
                  <a:pt x="1985" y="230"/>
                </a:cubicBezTo>
                <a:cubicBezTo>
                  <a:pt x="1989" y="230"/>
                  <a:pt x="1993" y="227"/>
                  <a:pt x="1993" y="222"/>
                </a:cubicBezTo>
                <a:cubicBezTo>
                  <a:pt x="1993" y="218"/>
                  <a:pt x="1989" y="214"/>
                  <a:pt x="1985" y="214"/>
                </a:cubicBezTo>
                <a:close/>
                <a:moveTo>
                  <a:pt x="1985" y="232"/>
                </a:moveTo>
                <a:cubicBezTo>
                  <a:pt x="1980" y="232"/>
                  <a:pt x="1977" y="236"/>
                  <a:pt x="1977" y="240"/>
                </a:cubicBezTo>
                <a:cubicBezTo>
                  <a:pt x="1977" y="244"/>
                  <a:pt x="1980" y="248"/>
                  <a:pt x="1985" y="248"/>
                </a:cubicBezTo>
                <a:cubicBezTo>
                  <a:pt x="1989" y="248"/>
                  <a:pt x="1993" y="244"/>
                  <a:pt x="1993" y="240"/>
                </a:cubicBezTo>
                <a:cubicBezTo>
                  <a:pt x="1993" y="236"/>
                  <a:pt x="1989" y="232"/>
                  <a:pt x="1985" y="232"/>
                </a:cubicBezTo>
                <a:close/>
                <a:moveTo>
                  <a:pt x="1985" y="250"/>
                </a:moveTo>
                <a:cubicBezTo>
                  <a:pt x="1980" y="250"/>
                  <a:pt x="1977" y="253"/>
                  <a:pt x="1977" y="258"/>
                </a:cubicBezTo>
                <a:cubicBezTo>
                  <a:pt x="1977" y="262"/>
                  <a:pt x="1980" y="266"/>
                  <a:pt x="1985" y="266"/>
                </a:cubicBezTo>
                <a:cubicBezTo>
                  <a:pt x="1989" y="266"/>
                  <a:pt x="1993" y="262"/>
                  <a:pt x="1993" y="258"/>
                </a:cubicBezTo>
                <a:cubicBezTo>
                  <a:pt x="1993" y="253"/>
                  <a:pt x="1989" y="250"/>
                  <a:pt x="1985" y="250"/>
                </a:cubicBezTo>
                <a:close/>
                <a:moveTo>
                  <a:pt x="2003" y="196"/>
                </a:moveTo>
                <a:cubicBezTo>
                  <a:pt x="1998" y="196"/>
                  <a:pt x="1995" y="200"/>
                  <a:pt x="1995" y="204"/>
                </a:cubicBezTo>
                <a:cubicBezTo>
                  <a:pt x="1995" y="209"/>
                  <a:pt x="1998" y="212"/>
                  <a:pt x="2003" y="212"/>
                </a:cubicBezTo>
                <a:cubicBezTo>
                  <a:pt x="2007" y="212"/>
                  <a:pt x="2011" y="209"/>
                  <a:pt x="2011" y="204"/>
                </a:cubicBezTo>
                <a:cubicBezTo>
                  <a:pt x="2011" y="200"/>
                  <a:pt x="2007" y="196"/>
                  <a:pt x="2003" y="196"/>
                </a:cubicBezTo>
                <a:close/>
                <a:moveTo>
                  <a:pt x="2003" y="250"/>
                </a:moveTo>
                <a:cubicBezTo>
                  <a:pt x="1998" y="250"/>
                  <a:pt x="1995" y="253"/>
                  <a:pt x="1995" y="258"/>
                </a:cubicBezTo>
                <a:cubicBezTo>
                  <a:pt x="1995" y="262"/>
                  <a:pt x="1998" y="266"/>
                  <a:pt x="2003" y="266"/>
                </a:cubicBezTo>
                <a:cubicBezTo>
                  <a:pt x="2007" y="266"/>
                  <a:pt x="2011" y="262"/>
                  <a:pt x="2011" y="258"/>
                </a:cubicBezTo>
                <a:cubicBezTo>
                  <a:pt x="2011" y="253"/>
                  <a:pt x="2007" y="250"/>
                  <a:pt x="2003" y="250"/>
                </a:cubicBezTo>
                <a:close/>
                <a:moveTo>
                  <a:pt x="1985" y="268"/>
                </a:moveTo>
                <a:cubicBezTo>
                  <a:pt x="1980" y="268"/>
                  <a:pt x="1977" y="271"/>
                  <a:pt x="1977" y="276"/>
                </a:cubicBezTo>
                <a:cubicBezTo>
                  <a:pt x="1977" y="280"/>
                  <a:pt x="1980" y="284"/>
                  <a:pt x="1985" y="284"/>
                </a:cubicBezTo>
                <a:cubicBezTo>
                  <a:pt x="1989" y="284"/>
                  <a:pt x="1993" y="280"/>
                  <a:pt x="1993" y="276"/>
                </a:cubicBezTo>
                <a:cubicBezTo>
                  <a:pt x="1993" y="271"/>
                  <a:pt x="1989" y="268"/>
                  <a:pt x="1985" y="268"/>
                </a:cubicBezTo>
                <a:close/>
                <a:moveTo>
                  <a:pt x="1985" y="285"/>
                </a:moveTo>
                <a:cubicBezTo>
                  <a:pt x="1980" y="285"/>
                  <a:pt x="1977" y="289"/>
                  <a:pt x="1977" y="293"/>
                </a:cubicBezTo>
                <a:cubicBezTo>
                  <a:pt x="1977" y="298"/>
                  <a:pt x="1980" y="301"/>
                  <a:pt x="1985" y="301"/>
                </a:cubicBezTo>
                <a:cubicBezTo>
                  <a:pt x="1989" y="301"/>
                  <a:pt x="1993" y="298"/>
                  <a:pt x="1993" y="293"/>
                </a:cubicBezTo>
                <a:cubicBezTo>
                  <a:pt x="1993" y="289"/>
                  <a:pt x="1989" y="285"/>
                  <a:pt x="1985" y="285"/>
                </a:cubicBezTo>
                <a:close/>
                <a:moveTo>
                  <a:pt x="1985" y="303"/>
                </a:moveTo>
                <a:cubicBezTo>
                  <a:pt x="1980" y="303"/>
                  <a:pt x="1977" y="307"/>
                  <a:pt x="1977" y="311"/>
                </a:cubicBezTo>
                <a:cubicBezTo>
                  <a:pt x="1977" y="316"/>
                  <a:pt x="1980" y="319"/>
                  <a:pt x="1985" y="319"/>
                </a:cubicBezTo>
                <a:cubicBezTo>
                  <a:pt x="1989" y="319"/>
                  <a:pt x="1993" y="316"/>
                  <a:pt x="1993" y="311"/>
                </a:cubicBezTo>
                <a:cubicBezTo>
                  <a:pt x="1993" y="307"/>
                  <a:pt x="1989" y="303"/>
                  <a:pt x="1985" y="303"/>
                </a:cubicBezTo>
                <a:close/>
                <a:moveTo>
                  <a:pt x="1985" y="553"/>
                </a:moveTo>
                <a:cubicBezTo>
                  <a:pt x="1980" y="553"/>
                  <a:pt x="1977" y="556"/>
                  <a:pt x="1977" y="561"/>
                </a:cubicBezTo>
                <a:cubicBezTo>
                  <a:pt x="1977" y="565"/>
                  <a:pt x="1980" y="569"/>
                  <a:pt x="1985" y="569"/>
                </a:cubicBezTo>
                <a:cubicBezTo>
                  <a:pt x="1989" y="569"/>
                  <a:pt x="1993" y="565"/>
                  <a:pt x="1993" y="561"/>
                </a:cubicBezTo>
                <a:cubicBezTo>
                  <a:pt x="1993" y="556"/>
                  <a:pt x="1989" y="553"/>
                  <a:pt x="1985" y="553"/>
                </a:cubicBezTo>
                <a:close/>
                <a:moveTo>
                  <a:pt x="1985" y="570"/>
                </a:moveTo>
                <a:cubicBezTo>
                  <a:pt x="1980" y="570"/>
                  <a:pt x="1977" y="574"/>
                  <a:pt x="1977" y="578"/>
                </a:cubicBezTo>
                <a:cubicBezTo>
                  <a:pt x="1977" y="583"/>
                  <a:pt x="1980" y="586"/>
                  <a:pt x="1985" y="586"/>
                </a:cubicBezTo>
                <a:cubicBezTo>
                  <a:pt x="1989" y="586"/>
                  <a:pt x="1993" y="583"/>
                  <a:pt x="1993" y="578"/>
                </a:cubicBezTo>
                <a:cubicBezTo>
                  <a:pt x="1993" y="574"/>
                  <a:pt x="1989" y="570"/>
                  <a:pt x="1985" y="570"/>
                </a:cubicBezTo>
                <a:close/>
                <a:moveTo>
                  <a:pt x="1985" y="588"/>
                </a:moveTo>
                <a:cubicBezTo>
                  <a:pt x="1980" y="588"/>
                  <a:pt x="1977" y="592"/>
                  <a:pt x="1977" y="596"/>
                </a:cubicBezTo>
                <a:cubicBezTo>
                  <a:pt x="1977" y="601"/>
                  <a:pt x="1980" y="604"/>
                  <a:pt x="1985" y="604"/>
                </a:cubicBezTo>
                <a:cubicBezTo>
                  <a:pt x="1989" y="604"/>
                  <a:pt x="1993" y="601"/>
                  <a:pt x="1993" y="596"/>
                </a:cubicBezTo>
                <a:cubicBezTo>
                  <a:pt x="1993" y="592"/>
                  <a:pt x="1989" y="588"/>
                  <a:pt x="1985" y="588"/>
                </a:cubicBezTo>
                <a:close/>
                <a:moveTo>
                  <a:pt x="1985" y="606"/>
                </a:moveTo>
                <a:cubicBezTo>
                  <a:pt x="1980" y="606"/>
                  <a:pt x="1977" y="610"/>
                  <a:pt x="1977" y="614"/>
                </a:cubicBezTo>
                <a:cubicBezTo>
                  <a:pt x="1977" y="619"/>
                  <a:pt x="1980" y="622"/>
                  <a:pt x="1985" y="622"/>
                </a:cubicBezTo>
                <a:cubicBezTo>
                  <a:pt x="1989" y="622"/>
                  <a:pt x="1993" y="619"/>
                  <a:pt x="1993" y="614"/>
                </a:cubicBezTo>
                <a:cubicBezTo>
                  <a:pt x="1993" y="610"/>
                  <a:pt x="1989" y="606"/>
                  <a:pt x="1985" y="606"/>
                </a:cubicBezTo>
                <a:close/>
                <a:moveTo>
                  <a:pt x="2003" y="570"/>
                </a:moveTo>
                <a:cubicBezTo>
                  <a:pt x="1998" y="570"/>
                  <a:pt x="1995" y="574"/>
                  <a:pt x="1995" y="578"/>
                </a:cubicBezTo>
                <a:cubicBezTo>
                  <a:pt x="1995" y="583"/>
                  <a:pt x="1998" y="586"/>
                  <a:pt x="2003" y="586"/>
                </a:cubicBezTo>
                <a:cubicBezTo>
                  <a:pt x="2007" y="586"/>
                  <a:pt x="2011" y="583"/>
                  <a:pt x="2011" y="578"/>
                </a:cubicBezTo>
                <a:cubicBezTo>
                  <a:pt x="2011" y="574"/>
                  <a:pt x="2007" y="570"/>
                  <a:pt x="2003" y="570"/>
                </a:cubicBezTo>
                <a:close/>
                <a:moveTo>
                  <a:pt x="2003" y="588"/>
                </a:moveTo>
                <a:cubicBezTo>
                  <a:pt x="1998" y="588"/>
                  <a:pt x="1995" y="592"/>
                  <a:pt x="1995" y="596"/>
                </a:cubicBezTo>
                <a:cubicBezTo>
                  <a:pt x="1995" y="601"/>
                  <a:pt x="1998" y="604"/>
                  <a:pt x="2003" y="604"/>
                </a:cubicBezTo>
                <a:cubicBezTo>
                  <a:pt x="2007" y="604"/>
                  <a:pt x="2011" y="601"/>
                  <a:pt x="2011" y="596"/>
                </a:cubicBezTo>
                <a:cubicBezTo>
                  <a:pt x="2011" y="592"/>
                  <a:pt x="2007" y="588"/>
                  <a:pt x="2003" y="588"/>
                </a:cubicBezTo>
                <a:close/>
                <a:moveTo>
                  <a:pt x="1985" y="624"/>
                </a:moveTo>
                <a:cubicBezTo>
                  <a:pt x="1980" y="624"/>
                  <a:pt x="1977" y="627"/>
                  <a:pt x="1977" y="632"/>
                </a:cubicBezTo>
                <a:cubicBezTo>
                  <a:pt x="1977" y="636"/>
                  <a:pt x="1980" y="640"/>
                  <a:pt x="1985" y="640"/>
                </a:cubicBezTo>
                <a:cubicBezTo>
                  <a:pt x="1989" y="640"/>
                  <a:pt x="1993" y="636"/>
                  <a:pt x="1993" y="632"/>
                </a:cubicBezTo>
                <a:cubicBezTo>
                  <a:pt x="1993" y="627"/>
                  <a:pt x="1989" y="624"/>
                  <a:pt x="1985" y="624"/>
                </a:cubicBezTo>
                <a:close/>
                <a:moveTo>
                  <a:pt x="1985" y="642"/>
                </a:moveTo>
                <a:cubicBezTo>
                  <a:pt x="1980" y="642"/>
                  <a:pt x="1977" y="645"/>
                  <a:pt x="1977" y="650"/>
                </a:cubicBezTo>
                <a:cubicBezTo>
                  <a:pt x="1977" y="654"/>
                  <a:pt x="1980" y="658"/>
                  <a:pt x="1985" y="658"/>
                </a:cubicBezTo>
                <a:cubicBezTo>
                  <a:pt x="1989" y="658"/>
                  <a:pt x="1993" y="654"/>
                  <a:pt x="1993" y="650"/>
                </a:cubicBezTo>
                <a:cubicBezTo>
                  <a:pt x="1993" y="645"/>
                  <a:pt x="1989" y="642"/>
                  <a:pt x="1985" y="642"/>
                </a:cubicBezTo>
                <a:close/>
                <a:moveTo>
                  <a:pt x="1985" y="660"/>
                </a:moveTo>
                <a:cubicBezTo>
                  <a:pt x="1980" y="660"/>
                  <a:pt x="1977" y="663"/>
                  <a:pt x="1977" y="668"/>
                </a:cubicBezTo>
                <a:cubicBezTo>
                  <a:pt x="1977" y="672"/>
                  <a:pt x="1980" y="676"/>
                  <a:pt x="1985" y="676"/>
                </a:cubicBezTo>
                <a:cubicBezTo>
                  <a:pt x="1989" y="676"/>
                  <a:pt x="1993" y="672"/>
                  <a:pt x="1993" y="668"/>
                </a:cubicBezTo>
                <a:cubicBezTo>
                  <a:pt x="1993" y="663"/>
                  <a:pt x="1989" y="660"/>
                  <a:pt x="1985" y="660"/>
                </a:cubicBezTo>
                <a:close/>
                <a:moveTo>
                  <a:pt x="1985" y="677"/>
                </a:moveTo>
                <a:cubicBezTo>
                  <a:pt x="1980" y="677"/>
                  <a:pt x="1977" y="681"/>
                  <a:pt x="1977" y="685"/>
                </a:cubicBezTo>
                <a:cubicBezTo>
                  <a:pt x="1977" y="690"/>
                  <a:pt x="1980" y="693"/>
                  <a:pt x="1985" y="693"/>
                </a:cubicBezTo>
                <a:cubicBezTo>
                  <a:pt x="1989" y="693"/>
                  <a:pt x="1993" y="690"/>
                  <a:pt x="1993" y="685"/>
                </a:cubicBezTo>
                <a:cubicBezTo>
                  <a:pt x="1993" y="681"/>
                  <a:pt x="1989" y="677"/>
                  <a:pt x="1985" y="677"/>
                </a:cubicBezTo>
                <a:close/>
                <a:moveTo>
                  <a:pt x="2003" y="624"/>
                </a:moveTo>
                <a:cubicBezTo>
                  <a:pt x="1998" y="624"/>
                  <a:pt x="1995" y="627"/>
                  <a:pt x="1995" y="632"/>
                </a:cubicBezTo>
                <a:cubicBezTo>
                  <a:pt x="1995" y="636"/>
                  <a:pt x="1998" y="640"/>
                  <a:pt x="2003" y="640"/>
                </a:cubicBezTo>
                <a:cubicBezTo>
                  <a:pt x="2007" y="640"/>
                  <a:pt x="2011" y="636"/>
                  <a:pt x="2011" y="632"/>
                </a:cubicBezTo>
                <a:cubicBezTo>
                  <a:pt x="2011" y="627"/>
                  <a:pt x="2007" y="624"/>
                  <a:pt x="2003" y="624"/>
                </a:cubicBezTo>
                <a:close/>
                <a:moveTo>
                  <a:pt x="2003" y="642"/>
                </a:moveTo>
                <a:cubicBezTo>
                  <a:pt x="1998" y="642"/>
                  <a:pt x="1995" y="645"/>
                  <a:pt x="1995" y="650"/>
                </a:cubicBezTo>
                <a:cubicBezTo>
                  <a:pt x="1995" y="654"/>
                  <a:pt x="1998" y="658"/>
                  <a:pt x="2003" y="658"/>
                </a:cubicBezTo>
                <a:cubicBezTo>
                  <a:pt x="2007" y="658"/>
                  <a:pt x="2011" y="654"/>
                  <a:pt x="2011" y="650"/>
                </a:cubicBezTo>
                <a:cubicBezTo>
                  <a:pt x="2011" y="645"/>
                  <a:pt x="2007" y="642"/>
                  <a:pt x="2003" y="642"/>
                </a:cubicBezTo>
                <a:close/>
                <a:moveTo>
                  <a:pt x="2003" y="660"/>
                </a:moveTo>
                <a:cubicBezTo>
                  <a:pt x="1998" y="660"/>
                  <a:pt x="1995" y="663"/>
                  <a:pt x="1995" y="668"/>
                </a:cubicBezTo>
                <a:cubicBezTo>
                  <a:pt x="1995" y="672"/>
                  <a:pt x="1998" y="676"/>
                  <a:pt x="2003" y="676"/>
                </a:cubicBezTo>
                <a:cubicBezTo>
                  <a:pt x="2007" y="676"/>
                  <a:pt x="2011" y="672"/>
                  <a:pt x="2011" y="668"/>
                </a:cubicBezTo>
                <a:cubicBezTo>
                  <a:pt x="2011" y="663"/>
                  <a:pt x="2007" y="660"/>
                  <a:pt x="2003" y="660"/>
                </a:cubicBezTo>
                <a:close/>
                <a:moveTo>
                  <a:pt x="2003" y="677"/>
                </a:moveTo>
                <a:cubicBezTo>
                  <a:pt x="1998" y="677"/>
                  <a:pt x="1995" y="681"/>
                  <a:pt x="1995" y="685"/>
                </a:cubicBezTo>
                <a:cubicBezTo>
                  <a:pt x="1995" y="690"/>
                  <a:pt x="1998" y="693"/>
                  <a:pt x="2003" y="693"/>
                </a:cubicBezTo>
                <a:cubicBezTo>
                  <a:pt x="2007" y="693"/>
                  <a:pt x="2011" y="690"/>
                  <a:pt x="2011" y="685"/>
                </a:cubicBezTo>
                <a:cubicBezTo>
                  <a:pt x="2011" y="681"/>
                  <a:pt x="2007" y="677"/>
                  <a:pt x="2003" y="677"/>
                </a:cubicBezTo>
                <a:close/>
                <a:moveTo>
                  <a:pt x="1985" y="695"/>
                </a:moveTo>
                <a:cubicBezTo>
                  <a:pt x="1980" y="695"/>
                  <a:pt x="1977" y="699"/>
                  <a:pt x="1977" y="703"/>
                </a:cubicBezTo>
                <a:cubicBezTo>
                  <a:pt x="1977" y="708"/>
                  <a:pt x="1980" y="711"/>
                  <a:pt x="1985" y="711"/>
                </a:cubicBezTo>
                <a:cubicBezTo>
                  <a:pt x="1989" y="711"/>
                  <a:pt x="1993" y="708"/>
                  <a:pt x="1993" y="703"/>
                </a:cubicBezTo>
                <a:cubicBezTo>
                  <a:pt x="1993" y="699"/>
                  <a:pt x="1989" y="695"/>
                  <a:pt x="1985" y="695"/>
                </a:cubicBezTo>
                <a:close/>
                <a:moveTo>
                  <a:pt x="1985" y="713"/>
                </a:moveTo>
                <a:cubicBezTo>
                  <a:pt x="1980" y="713"/>
                  <a:pt x="1977" y="717"/>
                  <a:pt x="1977" y="721"/>
                </a:cubicBezTo>
                <a:cubicBezTo>
                  <a:pt x="1977" y="725"/>
                  <a:pt x="1980" y="729"/>
                  <a:pt x="1985" y="729"/>
                </a:cubicBezTo>
                <a:cubicBezTo>
                  <a:pt x="1989" y="729"/>
                  <a:pt x="1993" y="725"/>
                  <a:pt x="1993" y="721"/>
                </a:cubicBezTo>
                <a:cubicBezTo>
                  <a:pt x="1993" y="717"/>
                  <a:pt x="1989" y="713"/>
                  <a:pt x="1985" y="713"/>
                </a:cubicBezTo>
                <a:close/>
                <a:moveTo>
                  <a:pt x="1985" y="731"/>
                </a:moveTo>
                <a:cubicBezTo>
                  <a:pt x="1980" y="731"/>
                  <a:pt x="1977" y="734"/>
                  <a:pt x="1977" y="739"/>
                </a:cubicBezTo>
                <a:cubicBezTo>
                  <a:pt x="1977" y="743"/>
                  <a:pt x="1980" y="747"/>
                  <a:pt x="1985" y="747"/>
                </a:cubicBezTo>
                <a:cubicBezTo>
                  <a:pt x="1989" y="747"/>
                  <a:pt x="1993" y="743"/>
                  <a:pt x="1993" y="739"/>
                </a:cubicBezTo>
                <a:cubicBezTo>
                  <a:pt x="1993" y="734"/>
                  <a:pt x="1989" y="731"/>
                  <a:pt x="1985" y="731"/>
                </a:cubicBezTo>
                <a:close/>
                <a:moveTo>
                  <a:pt x="1985" y="749"/>
                </a:moveTo>
                <a:cubicBezTo>
                  <a:pt x="1980" y="749"/>
                  <a:pt x="1977" y="752"/>
                  <a:pt x="1977" y="757"/>
                </a:cubicBezTo>
                <a:cubicBezTo>
                  <a:pt x="1977" y="761"/>
                  <a:pt x="1980" y="765"/>
                  <a:pt x="1985" y="765"/>
                </a:cubicBezTo>
                <a:cubicBezTo>
                  <a:pt x="1989" y="765"/>
                  <a:pt x="1993" y="761"/>
                  <a:pt x="1993" y="757"/>
                </a:cubicBezTo>
                <a:cubicBezTo>
                  <a:pt x="1993" y="752"/>
                  <a:pt x="1989" y="749"/>
                  <a:pt x="1985" y="749"/>
                </a:cubicBezTo>
                <a:close/>
                <a:moveTo>
                  <a:pt x="2003" y="695"/>
                </a:moveTo>
                <a:cubicBezTo>
                  <a:pt x="1998" y="695"/>
                  <a:pt x="1995" y="699"/>
                  <a:pt x="1995" y="703"/>
                </a:cubicBezTo>
                <a:cubicBezTo>
                  <a:pt x="1995" y="708"/>
                  <a:pt x="1998" y="711"/>
                  <a:pt x="2003" y="711"/>
                </a:cubicBezTo>
                <a:cubicBezTo>
                  <a:pt x="2007" y="711"/>
                  <a:pt x="2011" y="708"/>
                  <a:pt x="2011" y="703"/>
                </a:cubicBezTo>
                <a:cubicBezTo>
                  <a:pt x="2011" y="699"/>
                  <a:pt x="2007" y="695"/>
                  <a:pt x="2003" y="695"/>
                </a:cubicBezTo>
                <a:close/>
                <a:moveTo>
                  <a:pt x="2003" y="713"/>
                </a:moveTo>
                <a:cubicBezTo>
                  <a:pt x="1998" y="713"/>
                  <a:pt x="1995" y="717"/>
                  <a:pt x="1995" y="721"/>
                </a:cubicBezTo>
                <a:cubicBezTo>
                  <a:pt x="1995" y="725"/>
                  <a:pt x="1998" y="729"/>
                  <a:pt x="2003" y="729"/>
                </a:cubicBezTo>
                <a:cubicBezTo>
                  <a:pt x="2007" y="729"/>
                  <a:pt x="2011" y="725"/>
                  <a:pt x="2011" y="721"/>
                </a:cubicBezTo>
                <a:cubicBezTo>
                  <a:pt x="2011" y="717"/>
                  <a:pt x="2007" y="713"/>
                  <a:pt x="2003" y="713"/>
                </a:cubicBezTo>
                <a:close/>
                <a:moveTo>
                  <a:pt x="2003" y="731"/>
                </a:moveTo>
                <a:cubicBezTo>
                  <a:pt x="1998" y="731"/>
                  <a:pt x="1995" y="734"/>
                  <a:pt x="1995" y="739"/>
                </a:cubicBezTo>
                <a:cubicBezTo>
                  <a:pt x="1995" y="743"/>
                  <a:pt x="1998" y="747"/>
                  <a:pt x="2003" y="747"/>
                </a:cubicBezTo>
                <a:cubicBezTo>
                  <a:pt x="2007" y="747"/>
                  <a:pt x="2011" y="743"/>
                  <a:pt x="2011" y="739"/>
                </a:cubicBezTo>
                <a:cubicBezTo>
                  <a:pt x="2011" y="734"/>
                  <a:pt x="2007" y="731"/>
                  <a:pt x="2003" y="731"/>
                </a:cubicBezTo>
                <a:close/>
                <a:moveTo>
                  <a:pt x="2003" y="749"/>
                </a:moveTo>
                <a:cubicBezTo>
                  <a:pt x="1998" y="749"/>
                  <a:pt x="1995" y="752"/>
                  <a:pt x="1995" y="757"/>
                </a:cubicBezTo>
                <a:cubicBezTo>
                  <a:pt x="1995" y="761"/>
                  <a:pt x="1998" y="765"/>
                  <a:pt x="2003" y="765"/>
                </a:cubicBezTo>
                <a:cubicBezTo>
                  <a:pt x="2007" y="765"/>
                  <a:pt x="2011" y="761"/>
                  <a:pt x="2011" y="757"/>
                </a:cubicBezTo>
                <a:cubicBezTo>
                  <a:pt x="2011" y="752"/>
                  <a:pt x="2007" y="749"/>
                  <a:pt x="2003" y="749"/>
                </a:cubicBezTo>
                <a:close/>
                <a:moveTo>
                  <a:pt x="1985" y="766"/>
                </a:moveTo>
                <a:cubicBezTo>
                  <a:pt x="1980" y="766"/>
                  <a:pt x="1977" y="770"/>
                  <a:pt x="1977" y="774"/>
                </a:cubicBezTo>
                <a:cubicBezTo>
                  <a:pt x="1977" y="779"/>
                  <a:pt x="1980" y="782"/>
                  <a:pt x="1985" y="782"/>
                </a:cubicBezTo>
                <a:cubicBezTo>
                  <a:pt x="1989" y="782"/>
                  <a:pt x="1993" y="779"/>
                  <a:pt x="1993" y="774"/>
                </a:cubicBezTo>
                <a:cubicBezTo>
                  <a:pt x="1993" y="770"/>
                  <a:pt x="1989" y="766"/>
                  <a:pt x="1985" y="766"/>
                </a:cubicBezTo>
                <a:close/>
                <a:moveTo>
                  <a:pt x="2003" y="766"/>
                </a:moveTo>
                <a:cubicBezTo>
                  <a:pt x="1998" y="766"/>
                  <a:pt x="1995" y="770"/>
                  <a:pt x="1995" y="774"/>
                </a:cubicBezTo>
                <a:cubicBezTo>
                  <a:pt x="1995" y="779"/>
                  <a:pt x="1998" y="782"/>
                  <a:pt x="2003" y="782"/>
                </a:cubicBezTo>
                <a:cubicBezTo>
                  <a:pt x="2007" y="782"/>
                  <a:pt x="2011" y="779"/>
                  <a:pt x="2011" y="774"/>
                </a:cubicBezTo>
                <a:cubicBezTo>
                  <a:pt x="2011" y="770"/>
                  <a:pt x="2007" y="766"/>
                  <a:pt x="2003" y="766"/>
                </a:cubicBezTo>
                <a:close/>
                <a:moveTo>
                  <a:pt x="2021" y="72"/>
                </a:moveTo>
                <a:cubicBezTo>
                  <a:pt x="2016" y="72"/>
                  <a:pt x="2012" y="75"/>
                  <a:pt x="2012" y="80"/>
                </a:cubicBezTo>
                <a:cubicBezTo>
                  <a:pt x="2012" y="84"/>
                  <a:pt x="2016" y="88"/>
                  <a:pt x="2021" y="88"/>
                </a:cubicBezTo>
                <a:cubicBezTo>
                  <a:pt x="2025" y="88"/>
                  <a:pt x="2029" y="84"/>
                  <a:pt x="2029" y="80"/>
                </a:cubicBezTo>
                <a:cubicBezTo>
                  <a:pt x="2029" y="75"/>
                  <a:pt x="2025" y="72"/>
                  <a:pt x="2021" y="72"/>
                </a:cubicBezTo>
                <a:close/>
                <a:moveTo>
                  <a:pt x="2021" y="90"/>
                </a:moveTo>
                <a:cubicBezTo>
                  <a:pt x="2016" y="90"/>
                  <a:pt x="2012" y="93"/>
                  <a:pt x="2012" y="98"/>
                </a:cubicBezTo>
                <a:cubicBezTo>
                  <a:pt x="2012" y="102"/>
                  <a:pt x="2016" y="106"/>
                  <a:pt x="2021" y="106"/>
                </a:cubicBezTo>
                <a:cubicBezTo>
                  <a:pt x="2025" y="106"/>
                  <a:pt x="2029" y="102"/>
                  <a:pt x="2029" y="98"/>
                </a:cubicBezTo>
                <a:cubicBezTo>
                  <a:pt x="2029" y="93"/>
                  <a:pt x="2025" y="90"/>
                  <a:pt x="2021" y="90"/>
                </a:cubicBezTo>
                <a:close/>
                <a:moveTo>
                  <a:pt x="2021" y="107"/>
                </a:moveTo>
                <a:cubicBezTo>
                  <a:pt x="2016" y="107"/>
                  <a:pt x="2012" y="111"/>
                  <a:pt x="2012" y="115"/>
                </a:cubicBezTo>
                <a:cubicBezTo>
                  <a:pt x="2012" y="120"/>
                  <a:pt x="2016" y="123"/>
                  <a:pt x="2021" y="123"/>
                </a:cubicBezTo>
                <a:cubicBezTo>
                  <a:pt x="2025" y="123"/>
                  <a:pt x="2029" y="120"/>
                  <a:pt x="2029" y="115"/>
                </a:cubicBezTo>
                <a:cubicBezTo>
                  <a:pt x="2029" y="111"/>
                  <a:pt x="2025" y="107"/>
                  <a:pt x="2021" y="107"/>
                </a:cubicBezTo>
                <a:close/>
                <a:moveTo>
                  <a:pt x="2038" y="54"/>
                </a:moveTo>
                <a:cubicBezTo>
                  <a:pt x="2034" y="54"/>
                  <a:pt x="2030" y="57"/>
                  <a:pt x="2030" y="62"/>
                </a:cubicBezTo>
                <a:cubicBezTo>
                  <a:pt x="2030" y="66"/>
                  <a:pt x="2034" y="70"/>
                  <a:pt x="2038" y="70"/>
                </a:cubicBezTo>
                <a:cubicBezTo>
                  <a:pt x="2043" y="70"/>
                  <a:pt x="2046" y="66"/>
                  <a:pt x="2046" y="62"/>
                </a:cubicBezTo>
                <a:cubicBezTo>
                  <a:pt x="2046" y="57"/>
                  <a:pt x="2043" y="54"/>
                  <a:pt x="2038" y="54"/>
                </a:cubicBezTo>
                <a:close/>
                <a:moveTo>
                  <a:pt x="2038" y="72"/>
                </a:moveTo>
                <a:cubicBezTo>
                  <a:pt x="2034" y="72"/>
                  <a:pt x="2030" y="75"/>
                  <a:pt x="2030" y="80"/>
                </a:cubicBezTo>
                <a:cubicBezTo>
                  <a:pt x="2030" y="84"/>
                  <a:pt x="2034" y="88"/>
                  <a:pt x="2038" y="88"/>
                </a:cubicBezTo>
                <a:cubicBezTo>
                  <a:pt x="2043" y="88"/>
                  <a:pt x="2046" y="84"/>
                  <a:pt x="2046" y="80"/>
                </a:cubicBezTo>
                <a:cubicBezTo>
                  <a:pt x="2046" y="75"/>
                  <a:pt x="2043" y="72"/>
                  <a:pt x="2038" y="72"/>
                </a:cubicBezTo>
                <a:close/>
                <a:moveTo>
                  <a:pt x="2038" y="90"/>
                </a:moveTo>
                <a:cubicBezTo>
                  <a:pt x="2034" y="90"/>
                  <a:pt x="2030" y="93"/>
                  <a:pt x="2030" y="98"/>
                </a:cubicBezTo>
                <a:cubicBezTo>
                  <a:pt x="2030" y="102"/>
                  <a:pt x="2034" y="106"/>
                  <a:pt x="2038" y="106"/>
                </a:cubicBezTo>
                <a:cubicBezTo>
                  <a:pt x="2043" y="106"/>
                  <a:pt x="2046" y="102"/>
                  <a:pt x="2046" y="98"/>
                </a:cubicBezTo>
                <a:cubicBezTo>
                  <a:pt x="2046" y="93"/>
                  <a:pt x="2043" y="90"/>
                  <a:pt x="2038" y="90"/>
                </a:cubicBezTo>
                <a:close/>
                <a:moveTo>
                  <a:pt x="2038" y="107"/>
                </a:moveTo>
                <a:cubicBezTo>
                  <a:pt x="2034" y="107"/>
                  <a:pt x="2030" y="111"/>
                  <a:pt x="2030" y="115"/>
                </a:cubicBezTo>
                <a:cubicBezTo>
                  <a:pt x="2030" y="120"/>
                  <a:pt x="2034" y="123"/>
                  <a:pt x="2038" y="123"/>
                </a:cubicBezTo>
                <a:cubicBezTo>
                  <a:pt x="2043" y="123"/>
                  <a:pt x="2046" y="120"/>
                  <a:pt x="2046" y="115"/>
                </a:cubicBezTo>
                <a:cubicBezTo>
                  <a:pt x="2046" y="111"/>
                  <a:pt x="2043" y="107"/>
                  <a:pt x="2038" y="107"/>
                </a:cubicBezTo>
                <a:close/>
                <a:moveTo>
                  <a:pt x="2021" y="125"/>
                </a:moveTo>
                <a:cubicBezTo>
                  <a:pt x="2016" y="125"/>
                  <a:pt x="2012" y="129"/>
                  <a:pt x="2012" y="133"/>
                </a:cubicBezTo>
                <a:cubicBezTo>
                  <a:pt x="2012" y="138"/>
                  <a:pt x="2016" y="141"/>
                  <a:pt x="2021" y="141"/>
                </a:cubicBezTo>
                <a:cubicBezTo>
                  <a:pt x="2025" y="141"/>
                  <a:pt x="2029" y="138"/>
                  <a:pt x="2029" y="133"/>
                </a:cubicBezTo>
                <a:cubicBezTo>
                  <a:pt x="2029" y="129"/>
                  <a:pt x="2025" y="125"/>
                  <a:pt x="2021" y="125"/>
                </a:cubicBezTo>
                <a:close/>
                <a:moveTo>
                  <a:pt x="2021" y="143"/>
                </a:moveTo>
                <a:cubicBezTo>
                  <a:pt x="2016" y="143"/>
                  <a:pt x="2012" y="147"/>
                  <a:pt x="2012" y="151"/>
                </a:cubicBezTo>
                <a:cubicBezTo>
                  <a:pt x="2012" y="155"/>
                  <a:pt x="2016" y="159"/>
                  <a:pt x="2021" y="159"/>
                </a:cubicBezTo>
                <a:cubicBezTo>
                  <a:pt x="2025" y="159"/>
                  <a:pt x="2029" y="155"/>
                  <a:pt x="2029" y="151"/>
                </a:cubicBezTo>
                <a:cubicBezTo>
                  <a:pt x="2029" y="147"/>
                  <a:pt x="2025" y="143"/>
                  <a:pt x="2021" y="143"/>
                </a:cubicBezTo>
                <a:close/>
                <a:moveTo>
                  <a:pt x="2038" y="125"/>
                </a:moveTo>
                <a:cubicBezTo>
                  <a:pt x="2034" y="125"/>
                  <a:pt x="2030" y="129"/>
                  <a:pt x="2030" y="133"/>
                </a:cubicBezTo>
                <a:cubicBezTo>
                  <a:pt x="2030" y="138"/>
                  <a:pt x="2034" y="141"/>
                  <a:pt x="2038" y="141"/>
                </a:cubicBezTo>
                <a:cubicBezTo>
                  <a:pt x="2043" y="141"/>
                  <a:pt x="2046" y="138"/>
                  <a:pt x="2046" y="133"/>
                </a:cubicBezTo>
                <a:cubicBezTo>
                  <a:pt x="2046" y="129"/>
                  <a:pt x="2043" y="125"/>
                  <a:pt x="2038" y="125"/>
                </a:cubicBezTo>
                <a:close/>
                <a:moveTo>
                  <a:pt x="2038" y="143"/>
                </a:moveTo>
                <a:cubicBezTo>
                  <a:pt x="2034" y="143"/>
                  <a:pt x="2030" y="147"/>
                  <a:pt x="2030" y="151"/>
                </a:cubicBezTo>
                <a:cubicBezTo>
                  <a:pt x="2030" y="155"/>
                  <a:pt x="2034" y="159"/>
                  <a:pt x="2038" y="159"/>
                </a:cubicBezTo>
                <a:cubicBezTo>
                  <a:pt x="2043" y="159"/>
                  <a:pt x="2046" y="155"/>
                  <a:pt x="2046" y="151"/>
                </a:cubicBezTo>
                <a:cubicBezTo>
                  <a:pt x="2046" y="147"/>
                  <a:pt x="2043" y="143"/>
                  <a:pt x="2038" y="143"/>
                </a:cubicBezTo>
                <a:close/>
                <a:moveTo>
                  <a:pt x="2021" y="250"/>
                </a:moveTo>
                <a:cubicBezTo>
                  <a:pt x="2016" y="250"/>
                  <a:pt x="2012" y="253"/>
                  <a:pt x="2012" y="258"/>
                </a:cubicBezTo>
                <a:cubicBezTo>
                  <a:pt x="2012" y="262"/>
                  <a:pt x="2016" y="266"/>
                  <a:pt x="2021" y="266"/>
                </a:cubicBezTo>
                <a:cubicBezTo>
                  <a:pt x="2025" y="266"/>
                  <a:pt x="2029" y="262"/>
                  <a:pt x="2029" y="258"/>
                </a:cubicBezTo>
                <a:cubicBezTo>
                  <a:pt x="2029" y="253"/>
                  <a:pt x="2025" y="250"/>
                  <a:pt x="2021" y="250"/>
                </a:cubicBezTo>
                <a:close/>
                <a:moveTo>
                  <a:pt x="2021" y="570"/>
                </a:moveTo>
                <a:cubicBezTo>
                  <a:pt x="2016" y="570"/>
                  <a:pt x="2012" y="574"/>
                  <a:pt x="2012" y="578"/>
                </a:cubicBezTo>
                <a:cubicBezTo>
                  <a:pt x="2012" y="583"/>
                  <a:pt x="2016" y="586"/>
                  <a:pt x="2021" y="586"/>
                </a:cubicBezTo>
                <a:cubicBezTo>
                  <a:pt x="2025" y="586"/>
                  <a:pt x="2029" y="583"/>
                  <a:pt x="2029" y="578"/>
                </a:cubicBezTo>
                <a:cubicBezTo>
                  <a:pt x="2029" y="574"/>
                  <a:pt x="2025" y="570"/>
                  <a:pt x="2021" y="570"/>
                </a:cubicBezTo>
                <a:close/>
                <a:moveTo>
                  <a:pt x="2021" y="588"/>
                </a:moveTo>
                <a:cubicBezTo>
                  <a:pt x="2016" y="588"/>
                  <a:pt x="2012" y="592"/>
                  <a:pt x="2012" y="596"/>
                </a:cubicBezTo>
                <a:cubicBezTo>
                  <a:pt x="2012" y="601"/>
                  <a:pt x="2016" y="604"/>
                  <a:pt x="2021" y="604"/>
                </a:cubicBezTo>
                <a:cubicBezTo>
                  <a:pt x="2025" y="604"/>
                  <a:pt x="2029" y="601"/>
                  <a:pt x="2029" y="596"/>
                </a:cubicBezTo>
                <a:cubicBezTo>
                  <a:pt x="2029" y="592"/>
                  <a:pt x="2025" y="588"/>
                  <a:pt x="2021" y="588"/>
                </a:cubicBezTo>
                <a:close/>
                <a:moveTo>
                  <a:pt x="2038" y="570"/>
                </a:moveTo>
                <a:cubicBezTo>
                  <a:pt x="2034" y="570"/>
                  <a:pt x="2030" y="574"/>
                  <a:pt x="2030" y="578"/>
                </a:cubicBezTo>
                <a:cubicBezTo>
                  <a:pt x="2030" y="583"/>
                  <a:pt x="2034" y="586"/>
                  <a:pt x="2038" y="586"/>
                </a:cubicBezTo>
                <a:cubicBezTo>
                  <a:pt x="2043" y="586"/>
                  <a:pt x="2046" y="583"/>
                  <a:pt x="2046" y="578"/>
                </a:cubicBezTo>
                <a:cubicBezTo>
                  <a:pt x="2046" y="574"/>
                  <a:pt x="2043" y="570"/>
                  <a:pt x="2038" y="570"/>
                </a:cubicBezTo>
                <a:close/>
                <a:moveTo>
                  <a:pt x="2038" y="588"/>
                </a:moveTo>
                <a:cubicBezTo>
                  <a:pt x="2034" y="588"/>
                  <a:pt x="2030" y="592"/>
                  <a:pt x="2030" y="596"/>
                </a:cubicBezTo>
                <a:cubicBezTo>
                  <a:pt x="2030" y="601"/>
                  <a:pt x="2034" y="604"/>
                  <a:pt x="2038" y="604"/>
                </a:cubicBezTo>
                <a:cubicBezTo>
                  <a:pt x="2043" y="604"/>
                  <a:pt x="2046" y="601"/>
                  <a:pt x="2046" y="596"/>
                </a:cubicBezTo>
                <a:cubicBezTo>
                  <a:pt x="2046" y="592"/>
                  <a:pt x="2043" y="588"/>
                  <a:pt x="2038" y="588"/>
                </a:cubicBezTo>
                <a:close/>
                <a:moveTo>
                  <a:pt x="2021" y="660"/>
                </a:moveTo>
                <a:cubicBezTo>
                  <a:pt x="2016" y="660"/>
                  <a:pt x="2012" y="663"/>
                  <a:pt x="2012" y="668"/>
                </a:cubicBezTo>
                <a:cubicBezTo>
                  <a:pt x="2012" y="672"/>
                  <a:pt x="2016" y="676"/>
                  <a:pt x="2021" y="676"/>
                </a:cubicBezTo>
                <a:cubicBezTo>
                  <a:pt x="2025" y="676"/>
                  <a:pt x="2029" y="672"/>
                  <a:pt x="2029" y="668"/>
                </a:cubicBezTo>
                <a:cubicBezTo>
                  <a:pt x="2029" y="663"/>
                  <a:pt x="2025" y="660"/>
                  <a:pt x="2021" y="660"/>
                </a:cubicBezTo>
                <a:close/>
                <a:moveTo>
                  <a:pt x="2021" y="677"/>
                </a:moveTo>
                <a:cubicBezTo>
                  <a:pt x="2016" y="677"/>
                  <a:pt x="2012" y="681"/>
                  <a:pt x="2012" y="685"/>
                </a:cubicBezTo>
                <a:cubicBezTo>
                  <a:pt x="2012" y="690"/>
                  <a:pt x="2016" y="693"/>
                  <a:pt x="2021" y="693"/>
                </a:cubicBezTo>
                <a:cubicBezTo>
                  <a:pt x="2025" y="693"/>
                  <a:pt x="2029" y="690"/>
                  <a:pt x="2029" y="685"/>
                </a:cubicBezTo>
                <a:cubicBezTo>
                  <a:pt x="2029" y="681"/>
                  <a:pt x="2025" y="677"/>
                  <a:pt x="2021" y="677"/>
                </a:cubicBezTo>
                <a:close/>
                <a:moveTo>
                  <a:pt x="2038" y="677"/>
                </a:moveTo>
                <a:cubicBezTo>
                  <a:pt x="2034" y="677"/>
                  <a:pt x="2030" y="681"/>
                  <a:pt x="2030" y="685"/>
                </a:cubicBezTo>
                <a:cubicBezTo>
                  <a:pt x="2030" y="690"/>
                  <a:pt x="2034" y="693"/>
                  <a:pt x="2038" y="693"/>
                </a:cubicBezTo>
                <a:cubicBezTo>
                  <a:pt x="2043" y="693"/>
                  <a:pt x="2046" y="690"/>
                  <a:pt x="2046" y="685"/>
                </a:cubicBezTo>
                <a:cubicBezTo>
                  <a:pt x="2046" y="681"/>
                  <a:pt x="2043" y="677"/>
                  <a:pt x="2038" y="677"/>
                </a:cubicBezTo>
                <a:close/>
                <a:moveTo>
                  <a:pt x="2021" y="695"/>
                </a:moveTo>
                <a:cubicBezTo>
                  <a:pt x="2016" y="695"/>
                  <a:pt x="2012" y="699"/>
                  <a:pt x="2012" y="703"/>
                </a:cubicBezTo>
                <a:cubicBezTo>
                  <a:pt x="2012" y="708"/>
                  <a:pt x="2016" y="711"/>
                  <a:pt x="2021" y="711"/>
                </a:cubicBezTo>
                <a:cubicBezTo>
                  <a:pt x="2025" y="711"/>
                  <a:pt x="2029" y="708"/>
                  <a:pt x="2029" y="703"/>
                </a:cubicBezTo>
                <a:cubicBezTo>
                  <a:pt x="2029" y="699"/>
                  <a:pt x="2025" y="695"/>
                  <a:pt x="2021" y="695"/>
                </a:cubicBezTo>
                <a:close/>
                <a:moveTo>
                  <a:pt x="2021" y="713"/>
                </a:moveTo>
                <a:cubicBezTo>
                  <a:pt x="2016" y="713"/>
                  <a:pt x="2012" y="717"/>
                  <a:pt x="2012" y="721"/>
                </a:cubicBezTo>
                <a:cubicBezTo>
                  <a:pt x="2012" y="725"/>
                  <a:pt x="2016" y="729"/>
                  <a:pt x="2021" y="729"/>
                </a:cubicBezTo>
                <a:cubicBezTo>
                  <a:pt x="2025" y="729"/>
                  <a:pt x="2029" y="725"/>
                  <a:pt x="2029" y="721"/>
                </a:cubicBezTo>
                <a:cubicBezTo>
                  <a:pt x="2029" y="717"/>
                  <a:pt x="2025" y="713"/>
                  <a:pt x="2021" y="713"/>
                </a:cubicBezTo>
                <a:close/>
                <a:moveTo>
                  <a:pt x="2021" y="731"/>
                </a:moveTo>
                <a:cubicBezTo>
                  <a:pt x="2016" y="731"/>
                  <a:pt x="2012" y="734"/>
                  <a:pt x="2012" y="739"/>
                </a:cubicBezTo>
                <a:cubicBezTo>
                  <a:pt x="2012" y="743"/>
                  <a:pt x="2016" y="747"/>
                  <a:pt x="2021" y="747"/>
                </a:cubicBezTo>
                <a:cubicBezTo>
                  <a:pt x="2025" y="747"/>
                  <a:pt x="2029" y="743"/>
                  <a:pt x="2029" y="739"/>
                </a:cubicBezTo>
                <a:cubicBezTo>
                  <a:pt x="2029" y="734"/>
                  <a:pt x="2025" y="731"/>
                  <a:pt x="2021" y="731"/>
                </a:cubicBezTo>
                <a:close/>
                <a:moveTo>
                  <a:pt x="2021" y="749"/>
                </a:moveTo>
                <a:cubicBezTo>
                  <a:pt x="2016" y="749"/>
                  <a:pt x="2012" y="752"/>
                  <a:pt x="2012" y="757"/>
                </a:cubicBezTo>
                <a:cubicBezTo>
                  <a:pt x="2012" y="761"/>
                  <a:pt x="2016" y="765"/>
                  <a:pt x="2021" y="765"/>
                </a:cubicBezTo>
                <a:cubicBezTo>
                  <a:pt x="2025" y="765"/>
                  <a:pt x="2029" y="761"/>
                  <a:pt x="2029" y="757"/>
                </a:cubicBezTo>
                <a:cubicBezTo>
                  <a:pt x="2029" y="752"/>
                  <a:pt x="2025" y="749"/>
                  <a:pt x="2021" y="749"/>
                </a:cubicBezTo>
                <a:close/>
                <a:moveTo>
                  <a:pt x="2038" y="695"/>
                </a:moveTo>
                <a:cubicBezTo>
                  <a:pt x="2034" y="695"/>
                  <a:pt x="2030" y="699"/>
                  <a:pt x="2030" y="703"/>
                </a:cubicBezTo>
                <a:cubicBezTo>
                  <a:pt x="2030" y="708"/>
                  <a:pt x="2034" y="711"/>
                  <a:pt x="2038" y="711"/>
                </a:cubicBezTo>
                <a:cubicBezTo>
                  <a:pt x="2043" y="711"/>
                  <a:pt x="2046" y="708"/>
                  <a:pt x="2046" y="703"/>
                </a:cubicBezTo>
                <a:cubicBezTo>
                  <a:pt x="2046" y="699"/>
                  <a:pt x="2043" y="695"/>
                  <a:pt x="2038" y="695"/>
                </a:cubicBezTo>
                <a:close/>
                <a:moveTo>
                  <a:pt x="2038" y="713"/>
                </a:moveTo>
                <a:cubicBezTo>
                  <a:pt x="2034" y="713"/>
                  <a:pt x="2030" y="717"/>
                  <a:pt x="2030" y="721"/>
                </a:cubicBezTo>
                <a:cubicBezTo>
                  <a:pt x="2030" y="725"/>
                  <a:pt x="2034" y="729"/>
                  <a:pt x="2038" y="729"/>
                </a:cubicBezTo>
                <a:cubicBezTo>
                  <a:pt x="2043" y="729"/>
                  <a:pt x="2046" y="725"/>
                  <a:pt x="2046" y="721"/>
                </a:cubicBezTo>
                <a:cubicBezTo>
                  <a:pt x="2046" y="717"/>
                  <a:pt x="2043" y="713"/>
                  <a:pt x="2038" y="713"/>
                </a:cubicBezTo>
                <a:close/>
                <a:moveTo>
                  <a:pt x="2038" y="731"/>
                </a:moveTo>
                <a:cubicBezTo>
                  <a:pt x="2034" y="731"/>
                  <a:pt x="2030" y="734"/>
                  <a:pt x="2030" y="739"/>
                </a:cubicBezTo>
                <a:cubicBezTo>
                  <a:pt x="2030" y="743"/>
                  <a:pt x="2034" y="747"/>
                  <a:pt x="2038" y="747"/>
                </a:cubicBezTo>
                <a:cubicBezTo>
                  <a:pt x="2043" y="747"/>
                  <a:pt x="2046" y="743"/>
                  <a:pt x="2046" y="739"/>
                </a:cubicBezTo>
                <a:cubicBezTo>
                  <a:pt x="2046" y="734"/>
                  <a:pt x="2043" y="731"/>
                  <a:pt x="2038" y="731"/>
                </a:cubicBezTo>
                <a:close/>
                <a:moveTo>
                  <a:pt x="2038" y="749"/>
                </a:moveTo>
                <a:cubicBezTo>
                  <a:pt x="2034" y="749"/>
                  <a:pt x="2030" y="752"/>
                  <a:pt x="2030" y="757"/>
                </a:cubicBezTo>
                <a:cubicBezTo>
                  <a:pt x="2030" y="761"/>
                  <a:pt x="2034" y="765"/>
                  <a:pt x="2038" y="765"/>
                </a:cubicBezTo>
                <a:cubicBezTo>
                  <a:pt x="2043" y="765"/>
                  <a:pt x="2046" y="761"/>
                  <a:pt x="2046" y="757"/>
                </a:cubicBezTo>
                <a:cubicBezTo>
                  <a:pt x="2046" y="752"/>
                  <a:pt x="2043" y="749"/>
                  <a:pt x="2038" y="749"/>
                </a:cubicBezTo>
                <a:close/>
                <a:moveTo>
                  <a:pt x="2021" y="766"/>
                </a:moveTo>
                <a:cubicBezTo>
                  <a:pt x="2016" y="766"/>
                  <a:pt x="2012" y="770"/>
                  <a:pt x="2012" y="774"/>
                </a:cubicBezTo>
                <a:cubicBezTo>
                  <a:pt x="2012" y="779"/>
                  <a:pt x="2016" y="782"/>
                  <a:pt x="2021" y="782"/>
                </a:cubicBezTo>
                <a:cubicBezTo>
                  <a:pt x="2025" y="782"/>
                  <a:pt x="2029" y="779"/>
                  <a:pt x="2029" y="774"/>
                </a:cubicBezTo>
                <a:cubicBezTo>
                  <a:pt x="2029" y="770"/>
                  <a:pt x="2025" y="766"/>
                  <a:pt x="2021" y="766"/>
                </a:cubicBezTo>
                <a:close/>
                <a:moveTo>
                  <a:pt x="2038" y="766"/>
                </a:moveTo>
                <a:cubicBezTo>
                  <a:pt x="2034" y="766"/>
                  <a:pt x="2030" y="770"/>
                  <a:pt x="2030" y="774"/>
                </a:cubicBezTo>
                <a:cubicBezTo>
                  <a:pt x="2030" y="779"/>
                  <a:pt x="2034" y="782"/>
                  <a:pt x="2038" y="782"/>
                </a:cubicBezTo>
                <a:cubicBezTo>
                  <a:pt x="2043" y="782"/>
                  <a:pt x="2046" y="779"/>
                  <a:pt x="2046" y="774"/>
                </a:cubicBezTo>
                <a:cubicBezTo>
                  <a:pt x="2046" y="770"/>
                  <a:pt x="2043" y="766"/>
                  <a:pt x="2038" y="766"/>
                </a:cubicBezTo>
                <a:close/>
                <a:moveTo>
                  <a:pt x="2056" y="90"/>
                </a:moveTo>
                <a:cubicBezTo>
                  <a:pt x="2052" y="90"/>
                  <a:pt x="2048" y="93"/>
                  <a:pt x="2048" y="98"/>
                </a:cubicBezTo>
                <a:cubicBezTo>
                  <a:pt x="2048" y="102"/>
                  <a:pt x="2052" y="106"/>
                  <a:pt x="2056" y="106"/>
                </a:cubicBezTo>
                <a:cubicBezTo>
                  <a:pt x="2061" y="106"/>
                  <a:pt x="2064" y="102"/>
                  <a:pt x="2064" y="98"/>
                </a:cubicBezTo>
                <a:cubicBezTo>
                  <a:pt x="2064" y="93"/>
                  <a:pt x="2061" y="90"/>
                  <a:pt x="2056" y="90"/>
                </a:cubicBezTo>
                <a:close/>
                <a:moveTo>
                  <a:pt x="2056" y="107"/>
                </a:moveTo>
                <a:cubicBezTo>
                  <a:pt x="2052" y="107"/>
                  <a:pt x="2048" y="111"/>
                  <a:pt x="2048" y="115"/>
                </a:cubicBezTo>
                <a:cubicBezTo>
                  <a:pt x="2048" y="120"/>
                  <a:pt x="2052" y="123"/>
                  <a:pt x="2056" y="123"/>
                </a:cubicBezTo>
                <a:cubicBezTo>
                  <a:pt x="2061" y="123"/>
                  <a:pt x="2064" y="120"/>
                  <a:pt x="2064" y="115"/>
                </a:cubicBezTo>
                <a:cubicBezTo>
                  <a:pt x="2064" y="111"/>
                  <a:pt x="2061" y="107"/>
                  <a:pt x="2056" y="107"/>
                </a:cubicBezTo>
                <a:close/>
                <a:moveTo>
                  <a:pt x="2074" y="90"/>
                </a:moveTo>
                <a:cubicBezTo>
                  <a:pt x="2070" y="90"/>
                  <a:pt x="2066" y="93"/>
                  <a:pt x="2066" y="98"/>
                </a:cubicBezTo>
                <a:cubicBezTo>
                  <a:pt x="2066" y="102"/>
                  <a:pt x="2070" y="106"/>
                  <a:pt x="2074" y="106"/>
                </a:cubicBezTo>
                <a:cubicBezTo>
                  <a:pt x="2078" y="106"/>
                  <a:pt x="2082" y="102"/>
                  <a:pt x="2082" y="98"/>
                </a:cubicBezTo>
                <a:cubicBezTo>
                  <a:pt x="2082" y="93"/>
                  <a:pt x="2078" y="90"/>
                  <a:pt x="2074" y="90"/>
                </a:cubicBezTo>
                <a:close/>
                <a:moveTo>
                  <a:pt x="2074" y="107"/>
                </a:moveTo>
                <a:cubicBezTo>
                  <a:pt x="2070" y="107"/>
                  <a:pt x="2066" y="111"/>
                  <a:pt x="2066" y="115"/>
                </a:cubicBezTo>
                <a:cubicBezTo>
                  <a:pt x="2066" y="120"/>
                  <a:pt x="2070" y="123"/>
                  <a:pt x="2074" y="123"/>
                </a:cubicBezTo>
                <a:cubicBezTo>
                  <a:pt x="2078" y="123"/>
                  <a:pt x="2082" y="120"/>
                  <a:pt x="2082" y="115"/>
                </a:cubicBezTo>
                <a:cubicBezTo>
                  <a:pt x="2082" y="111"/>
                  <a:pt x="2078" y="107"/>
                  <a:pt x="2074" y="107"/>
                </a:cubicBezTo>
                <a:close/>
                <a:moveTo>
                  <a:pt x="2056" y="125"/>
                </a:moveTo>
                <a:cubicBezTo>
                  <a:pt x="2052" y="125"/>
                  <a:pt x="2048" y="129"/>
                  <a:pt x="2048" y="133"/>
                </a:cubicBezTo>
                <a:cubicBezTo>
                  <a:pt x="2048" y="138"/>
                  <a:pt x="2052" y="141"/>
                  <a:pt x="2056" y="141"/>
                </a:cubicBezTo>
                <a:cubicBezTo>
                  <a:pt x="2061" y="141"/>
                  <a:pt x="2064" y="138"/>
                  <a:pt x="2064" y="133"/>
                </a:cubicBezTo>
                <a:cubicBezTo>
                  <a:pt x="2064" y="129"/>
                  <a:pt x="2061" y="125"/>
                  <a:pt x="2056" y="125"/>
                </a:cubicBezTo>
                <a:close/>
                <a:moveTo>
                  <a:pt x="2056" y="143"/>
                </a:moveTo>
                <a:cubicBezTo>
                  <a:pt x="2052" y="143"/>
                  <a:pt x="2048" y="147"/>
                  <a:pt x="2048" y="151"/>
                </a:cubicBezTo>
                <a:cubicBezTo>
                  <a:pt x="2048" y="155"/>
                  <a:pt x="2052" y="159"/>
                  <a:pt x="2056" y="159"/>
                </a:cubicBezTo>
                <a:cubicBezTo>
                  <a:pt x="2061" y="159"/>
                  <a:pt x="2064" y="155"/>
                  <a:pt x="2064" y="151"/>
                </a:cubicBezTo>
                <a:cubicBezTo>
                  <a:pt x="2064" y="147"/>
                  <a:pt x="2061" y="143"/>
                  <a:pt x="2056" y="143"/>
                </a:cubicBezTo>
                <a:close/>
                <a:moveTo>
                  <a:pt x="2074" y="125"/>
                </a:moveTo>
                <a:cubicBezTo>
                  <a:pt x="2070" y="125"/>
                  <a:pt x="2066" y="129"/>
                  <a:pt x="2066" y="133"/>
                </a:cubicBezTo>
                <a:cubicBezTo>
                  <a:pt x="2066" y="138"/>
                  <a:pt x="2070" y="141"/>
                  <a:pt x="2074" y="141"/>
                </a:cubicBezTo>
                <a:cubicBezTo>
                  <a:pt x="2078" y="141"/>
                  <a:pt x="2082" y="138"/>
                  <a:pt x="2082" y="133"/>
                </a:cubicBezTo>
                <a:cubicBezTo>
                  <a:pt x="2082" y="129"/>
                  <a:pt x="2078" y="125"/>
                  <a:pt x="2074" y="125"/>
                </a:cubicBezTo>
                <a:close/>
                <a:moveTo>
                  <a:pt x="2074" y="143"/>
                </a:moveTo>
                <a:cubicBezTo>
                  <a:pt x="2070" y="143"/>
                  <a:pt x="2066" y="147"/>
                  <a:pt x="2066" y="151"/>
                </a:cubicBezTo>
                <a:cubicBezTo>
                  <a:pt x="2066" y="155"/>
                  <a:pt x="2070" y="159"/>
                  <a:pt x="2074" y="159"/>
                </a:cubicBezTo>
                <a:cubicBezTo>
                  <a:pt x="2078" y="159"/>
                  <a:pt x="2082" y="155"/>
                  <a:pt x="2082" y="151"/>
                </a:cubicBezTo>
                <a:cubicBezTo>
                  <a:pt x="2082" y="147"/>
                  <a:pt x="2078" y="143"/>
                  <a:pt x="2074" y="143"/>
                </a:cubicBezTo>
                <a:close/>
                <a:moveTo>
                  <a:pt x="2074" y="161"/>
                </a:moveTo>
                <a:cubicBezTo>
                  <a:pt x="2070" y="161"/>
                  <a:pt x="2066" y="164"/>
                  <a:pt x="2066" y="169"/>
                </a:cubicBezTo>
                <a:cubicBezTo>
                  <a:pt x="2066" y="173"/>
                  <a:pt x="2070" y="177"/>
                  <a:pt x="2074" y="177"/>
                </a:cubicBezTo>
                <a:cubicBezTo>
                  <a:pt x="2078" y="177"/>
                  <a:pt x="2082" y="173"/>
                  <a:pt x="2082" y="169"/>
                </a:cubicBezTo>
                <a:cubicBezTo>
                  <a:pt x="2082" y="164"/>
                  <a:pt x="2078" y="161"/>
                  <a:pt x="2074" y="161"/>
                </a:cubicBezTo>
                <a:close/>
                <a:moveTo>
                  <a:pt x="2056" y="553"/>
                </a:moveTo>
                <a:cubicBezTo>
                  <a:pt x="2052" y="553"/>
                  <a:pt x="2048" y="556"/>
                  <a:pt x="2048" y="561"/>
                </a:cubicBezTo>
                <a:cubicBezTo>
                  <a:pt x="2048" y="565"/>
                  <a:pt x="2052" y="569"/>
                  <a:pt x="2056" y="569"/>
                </a:cubicBezTo>
                <a:cubicBezTo>
                  <a:pt x="2061" y="569"/>
                  <a:pt x="2064" y="565"/>
                  <a:pt x="2064" y="561"/>
                </a:cubicBezTo>
                <a:cubicBezTo>
                  <a:pt x="2064" y="556"/>
                  <a:pt x="2061" y="553"/>
                  <a:pt x="2056" y="553"/>
                </a:cubicBezTo>
                <a:close/>
                <a:moveTo>
                  <a:pt x="2056" y="570"/>
                </a:moveTo>
                <a:cubicBezTo>
                  <a:pt x="2052" y="570"/>
                  <a:pt x="2048" y="574"/>
                  <a:pt x="2048" y="578"/>
                </a:cubicBezTo>
                <a:cubicBezTo>
                  <a:pt x="2048" y="583"/>
                  <a:pt x="2052" y="586"/>
                  <a:pt x="2056" y="586"/>
                </a:cubicBezTo>
                <a:cubicBezTo>
                  <a:pt x="2061" y="586"/>
                  <a:pt x="2064" y="583"/>
                  <a:pt x="2064" y="578"/>
                </a:cubicBezTo>
                <a:cubicBezTo>
                  <a:pt x="2064" y="574"/>
                  <a:pt x="2061" y="570"/>
                  <a:pt x="2056" y="570"/>
                </a:cubicBezTo>
                <a:close/>
                <a:moveTo>
                  <a:pt x="2056" y="695"/>
                </a:moveTo>
                <a:cubicBezTo>
                  <a:pt x="2052" y="695"/>
                  <a:pt x="2048" y="699"/>
                  <a:pt x="2048" y="703"/>
                </a:cubicBezTo>
                <a:cubicBezTo>
                  <a:pt x="2048" y="708"/>
                  <a:pt x="2052" y="711"/>
                  <a:pt x="2056" y="711"/>
                </a:cubicBezTo>
                <a:cubicBezTo>
                  <a:pt x="2061" y="711"/>
                  <a:pt x="2064" y="708"/>
                  <a:pt x="2064" y="703"/>
                </a:cubicBezTo>
                <a:cubicBezTo>
                  <a:pt x="2064" y="699"/>
                  <a:pt x="2061" y="695"/>
                  <a:pt x="2056" y="695"/>
                </a:cubicBezTo>
                <a:close/>
                <a:moveTo>
                  <a:pt x="2056" y="713"/>
                </a:moveTo>
                <a:cubicBezTo>
                  <a:pt x="2052" y="713"/>
                  <a:pt x="2048" y="717"/>
                  <a:pt x="2048" y="721"/>
                </a:cubicBezTo>
                <a:cubicBezTo>
                  <a:pt x="2048" y="725"/>
                  <a:pt x="2052" y="729"/>
                  <a:pt x="2056" y="729"/>
                </a:cubicBezTo>
                <a:cubicBezTo>
                  <a:pt x="2061" y="729"/>
                  <a:pt x="2064" y="725"/>
                  <a:pt x="2064" y="721"/>
                </a:cubicBezTo>
                <a:cubicBezTo>
                  <a:pt x="2064" y="717"/>
                  <a:pt x="2061" y="713"/>
                  <a:pt x="2056" y="713"/>
                </a:cubicBezTo>
                <a:close/>
                <a:moveTo>
                  <a:pt x="2056" y="731"/>
                </a:moveTo>
                <a:cubicBezTo>
                  <a:pt x="2052" y="731"/>
                  <a:pt x="2048" y="734"/>
                  <a:pt x="2048" y="739"/>
                </a:cubicBezTo>
                <a:cubicBezTo>
                  <a:pt x="2048" y="743"/>
                  <a:pt x="2052" y="747"/>
                  <a:pt x="2056" y="747"/>
                </a:cubicBezTo>
                <a:cubicBezTo>
                  <a:pt x="2061" y="747"/>
                  <a:pt x="2064" y="743"/>
                  <a:pt x="2064" y="739"/>
                </a:cubicBezTo>
                <a:cubicBezTo>
                  <a:pt x="2064" y="734"/>
                  <a:pt x="2061" y="731"/>
                  <a:pt x="2056" y="731"/>
                </a:cubicBezTo>
                <a:close/>
                <a:moveTo>
                  <a:pt x="2092" y="90"/>
                </a:moveTo>
                <a:cubicBezTo>
                  <a:pt x="2087" y="90"/>
                  <a:pt x="2084" y="93"/>
                  <a:pt x="2084" y="98"/>
                </a:cubicBezTo>
                <a:cubicBezTo>
                  <a:pt x="2084" y="102"/>
                  <a:pt x="2087" y="106"/>
                  <a:pt x="2092" y="106"/>
                </a:cubicBezTo>
                <a:cubicBezTo>
                  <a:pt x="2096" y="106"/>
                  <a:pt x="2100" y="102"/>
                  <a:pt x="2100" y="98"/>
                </a:cubicBezTo>
                <a:cubicBezTo>
                  <a:pt x="2100" y="93"/>
                  <a:pt x="2096" y="90"/>
                  <a:pt x="2092" y="90"/>
                </a:cubicBezTo>
                <a:close/>
                <a:moveTo>
                  <a:pt x="2092" y="107"/>
                </a:moveTo>
                <a:cubicBezTo>
                  <a:pt x="2087" y="107"/>
                  <a:pt x="2084" y="111"/>
                  <a:pt x="2084" y="115"/>
                </a:cubicBezTo>
                <a:cubicBezTo>
                  <a:pt x="2084" y="120"/>
                  <a:pt x="2087" y="123"/>
                  <a:pt x="2092" y="123"/>
                </a:cubicBezTo>
                <a:cubicBezTo>
                  <a:pt x="2096" y="123"/>
                  <a:pt x="2100" y="120"/>
                  <a:pt x="2100" y="115"/>
                </a:cubicBezTo>
                <a:cubicBezTo>
                  <a:pt x="2100" y="111"/>
                  <a:pt x="2096" y="107"/>
                  <a:pt x="2092" y="107"/>
                </a:cubicBezTo>
                <a:close/>
                <a:moveTo>
                  <a:pt x="2110" y="90"/>
                </a:moveTo>
                <a:cubicBezTo>
                  <a:pt x="2105" y="90"/>
                  <a:pt x="2102" y="93"/>
                  <a:pt x="2102" y="98"/>
                </a:cubicBezTo>
                <a:cubicBezTo>
                  <a:pt x="2102" y="102"/>
                  <a:pt x="2105" y="106"/>
                  <a:pt x="2110" y="106"/>
                </a:cubicBezTo>
                <a:cubicBezTo>
                  <a:pt x="2114" y="106"/>
                  <a:pt x="2118" y="102"/>
                  <a:pt x="2118" y="98"/>
                </a:cubicBezTo>
                <a:cubicBezTo>
                  <a:pt x="2118" y="93"/>
                  <a:pt x="2114" y="90"/>
                  <a:pt x="2110" y="90"/>
                </a:cubicBezTo>
                <a:close/>
                <a:moveTo>
                  <a:pt x="2110" y="107"/>
                </a:moveTo>
                <a:cubicBezTo>
                  <a:pt x="2105" y="107"/>
                  <a:pt x="2102" y="111"/>
                  <a:pt x="2102" y="115"/>
                </a:cubicBezTo>
                <a:cubicBezTo>
                  <a:pt x="2102" y="120"/>
                  <a:pt x="2105" y="123"/>
                  <a:pt x="2110" y="123"/>
                </a:cubicBezTo>
                <a:cubicBezTo>
                  <a:pt x="2114" y="123"/>
                  <a:pt x="2118" y="120"/>
                  <a:pt x="2118" y="115"/>
                </a:cubicBezTo>
                <a:cubicBezTo>
                  <a:pt x="2118" y="111"/>
                  <a:pt x="2114" y="107"/>
                  <a:pt x="2110" y="107"/>
                </a:cubicBezTo>
                <a:close/>
                <a:moveTo>
                  <a:pt x="2092" y="125"/>
                </a:moveTo>
                <a:cubicBezTo>
                  <a:pt x="2087" y="125"/>
                  <a:pt x="2084" y="129"/>
                  <a:pt x="2084" y="133"/>
                </a:cubicBezTo>
                <a:cubicBezTo>
                  <a:pt x="2084" y="138"/>
                  <a:pt x="2087" y="141"/>
                  <a:pt x="2092" y="141"/>
                </a:cubicBezTo>
                <a:cubicBezTo>
                  <a:pt x="2096" y="141"/>
                  <a:pt x="2100" y="138"/>
                  <a:pt x="2100" y="133"/>
                </a:cubicBezTo>
                <a:cubicBezTo>
                  <a:pt x="2100" y="129"/>
                  <a:pt x="2096" y="125"/>
                  <a:pt x="2092" y="125"/>
                </a:cubicBezTo>
                <a:close/>
                <a:moveTo>
                  <a:pt x="2092" y="143"/>
                </a:moveTo>
                <a:cubicBezTo>
                  <a:pt x="2087" y="143"/>
                  <a:pt x="2084" y="147"/>
                  <a:pt x="2084" y="151"/>
                </a:cubicBezTo>
                <a:cubicBezTo>
                  <a:pt x="2084" y="155"/>
                  <a:pt x="2087" y="159"/>
                  <a:pt x="2092" y="159"/>
                </a:cubicBezTo>
                <a:cubicBezTo>
                  <a:pt x="2096" y="159"/>
                  <a:pt x="2100" y="155"/>
                  <a:pt x="2100" y="151"/>
                </a:cubicBezTo>
                <a:cubicBezTo>
                  <a:pt x="2100" y="147"/>
                  <a:pt x="2096" y="143"/>
                  <a:pt x="2092" y="143"/>
                </a:cubicBezTo>
                <a:close/>
                <a:moveTo>
                  <a:pt x="2092" y="161"/>
                </a:moveTo>
                <a:cubicBezTo>
                  <a:pt x="2087" y="161"/>
                  <a:pt x="2084" y="164"/>
                  <a:pt x="2084" y="169"/>
                </a:cubicBezTo>
                <a:cubicBezTo>
                  <a:pt x="2084" y="173"/>
                  <a:pt x="2087" y="177"/>
                  <a:pt x="2092" y="177"/>
                </a:cubicBezTo>
                <a:cubicBezTo>
                  <a:pt x="2096" y="177"/>
                  <a:pt x="2100" y="173"/>
                  <a:pt x="2100" y="169"/>
                </a:cubicBezTo>
                <a:cubicBezTo>
                  <a:pt x="2100" y="164"/>
                  <a:pt x="2096" y="161"/>
                  <a:pt x="2092" y="161"/>
                </a:cubicBezTo>
                <a:close/>
                <a:moveTo>
                  <a:pt x="2092" y="179"/>
                </a:moveTo>
                <a:cubicBezTo>
                  <a:pt x="2087" y="179"/>
                  <a:pt x="2084" y="182"/>
                  <a:pt x="2084" y="187"/>
                </a:cubicBezTo>
                <a:cubicBezTo>
                  <a:pt x="2084" y="191"/>
                  <a:pt x="2087" y="195"/>
                  <a:pt x="2092" y="195"/>
                </a:cubicBezTo>
                <a:cubicBezTo>
                  <a:pt x="2096" y="195"/>
                  <a:pt x="2100" y="191"/>
                  <a:pt x="2100" y="187"/>
                </a:cubicBezTo>
                <a:cubicBezTo>
                  <a:pt x="2100" y="182"/>
                  <a:pt x="2096" y="179"/>
                  <a:pt x="2092" y="179"/>
                </a:cubicBezTo>
                <a:close/>
                <a:moveTo>
                  <a:pt x="2110" y="125"/>
                </a:moveTo>
                <a:cubicBezTo>
                  <a:pt x="2105" y="125"/>
                  <a:pt x="2102" y="129"/>
                  <a:pt x="2102" y="133"/>
                </a:cubicBezTo>
                <a:cubicBezTo>
                  <a:pt x="2102" y="138"/>
                  <a:pt x="2105" y="141"/>
                  <a:pt x="2110" y="141"/>
                </a:cubicBezTo>
                <a:cubicBezTo>
                  <a:pt x="2114" y="141"/>
                  <a:pt x="2118" y="138"/>
                  <a:pt x="2118" y="133"/>
                </a:cubicBezTo>
                <a:cubicBezTo>
                  <a:pt x="2118" y="129"/>
                  <a:pt x="2114" y="125"/>
                  <a:pt x="2110" y="125"/>
                </a:cubicBezTo>
                <a:close/>
                <a:moveTo>
                  <a:pt x="2110" y="143"/>
                </a:moveTo>
                <a:cubicBezTo>
                  <a:pt x="2105" y="143"/>
                  <a:pt x="2102" y="147"/>
                  <a:pt x="2102" y="151"/>
                </a:cubicBezTo>
                <a:cubicBezTo>
                  <a:pt x="2102" y="155"/>
                  <a:pt x="2105" y="159"/>
                  <a:pt x="2110" y="159"/>
                </a:cubicBezTo>
                <a:cubicBezTo>
                  <a:pt x="2114" y="159"/>
                  <a:pt x="2118" y="155"/>
                  <a:pt x="2118" y="151"/>
                </a:cubicBezTo>
                <a:cubicBezTo>
                  <a:pt x="2118" y="147"/>
                  <a:pt x="2114" y="143"/>
                  <a:pt x="2110" y="143"/>
                </a:cubicBezTo>
                <a:close/>
                <a:moveTo>
                  <a:pt x="2110" y="161"/>
                </a:moveTo>
                <a:cubicBezTo>
                  <a:pt x="2105" y="161"/>
                  <a:pt x="2102" y="164"/>
                  <a:pt x="2102" y="169"/>
                </a:cubicBezTo>
                <a:cubicBezTo>
                  <a:pt x="2102" y="173"/>
                  <a:pt x="2105" y="177"/>
                  <a:pt x="2110" y="177"/>
                </a:cubicBezTo>
                <a:cubicBezTo>
                  <a:pt x="2114" y="177"/>
                  <a:pt x="2118" y="173"/>
                  <a:pt x="2118" y="169"/>
                </a:cubicBezTo>
                <a:cubicBezTo>
                  <a:pt x="2118" y="164"/>
                  <a:pt x="2114" y="161"/>
                  <a:pt x="2110" y="161"/>
                </a:cubicBezTo>
                <a:close/>
                <a:moveTo>
                  <a:pt x="2110" y="179"/>
                </a:moveTo>
                <a:cubicBezTo>
                  <a:pt x="2105" y="179"/>
                  <a:pt x="2102" y="182"/>
                  <a:pt x="2102" y="187"/>
                </a:cubicBezTo>
                <a:cubicBezTo>
                  <a:pt x="2102" y="191"/>
                  <a:pt x="2105" y="195"/>
                  <a:pt x="2110" y="195"/>
                </a:cubicBezTo>
                <a:cubicBezTo>
                  <a:pt x="2114" y="195"/>
                  <a:pt x="2118" y="191"/>
                  <a:pt x="2118" y="187"/>
                </a:cubicBezTo>
                <a:cubicBezTo>
                  <a:pt x="2118" y="182"/>
                  <a:pt x="2114" y="179"/>
                  <a:pt x="2110" y="179"/>
                </a:cubicBezTo>
                <a:close/>
                <a:moveTo>
                  <a:pt x="2092" y="196"/>
                </a:moveTo>
                <a:cubicBezTo>
                  <a:pt x="2087" y="196"/>
                  <a:pt x="2084" y="200"/>
                  <a:pt x="2084" y="204"/>
                </a:cubicBezTo>
                <a:cubicBezTo>
                  <a:pt x="2084" y="209"/>
                  <a:pt x="2087" y="212"/>
                  <a:pt x="2092" y="212"/>
                </a:cubicBezTo>
                <a:cubicBezTo>
                  <a:pt x="2096" y="212"/>
                  <a:pt x="2100" y="209"/>
                  <a:pt x="2100" y="204"/>
                </a:cubicBezTo>
                <a:cubicBezTo>
                  <a:pt x="2100" y="200"/>
                  <a:pt x="2096" y="196"/>
                  <a:pt x="2092" y="196"/>
                </a:cubicBezTo>
                <a:close/>
                <a:moveTo>
                  <a:pt x="2127" y="90"/>
                </a:moveTo>
                <a:cubicBezTo>
                  <a:pt x="2123" y="90"/>
                  <a:pt x="2119" y="93"/>
                  <a:pt x="2119" y="98"/>
                </a:cubicBezTo>
                <a:cubicBezTo>
                  <a:pt x="2119" y="102"/>
                  <a:pt x="2123" y="106"/>
                  <a:pt x="2127" y="106"/>
                </a:cubicBezTo>
                <a:cubicBezTo>
                  <a:pt x="2132" y="106"/>
                  <a:pt x="2135" y="102"/>
                  <a:pt x="2135" y="98"/>
                </a:cubicBezTo>
                <a:cubicBezTo>
                  <a:pt x="2135" y="93"/>
                  <a:pt x="2132" y="90"/>
                  <a:pt x="2127" y="90"/>
                </a:cubicBezTo>
                <a:close/>
                <a:moveTo>
                  <a:pt x="2127" y="107"/>
                </a:moveTo>
                <a:cubicBezTo>
                  <a:pt x="2123" y="107"/>
                  <a:pt x="2119" y="111"/>
                  <a:pt x="2119" y="115"/>
                </a:cubicBezTo>
                <a:cubicBezTo>
                  <a:pt x="2119" y="120"/>
                  <a:pt x="2123" y="123"/>
                  <a:pt x="2127" y="123"/>
                </a:cubicBezTo>
                <a:cubicBezTo>
                  <a:pt x="2132" y="123"/>
                  <a:pt x="2135" y="120"/>
                  <a:pt x="2135" y="115"/>
                </a:cubicBezTo>
                <a:cubicBezTo>
                  <a:pt x="2135" y="111"/>
                  <a:pt x="2132" y="107"/>
                  <a:pt x="2127" y="107"/>
                </a:cubicBezTo>
                <a:close/>
                <a:moveTo>
                  <a:pt x="2145" y="90"/>
                </a:moveTo>
                <a:cubicBezTo>
                  <a:pt x="2141" y="90"/>
                  <a:pt x="2137" y="93"/>
                  <a:pt x="2137" y="98"/>
                </a:cubicBezTo>
                <a:cubicBezTo>
                  <a:pt x="2137" y="102"/>
                  <a:pt x="2141" y="106"/>
                  <a:pt x="2145" y="106"/>
                </a:cubicBezTo>
                <a:cubicBezTo>
                  <a:pt x="2150" y="106"/>
                  <a:pt x="2153" y="102"/>
                  <a:pt x="2153" y="98"/>
                </a:cubicBezTo>
                <a:cubicBezTo>
                  <a:pt x="2153" y="93"/>
                  <a:pt x="2150" y="90"/>
                  <a:pt x="2145" y="90"/>
                </a:cubicBezTo>
                <a:close/>
                <a:moveTo>
                  <a:pt x="2145" y="107"/>
                </a:moveTo>
                <a:cubicBezTo>
                  <a:pt x="2141" y="107"/>
                  <a:pt x="2137" y="111"/>
                  <a:pt x="2137" y="115"/>
                </a:cubicBezTo>
                <a:cubicBezTo>
                  <a:pt x="2137" y="120"/>
                  <a:pt x="2141" y="123"/>
                  <a:pt x="2145" y="123"/>
                </a:cubicBezTo>
                <a:cubicBezTo>
                  <a:pt x="2150" y="123"/>
                  <a:pt x="2153" y="120"/>
                  <a:pt x="2153" y="115"/>
                </a:cubicBezTo>
                <a:cubicBezTo>
                  <a:pt x="2153" y="111"/>
                  <a:pt x="2150" y="107"/>
                  <a:pt x="2145" y="107"/>
                </a:cubicBezTo>
                <a:close/>
                <a:moveTo>
                  <a:pt x="2127" y="125"/>
                </a:moveTo>
                <a:cubicBezTo>
                  <a:pt x="2123" y="125"/>
                  <a:pt x="2119" y="129"/>
                  <a:pt x="2119" y="133"/>
                </a:cubicBezTo>
                <a:cubicBezTo>
                  <a:pt x="2119" y="138"/>
                  <a:pt x="2123" y="141"/>
                  <a:pt x="2127" y="141"/>
                </a:cubicBezTo>
                <a:cubicBezTo>
                  <a:pt x="2132" y="141"/>
                  <a:pt x="2135" y="138"/>
                  <a:pt x="2135" y="133"/>
                </a:cubicBezTo>
                <a:cubicBezTo>
                  <a:pt x="2135" y="129"/>
                  <a:pt x="2132" y="125"/>
                  <a:pt x="2127" y="125"/>
                </a:cubicBezTo>
                <a:close/>
                <a:moveTo>
                  <a:pt x="2127" y="143"/>
                </a:moveTo>
                <a:cubicBezTo>
                  <a:pt x="2123" y="143"/>
                  <a:pt x="2119" y="147"/>
                  <a:pt x="2119" y="151"/>
                </a:cubicBezTo>
                <a:cubicBezTo>
                  <a:pt x="2119" y="155"/>
                  <a:pt x="2123" y="159"/>
                  <a:pt x="2127" y="159"/>
                </a:cubicBezTo>
                <a:cubicBezTo>
                  <a:pt x="2132" y="159"/>
                  <a:pt x="2135" y="155"/>
                  <a:pt x="2135" y="151"/>
                </a:cubicBezTo>
                <a:cubicBezTo>
                  <a:pt x="2135" y="147"/>
                  <a:pt x="2132" y="143"/>
                  <a:pt x="2127" y="143"/>
                </a:cubicBezTo>
                <a:close/>
                <a:moveTo>
                  <a:pt x="2127" y="161"/>
                </a:moveTo>
                <a:cubicBezTo>
                  <a:pt x="2123" y="161"/>
                  <a:pt x="2119" y="164"/>
                  <a:pt x="2119" y="169"/>
                </a:cubicBezTo>
                <a:cubicBezTo>
                  <a:pt x="2119" y="173"/>
                  <a:pt x="2123" y="177"/>
                  <a:pt x="2127" y="177"/>
                </a:cubicBezTo>
                <a:cubicBezTo>
                  <a:pt x="2132" y="177"/>
                  <a:pt x="2135" y="173"/>
                  <a:pt x="2135" y="169"/>
                </a:cubicBezTo>
                <a:cubicBezTo>
                  <a:pt x="2135" y="164"/>
                  <a:pt x="2132" y="161"/>
                  <a:pt x="2127" y="161"/>
                </a:cubicBezTo>
                <a:close/>
                <a:moveTo>
                  <a:pt x="2145" y="125"/>
                </a:moveTo>
                <a:cubicBezTo>
                  <a:pt x="2141" y="125"/>
                  <a:pt x="2137" y="129"/>
                  <a:pt x="2137" y="133"/>
                </a:cubicBezTo>
                <a:cubicBezTo>
                  <a:pt x="2137" y="138"/>
                  <a:pt x="2141" y="141"/>
                  <a:pt x="2145" y="141"/>
                </a:cubicBezTo>
                <a:cubicBezTo>
                  <a:pt x="2150" y="141"/>
                  <a:pt x="2153" y="138"/>
                  <a:pt x="2153" y="133"/>
                </a:cubicBezTo>
                <a:cubicBezTo>
                  <a:pt x="2153" y="129"/>
                  <a:pt x="2150" y="125"/>
                  <a:pt x="2145" y="125"/>
                </a:cubicBezTo>
                <a:close/>
                <a:moveTo>
                  <a:pt x="2145" y="143"/>
                </a:moveTo>
                <a:cubicBezTo>
                  <a:pt x="2141" y="143"/>
                  <a:pt x="2137" y="147"/>
                  <a:pt x="2137" y="151"/>
                </a:cubicBezTo>
                <a:cubicBezTo>
                  <a:pt x="2137" y="155"/>
                  <a:pt x="2141" y="159"/>
                  <a:pt x="2145" y="159"/>
                </a:cubicBezTo>
                <a:cubicBezTo>
                  <a:pt x="2150" y="159"/>
                  <a:pt x="2153" y="155"/>
                  <a:pt x="2153" y="151"/>
                </a:cubicBezTo>
                <a:cubicBezTo>
                  <a:pt x="2153" y="147"/>
                  <a:pt x="2150" y="143"/>
                  <a:pt x="2145" y="143"/>
                </a:cubicBezTo>
                <a:close/>
                <a:moveTo>
                  <a:pt x="2163" y="90"/>
                </a:moveTo>
                <a:cubicBezTo>
                  <a:pt x="2159" y="90"/>
                  <a:pt x="2155" y="93"/>
                  <a:pt x="2155" y="98"/>
                </a:cubicBezTo>
                <a:cubicBezTo>
                  <a:pt x="2155" y="102"/>
                  <a:pt x="2159" y="106"/>
                  <a:pt x="2163" y="106"/>
                </a:cubicBezTo>
                <a:cubicBezTo>
                  <a:pt x="2167" y="106"/>
                  <a:pt x="2171" y="102"/>
                  <a:pt x="2171" y="98"/>
                </a:cubicBezTo>
                <a:cubicBezTo>
                  <a:pt x="2171" y="93"/>
                  <a:pt x="2167" y="90"/>
                  <a:pt x="2163" y="90"/>
                </a:cubicBezTo>
                <a:close/>
                <a:moveTo>
                  <a:pt x="2163" y="107"/>
                </a:moveTo>
                <a:cubicBezTo>
                  <a:pt x="2159" y="107"/>
                  <a:pt x="2155" y="111"/>
                  <a:pt x="2155" y="115"/>
                </a:cubicBezTo>
                <a:cubicBezTo>
                  <a:pt x="2155" y="120"/>
                  <a:pt x="2159" y="123"/>
                  <a:pt x="2163" y="123"/>
                </a:cubicBezTo>
                <a:cubicBezTo>
                  <a:pt x="2167" y="123"/>
                  <a:pt x="2171" y="120"/>
                  <a:pt x="2171" y="115"/>
                </a:cubicBezTo>
                <a:cubicBezTo>
                  <a:pt x="2171" y="111"/>
                  <a:pt x="2167" y="107"/>
                  <a:pt x="2163" y="107"/>
                </a:cubicBezTo>
                <a:close/>
                <a:moveTo>
                  <a:pt x="2181" y="90"/>
                </a:moveTo>
                <a:cubicBezTo>
                  <a:pt x="2176" y="90"/>
                  <a:pt x="2173" y="93"/>
                  <a:pt x="2173" y="98"/>
                </a:cubicBezTo>
                <a:cubicBezTo>
                  <a:pt x="2173" y="102"/>
                  <a:pt x="2176" y="106"/>
                  <a:pt x="2181" y="106"/>
                </a:cubicBezTo>
                <a:cubicBezTo>
                  <a:pt x="2185" y="106"/>
                  <a:pt x="2189" y="102"/>
                  <a:pt x="2189" y="98"/>
                </a:cubicBezTo>
                <a:cubicBezTo>
                  <a:pt x="2189" y="93"/>
                  <a:pt x="2185" y="90"/>
                  <a:pt x="2181" y="90"/>
                </a:cubicBezTo>
                <a:close/>
                <a:moveTo>
                  <a:pt x="2181" y="107"/>
                </a:moveTo>
                <a:cubicBezTo>
                  <a:pt x="2176" y="107"/>
                  <a:pt x="2173" y="111"/>
                  <a:pt x="2173" y="115"/>
                </a:cubicBezTo>
                <a:cubicBezTo>
                  <a:pt x="2173" y="120"/>
                  <a:pt x="2176" y="123"/>
                  <a:pt x="2181" y="123"/>
                </a:cubicBezTo>
                <a:cubicBezTo>
                  <a:pt x="2185" y="123"/>
                  <a:pt x="2189" y="120"/>
                  <a:pt x="2189" y="115"/>
                </a:cubicBezTo>
                <a:cubicBezTo>
                  <a:pt x="2189" y="111"/>
                  <a:pt x="2185" y="107"/>
                  <a:pt x="2181" y="107"/>
                </a:cubicBezTo>
                <a:close/>
                <a:moveTo>
                  <a:pt x="2163" y="125"/>
                </a:moveTo>
                <a:cubicBezTo>
                  <a:pt x="2159" y="125"/>
                  <a:pt x="2155" y="129"/>
                  <a:pt x="2155" y="133"/>
                </a:cubicBezTo>
                <a:cubicBezTo>
                  <a:pt x="2155" y="138"/>
                  <a:pt x="2159" y="141"/>
                  <a:pt x="2163" y="141"/>
                </a:cubicBezTo>
                <a:cubicBezTo>
                  <a:pt x="2167" y="141"/>
                  <a:pt x="2171" y="138"/>
                  <a:pt x="2171" y="133"/>
                </a:cubicBezTo>
                <a:cubicBezTo>
                  <a:pt x="2171" y="129"/>
                  <a:pt x="2167" y="125"/>
                  <a:pt x="2163" y="125"/>
                </a:cubicBezTo>
                <a:close/>
                <a:moveTo>
                  <a:pt x="2163" y="143"/>
                </a:moveTo>
                <a:cubicBezTo>
                  <a:pt x="2159" y="143"/>
                  <a:pt x="2155" y="147"/>
                  <a:pt x="2155" y="151"/>
                </a:cubicBezTo>
                <a:cubicBezTo>
                  <a:pt x="2155" y="155"/>
                  <a:pt x="2159" y="159"/>
                  <a:pt x="2163" y="159"/>
                </a:cubicBezTo>
                <a:cubicBezTo>
                  <a:pt x="2167" y="159"/>
                  <a:pt x="2171" y="155"/>
                  <a:pt x="2171" y="151"/>
                </a:cubicBezTo>
                <a:cubicBezTo>
                  <a:pt x="2171" y="147"/>
                  <a:pt x="2167" y="143"/>
                  <a:pt x="2163" y="143"/>
                </a:cubicBezTo>
                <a:close/>
                <a:moveTo>
                  <a:pt x="2181" y="125"/>
                </a:moveTo>
                <a:cubicBezTo>
                  <a:pt x="2176" y="125"/>
                  <a:pt x="2173" y="129"/>
                  <a:pt x="2173" y="133"/>
                </a:cubicBezTo>
                <a:cubicBezTo>
                  <a:pt x="2173" y="138"/>
                  <a:pt x="2176" y="141"/>
                  <a:pt x="2181" y="141"/>
                </a:cubicBezTo>
                <a:cubicBezTo>
                  <a:pt x="2185" y="141"/>
                  <a:pt x="2189" y="138"/>
                  <a:pt x="2189" y="133"/>
                </a:cubicBezTo>
                <a:cubicBezTo>
                  <a:pt x="2189" y="129"/>
                  <a:pt x="2185" y="125"/>
                  <a:pt x="2181" y="125"/>
                </a:cubicBezTo>
                <a:close/>
                <a:moveTo>
                  <a:pt x="2181" y="143"/>
                </a:moveTo>
                <a:cubicBezTo>
                  <a:pt x="2176" y="143"/>
                  <a:pt x="2173" y="147"/>
                  <a:pt x="2173" y="151"/>
                </a:cubicBezTo>
                <a:cubicBezTo>
                  <a:pt x="2173" y="155"/>
                  <a:pt x="2176" y="159"/>
                  <a:pt x="2181" y="159"/>
                </a:cubicBezTo>
                <a:cubicBezTo>
                  <a:pt x="2185" y="159"/>
                  <a:pt x="2189" y="155"/>
                  <a:pt x="2189" y="151"/>
                </a:cubicBezTo>
                <a:cubicBezTo>
                  <a:pt x="2189" y="147"/>
                  <a:pt x="2185" y="143"/>
                  <a:pt x="2181" y="143"/>
                </a:cubicBezTo>
                <a:close/>
                <a:moveTo>
                  <a:pt x="2199" y="90"/>
                </a:moveTo>
                <a:cubicBezTo>
                  <a:pt x="2194" y="90"/>
                  <a:pt x="2191" y="93"/>
                  <a:pt x="2191" y="98"/>
                </a:cubicBezTo>
                <a:cubicBezTo>
                  <a:pt x="2191" y="102"/>
                  <a:pt x="2194" y="106"/>
                  <a:pt x="2199" y="106"/>
                </a:cubicBezTo>
                <a:cubicBezTo>
                  <a:pt x="2203" y="106"/>
                  <a:pt x="2207" y="102"/>
                  <a:pt x="2207" y="98"/>
                </a:cubicBezTo>
                <a:cubicBezTo>
                  <a:pt x="2207" y="93"/>
                  <a:pt x="2203" y="90"/>
                  <a:pt x="2199" y="90"/>
                </a:cubicBezTo>
                <a:close/>
                <a:moveTo>
                  <a:pt x="2199" y="107"/>
                </a:moveTo>
                <a:cubicBezTo>
                  <a:pt x="2194" y="107"/>
                  <a:pt x="2191" y="111"/>
                  <a:pt x="2191" y="115"/>
                </a:cubicBezTo>
                <a:cubicBezTo>
                  <a:pt x="2191" y="120"/>
                  <a:pt x="2194" y="123"/>
                  <a:pt x="2199" y="123"/>
                </a:cubicBezTo>
                <a:cubicBezTo>
                  <a:pt x="2203" y="123"/>
                  <a:pt x="2207" y="120"/>
                  <a:pt x="2207" y="115"/>
                </a:cubicBezTo>
                <a:cubicBezTo>
                  <a:pt x="2207" y="111"/>
                  <a:pt x="2203" y="107"/>
                  <a:pt x="2199" y="107"/>
                </a:cubicBezTo>
                <a:close/>
                <a:moveTo>
                  <a:pt x="2216" y="90"/>
                </a:moveTo>
                <a:cubicBezTo>
                  <a:pt x="2212" y="90"/>
                  <a:pt x="2208" y="93"/>
                  <a:pt x="2208" y="98"/>
                </a:cubicBezTo>
                <a:cubicBezTo>
                  <a:pt x="2208" y="102"/>
                  <a:pt x="2212" y="106"/>
                  <a:pt x="2216" y="106"/>
                </a:cubicBezTo>
                <a:cubicBezTo>
                  <a:pt x="2221" y="106"/>
                  <a:pt x="2224" y="102"/>
                  <a:pt x="2224" y="98"/>
                </a:cubicBezTo>
                <a:cubicBezTo>
                  <a:pt x="2224" y="93"/>
                  <a:pt x="2221" y="90"/>
                  <a:pt x="2216" y="90"/>
                </a:cubicBezTo>
                <a:close/>
                <a:moveTo>
                  <a:pt x="2216" y="107"/>
                </a:moveTo>
                <a:cubicBezTo>
                  <a:pt x="2212" y="107"/>
                  <a:pt x="2208" y="111"/>
                  <a:pt x="2208" y="115"/>
                </a:cubicBezTo>
                <a:cubicBezTo>
                  <a:pt x="2208" y="120"/>
                  <a:pt x="2212" y="123"/>
                  <a:pt x="2216" y="123"/>
                </a:cubicBezTo>
                <a:cubicBezTo>
                  <a:pt x="2221" y="123"/>
                  <a:pt x="2224" y="120"/>
                  <a:pt x="2224" y="115"/>
                </a:cubicBezTo>
                <a:cubicBezTo>
                  <a:pt x="2224" y="111"/>
                  <a:pt x="2221" y="107"/>
                  <a:pt x="2216" y="107"/>
                </a:cubicBezTo>
                <a:close/>
                <a:moveTo>
                  <a:pt x="2199" y="125"/>
                </a:moveTo>
                <a:cubicBezTo>
                  <a:pt x="2194" y="125"/>
                  <a:pt x="2191" y="129"/>
                  <a:pt x="2191" y="133"/>
                </a:cubicBezTo>
                <a:cubicBezTo>
                  <a:pt x="2191" y="138"/>
                  <a:pt x="2194" y="141"/>
                  <a:pt x="2199" y="141"/>
                </a:cubicBezTo>
                <a:cubicBezTo>
                  <a:pt x="2203" y="141"/>
                  <a:pt x="2207" y="138"/>
                  <a:pt x="2207" y="133"/>
                </a:cubicBezTo>
                <a:cubicBezTo>
                  <a:pt x="2207" y="129"/>
                  <a:pt x="2203" y="125"/>
                  <a:pt x="2199" y="125"/>
                </a:cubicBezTo>
                <a:close/>
                <a:moveTo>
                  <a:pt x="2199" y="143"/>
                </a:moveTo>
                <a:cubicBezTo>
                  <a:pt x="2194" y="143"/>
                  <a:pt x="2191" y="147"/>
                  <a:pt x="2191" y="151"/>
                </a:cubicBezTo>
                <a:cubicBezTo>
                  <a:pt x="2191" y="155"/>
                  <a:pt x="2194" y="159"/>
                  <a:pt x="2199" y="159"/>
                </a:cubicBezTo>
                <a:cubicBezTo>
                  <a:pt x="2203" y="159"/>
                  <a:pt x="2207" y="155"/>
                  <a:pt x="2207" y="151"/>
                </a:cubicBezTo>
                <a:cubicBezTo>
                  <a:pt x="2207" y="147"/>
                  <a:pt x="2203" y="143"/>
                  <a:pt x="2199" y="143"/>
                </a:cubicBezTo>
                <a:close/>
                <a:moveTo>
                  <a:pt x="2216" y="125"/>
                </a:moveTo>
                <a:cubicBezTo>
                  <a:pt x="2212" y="125"/>
                  <a:pt x="2208" y="129"/>
                  <a:pt x="2208" y="133"/>
                </a:cubicBezTo>
                <a:cubicBezTo>
                  <a:pt x="2208" y="138"/>
                  <a:pt x="2212" y="141"/>
                  <a:pt x="2216" y="141"/>
                </a:cubicBezTo>
                <a:cubicBezTo>
                  <a:pt x="2221" y="141"/>
                  <a:pt x="2224" y="138"/>
                  <a:pt x="2224" y="133"/>
                </a:cubicBezTo>
                <a:cubicBezTo>
                  <a:pt x="2224" y="129"/>
                  <a:pt x="2221" y="125"/>
                  <a:pt x="2216" y="125"/>
                </a:cubicBezTo>
                <a:close/>
                <a:moveTo>
                  <a:pt x="2234" y="106"/>
                </a:moveTo>
                <a:cubicBezTo>
                  <a:pt x="2239" y="106"/>
                  <a:pt x="2242" y="102"/>
                  <a:pt x="2242" y="98"/>
                </a:cubicBezTo>
                <a:cubicBezTo>
                  <a:pt x="2242" y="93"/>
                  <a:pt x="2239" y="90"/>
                  <a:pt x="2234" y="90"/>
                </a:cubicBezTo>
                <a:cubicBezTo>
                  <a:pt x="2230" y="90"/>
                  <a:pt x="2226" y="93"/>
                  <a:pt x="2226" y="98"/>
                </a:cubicBezTo>
                <a:cubicBezTo>
                  <a:pt x="2226" y="102"/>
                  <a:pt x="2230" y="106"/>
                  <a:pt x="2234" y="106"/>
                </a:cubicBezTo>
                <a:close/>
                <a:moveTo>
                  <a:pt x="2234" y="107"/>
                </a:moveTo>
                <a:cubicBezTo>
                  <a:pt x="2230" y="107"/>
                  <a:pt x="2226" y="111"/>
                  <a:pt x="2226" y="115"/>
                </a:cubicBezTo>
                <a:cubicBezTo>
                  <a:pt x="2226" y="120"/>
                  <a:pt x="2230" y="123"/>
                  <a:pt x="2234" y="123"/>
                </a:cubicBezTo>
                <a:cubicBezTo>
                  <a:pt x="2239" y="123"/>
                  <a:pt x="2242" y="120"/>
                  <a:pt x="2242" y="115"/>
                </a:cubicBezTo>
                <a:cubicBezTo>
                  <a:pt x="2242" y="111"/>
                  <a:pt x="2239" y="107"/>
                  <a:pt x="2234" y="107"/>
                </a:cubicBezTo>
                <a:close/>
                <a:moveTo>
                  <a:pt x="2234" y="125"/>
                </a:moveTo>
                <a:cubicBezTo>
                  <a:pt x="2230" y="125"/>
                  <a:pt x="2226" y="129"/>
                  <a:pt x="2226" y="133"/>
                </a:cubicBezTo>
                <a:cubicBezTo>
                  <a:pt x="2226" y="138"/>
                  <a:pt x="2230" y="141"/>
                  <a:pt x="2234" y="141"/>
                </a:cubicBezTo>
                <a:cubicBezTo>
                  <a:pt x="2239" y="141"/>
                  <a:pt x="2242" y="138"/>
                  <a:pt x="2242" y="133"/>
                </a:cubicBezTo>
                <a:cubicBezTo>
                  <a:pt x="2242" y="129"/>
                  <a:pt x="2239" y="125"/>
                  <a:pt x="2234" y="125"/>
                </a:cubicBezTo>
                <a:close/>
              </a:path>
            </a:pathLst>
          </a:custGeom>
          <a:solidFill>
            <a:schemeClr val="bg1">
              <a:lumMod val="95000"/>
              <a:alpha val="21000"/>
            </a:schemeClr>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pic>
        <p:nvPicPr>
          <p:cNvPr id="26" name="Picture 4" descr="D:\3.png"/>
          <p:cNvPicPr>
            <a:picLocks noChangeAspect="1" noChangeArrowheads="1"/>
          </p:cNvPicPr>
          <p:nvPr/>
        </p:nvPicPr>
        <p:blipFill>
          <a:blip r:embed="rId2"/>
          <a:srcRect/>
          <a:stretch>
            <a:fillRect/>
          </a:stretch>
        </p:blipFill>
        <p:spPr bwMode="auto">
          <a:xfrm>
            <a:off x="4714876" y="2071678"/>
            <a:ext cx="3429024" cy="4264071"/>
          </a:xfrm>
          <a:prstGeom prst="rect">
            <a:avLst/>
          </a:prstGeom>
          <a:noFill/>
        </p:spPr>
      </p:pic>
      <p:sp>
        <p:nvSpPr>
          <p:cNvPr id="28" name="TextBox 27"/>
          <p:cNvSpPr txBox="1">
            <a:spLocks noChangeArrowheads="1"/>
          </p:cNvSpPr>
          <p:nvPr/>
        </p:nvSpPr>
        <p:spPr bwMode="auto">
          <a:xfrm>
            <a:off x="1214414" y="2273850"/>
            <a:ext cx="3005951" cy="369332"/>
          </a:xfrm>
          <a:prstGeom prst="rect">
            <a:avLst/>
          </a:prstGeom>
          <a:noFill/>
          <a:ln w="9525">
            <a:noFill/>
            <a:miter lim="800000"/>
            <a:headEnd/>
            <a:tailEnd/>
          </a:ln>
        </p:spPr>
        <p:txBody>
          <a:bodyPr wrap="none">
            <a:spAutoFit/>
          </a:bodyPr>
          <a:lstStyle/>
          <a:p>
            <a:pPr fontAlgn="auto">
              <a:spcBef>
                <a:spcPts val="0"/>
              </a:spcBef>
              <a:spcAft>
                <a:spcPts val="0"/>
              </a:spcAft>
              <a:defRPr/>
            </a:pPr>
            <a:r>
              <a:rPr lang="zh-CN" altLang="en-US" b="1" spc="200" dirty="0" smtClean="0">
                <a:solidFill>
                  <a:schemeClr val="bg1"/>
                </a:solidFill>
                <a:latin typeface="微软雅黑" pitchFamily="34" charset="-122"/>
                <a:ea typeface="微软雅黑" pitchFamily="34" charset="-122"/>
              </a:rPr>
              <a:t>点击添加署名或公司信息</a:t>
            </a:r>
            <a:endParaRPr lang="zh-CN" altLang="en-US" b="1" spc="200" dirty="0">
              <a:solidFill>
                <a:schemeClr val="bg1"/>
              </a:solidFill>
              <a:latin typeface="微软雅黑" pitchFamily="34" charset="-122"/>
              <a:ea typeface="微软雅黑" pitchFamily="34" charset="-122"/>
            </a:endParaRPr>
          </a:p>
        </p:txBody>
      </p:sp>
      <p:sp>
        <p:nvSpPr>
          <p:cNvPr id="9" name="TextBox 8"/>
          <p:cNvSpPr txBox="1">
            <a:spLocks noChangeArrowheads="1"/>
          </p:cNvSpPr>
          <p:nvPr/>
        </p:nvSpPr>
        <p:spPr bwMode="auto">
          <a:xfrm>
            <a:off x="1285852" y="1559470"/>
            <a:ext cx="1800493" cy="707886"/>
          </a:xfrm>
          <a:prstGeom prst="rect">
            <a:avLst/>
          </a:prstGeom>
          <a:noFill/>
          <a:ln w="9525">
            <a:noFill/>
            <a:miter lim="800000"/>
            <a:headEnd/>
            <a:tailEnd/>
          </a:ln>
        </p:spPr>
        <p:txBody>
          <a:bodyPr wrap="none">
            <a:spAutoFit/>
          </a:bodyPr>
          <a:lstStyle/>
          <a:p>
            <a:pPr fontAlgn="auto">
              <a:spcBef>
                <a:spcPts val="0"/>
              </a:spcBef>
              <a:spcAft>
                <a:spcPts val="0"/>
              </a:spcAft>
              <a:defRPr/>
            </a:pPr>
            <a:r>
              <a:rPr lang="zh-CN" altLang="en-US" sz="4000" b="1" spc="200" dirty="0" smtClean="0">
                <a:solidFill>
                  <a:schemeClr val="bg1"/>
                </a:solidFill>
                <a:latin typeface="微软雅黑" pitchFamily="34" charset="-122"/>
                <a:ea typeface="微软雅黑" pitchFamily="34" charset="-122"/>
              </a:rPr>
              <a:t>谢谢！</a:t>
            </a:r>
            <a:endParaRPr lang="zh-CN" altLang="en-US" sz="4000" b="1" spc="200" dirty="0">
              <a:solidFill>
                <a:schemeClr val="bg1"/>
              </a:solidFill>
              <a:latin typeface="微软雅黑" pitchFamily="34" charset="-122"/>
              <a:ea typeface="微软雅黑"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20114" y="4005064"/>
            <a:ext cx="7960398" cy="2664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dirty="0" smtClean="0">
                <a:solidFill>
                  <a:srgbClr val="EEECE1">
                    <a:lumMod val="25000"/>
                  </a:srgbClr>
                </a:solidFill>
              </a:rPr>
              <a:t>PPT</a:t>
            </a:r>
            <a:r>
              <a:rPr lang="zh-CN" altLang="en-US" sz="1600" dirty="0" smtClean="0">
                <a:solidFill>
                  <a:srgbClr val="EEECE1">
                    <a:lumMod val="25000"/>
                  </a:srgbClr>
                </a:solidFill>
              </a:rPr>
              <a:t>模板下载：</a:t>
            </a:r>
            <a:r>
              <a:rPr lang="en-US" altLang="zh-CN" sz="1600" dirty="0" smtClean="0">
                <a:solidFill>
                  <a:srgbClr val="EEECE1">
                    <a:lumMod val="25000"/>
                  </a:srgbClr>
                </a:solidFill>
                <a:hlinkClick r:id="rId2"/>
              </a:rPr>
              <a:t>www.1ppt.com/moban/</a:t>
            </a:r>
            <a:r>
              <a:rPr lang="en-US" altLang="zh-CN" sz="1600" dirty="0" smtClean="0">
                <a:solidFill>
                  <a:srgbClr val="EEECE1">
                    <a:lumMod val="25000"/>
                  </a:srgbClr>
                </a:solidFill>
              </a:rPr>
              <a:t>     </a:t>
            </a:r>
            <a:r>
              <a:rPr lang="zh-CN" altLang="en-US" sz="1600" dirty="0" smtClean="0">
                <a:solidFill>
                  <a:srgbClr val="EEECE1">
                    <a:lumMod val="25000"/>
                  </a:srgbClr>
                </a:solidFill>
              </a:rPr>
              <a:t>行业</a:t>
            </a:r>
            <a:r>
              <a:rPr lang="en-US" altLang="zh-CN" sz="1600" dirty="0" smtClean="0">
                <a:solidFill>
                  <a:srgbClr val="EEECE1">
                    <a:lumMod val="25000"/>
                  </a:srgbClr>
                </a:solidFill>
              </a:rPr>
              <a:t>PPT</a:t>
            </a:r>
            <a:r>
              <a:rPr lang="zh-CN" altLang="en-US" sz="1600" dirty="0" smtClean="0">
                <a:solidFill>
                  <a:srgbClr val="EEECE1">
                    <a:lumMod val="25000"/>
                  </a:srgbClr>
                </a:solidFill>
              </a:rPr>
              <a:t>模板：</a:t>
            </a:r>
            <a:r>
              <a:rPr lang="en-US" altLang="zh-CN" sz="1600" dirty="0" smtClean="0">
                <a:solidFill>
                  <a:srgbClr val="EEECE1">
                    <a:lumMod val="25000"/>
                  </a:srgbClr>
                </a:solidFill>
                <a:hlinkClick r:id="rId3"/>
              </a:rPr>
              <a:t>www.1ppt.com/hangye/</a:t>
            </a:r>
            <a:r>
              <a:rPr lang="en-US" altLang="zh-CN" sz="1600" dirty="0" smtClean="0">
                <a:solidFill>
                  <a:srgbClr val="EEECE1">
                    <a:lumMod val="25000"/>
                  </a:srgbClr>
                </a:solidFill>
              </a:rPr>
              <a:t> </a:t>
            </a:r>
          </a:p>
          <a:p>
            <a:r>
              <a:rPr lang="zh-CN" altLang="en-US" sz="1600" dirty="0" smtClean="0">
                <a:solidFill>
                  <a:srgbClr val="EEECE1">
                    <a:lumMod val="25000"/>
                  </a:srgbClr>
                </a:solidFill>
              </a:rPr>
              <a:t>节日</a:t>
            </a:r>
            <a:r>
              <a:rPr lang="en-US" altLang="zh-CN" sz="1600" dirty="0" smtClean="0">
                <a:solidFill>
                  <a:srgbClr val="EEECE1">
                    <a:lumMod val="25000"/>
                  </a:srgbClr>
                </a:solidFill>
              </a:rPr>
              <a:t>PPT</a:t>
            </a:r>
            <a:r>
              <a:rPr lang="zh-CN" altLang="en-US" sz="1600" dirty="0" smtClean="0">
                <a:solidFill>
                  <a:srgbClr val="EEECE1">
                    <a:lumMod val="25000"/>
                  </a:srgbClr>
                </a:solidFill>
              </a:rPr>
              <a:t>模板：</a:t>
            </a:r>
            <a:r>
              <a:rPr lang="en-US" altLang="zh-CN" sz="1600" dirty="0" smtClean="0">
                <a:solidFill>
                  <a:srgbClr val="EEECE1">
                    <a:lumMod val="25000"/>
                  </a:srgbClr>
                </a:solidFill>
                <a:hlinkClick r:id="rId4"/>
              </a:rPr>
              <a:t>www.1ppt.com/jieri/</a:t>
            </a:r>
            <a:r>
              <a:rPr lang="en-US" altLang="zh-CN" sz="1600" dirty="0" smtClean="0">
                <a:solidFill>
                  <a:srgbClr val="EEECE1">
                    <a:lumMod val="25000"/>
                  </a:srgbClr>
                </a:solidFill>
              </a:rPr>
              <a:t>           PPT</a:t>
            </a:r>
            <a:r>
              <a:rPr lang="zh-CN" altLang="en-US" sz="1600" dirty="0" smtClean="0">
                <a:solidFill>
                  <a:srgbClr val="EEECE1">
                    <a:lumMod val="25000"/>
                  </a:srgbClr>
                </a:solidFill>
              </a:rPr>
              <a:t>素材下载：</a:t>
            </a:r>
            <a:r>
              <a:rPr lang="en-US" altLang="zh-CN" sz="1600" dirty="0" smtClean="0">
                <a:solidFill>
                  <a:srgbClr val="EEECE1">
                    <a:lumMod val="25000"/>
                  </a:srgbClr>
                </a:solidFill>
                <a:hlinkClick r:id="rId5"/>
              </a:rPr>
              <a:t>www.1ppt.com/sucai/</a:t>
            </a:r>
            <a:endParaRPr lang="en-US" altLang="zh-CN" sz="1600" dirty="0" smtClean="0">
              <a:solidFill>
                <a:srgbClr val="EEECE1">
                  <a:lumMod val="25000"/>
                </a:srgbClr>
              </a:solidFill>
            </a:endParaRPr>
          </a:p>
          <a:p>
            <a:r>
              <a:rPr lang="en-US" altLang="zh-CN" sz="1600" dirty="0" smtClean="0">
                <a:solidFill>
                  <a:srgbClr val="EEECE1">
                    <a:lumMod val="25000"/>
                  </a:srgbClr>
                </a:solidFill>
              </a:rPr>
              <a:t>PPT</a:t>
            </a:r>
            <a:r>
              <a:rPr lang="zh-CN" altLang="en-US" sz="1600" dirty="0" smtClean="0">
                <a:solidFill>
                  <a:srgbClr val="EEECE1">
                    <a:lumMod val="25000"/>
                  </a:srgbClr>
                </a:solidFill>
              </a:rPr>
              <a:t>背景图片：</a:t>
            </a:r>
            <a:r>
              <a:rPr lang="en-US" altLang="zh-CN" sz="1600" dirty="0" smtClean="0">
                <a:solidFill>
                  <a:srgbClr val="EEECE1">
                    <a:lumMod val="25000"/>
                  </a:srgbClr>
                </a:solidFill>
                <a:hlinkClick r:id="rId6"/>
              </a:rPr>
              <a:t>www.1ppt.com/beijing/</a:t>
            </a:r>
            <a:r>
              <a:rPr lang="en-US" altLang="zh-CN" sz="1600" dirty="0" smtClean="0">
                <a:solidFill>
                  <a:srgbClr val="EEECE1">
                    <a:lumMod val="25000"/>
                  </a:srgbClr>
                </a:solidFill>
              </a:rPr>
              <a:t>      PPT</a:t>
            </a:r>
            <a:r>
              <a:rPr lang="zh-CN" altLang="en-US" sz="1600" dirty="0" smtClean="0">
                <a:solidFill>
                  <a:srgbClr val="EEECE1">
                    <a:lumMod val="25000"/>
                  </a:srgbClr>
                </a:solidFill>
              </a:rPr>
              <a:t>图表下载：</a:t>
            </a:r>
            <a:r>
              <a:rPr lang="en-US" altLang="zh-CN" sz="1600" dirty="0" smtClean="0">
                <a:solidFill>
                  <a:srgbClr val="EEECE1">
                    <a:lumMod val="25000"/>
                  </a:srgbClr>
                </a:solidFill>
                <a:hlinkClick r:id="rId7"/>
              </a:rPr>
              <a:t>www.1ppt.com/tubiao/</a:t>
            </a:r>
            <a:r>
              <a:rPr lang="en-US" altLang="zh-CN" sz="1600" dirty="0" smtClean="0">
                <a:solidFill>
                  <a:srgbClr val="EEECE1">
                    <a:lumMod val="25000"/>
                  </a:srgbClr>
                </a:solidFill>
              </a:rPr>
              <a:t>      </a:t>
            </a:r>
          </a:p>
          <a:p>
            <a:r>
              <a:rPr lang="en-US" altLang="zh-CN" sz="1600" dirty="0" smtClean="0">
                <a:solidFill>
                  <a:srgbClr val="EEECE1">
                    <a:lumMod val="25000"/>
                  </a:srgbClr>
                </a:solidFill>
              </a:rPr>
              <a:t>PPT</a:t>
            </a:r>
            <a:r>
              <a:rPr lang="zh-CN" altLang="en-US" sz="1600" dirty="0" smtClean="0">
                <a:solidFill>
                  <a:srgbClr val="EEECE1">
                    <a:lumMod val="25000"/>
                  </a:srgbClr>
                </a:solidFill>
              </a:rPr>
              <a:t>作品下载：</a:t>
            </a:r>
            <a:r>
              <a:rPr lang="en-US" altLang="zh-CN" sz="1600" dirty="0" smtClean="0">
                <a:solidFill>
                  <a:srgbClr val="EEECE1">
                    <a:lumMod val="25000"/>
                  </a:srgbClr>
                </a:solidFill>
                <a:hlinkClick r:id="rId8"/>
              </a:rPr>
              <a:t>www.1ppt.com/xiazai/</a:t>
            </a:r>
            <a:r>
              <a:rPr lang="en-US" altLang="zh-CN" sz="1600" dirty="0" smtClean="0">
                <a:solidFill>
                  <a:srgbClr val="EEECE1">
                    <a:lumMod val="25000"/>
                  </a:srgbClr>
                </a:solidFill>
              </a:rPr>
              <a:t>        PPT</a:t>
            </a:r>
            <a:r>
              <a:rPr lang="zh-CN" altLang="en-US" sz="1600" dirty="0" smtClean="0">
                <a:solidFill>
                  <a:srgbClr val="EEECE1">
                    <a:lumMod val="25000"/>
                  </a:srgbClr>
                </a:solidFill>
              </a:rPr>
              <a:t>教程：</a:t>
            </a:r>
            <a:r>
              <a:rPr lang="en-US" altLang="zh-CN" sz="1600" dirty="0" smtClean="0">
                <a:solidFill>
                  <a:srgbClr val="EEECE1">
                    <a:lumMod val="25000"/>
                  </a:srgbClr>
                </a:solidFill>
                <a:hlinkClick r:id="rId9"/>
              </a:rPr>
              <a:t>www.1ppt.com/powerpoint/</a:t>
            </a:r>
            <a:r>
              <a:rPr lang="en-US" altLang="zh-CN" sz="1600" dirty="0" smtClean="0">
                <a:solidFill>
                  <a:srgbClr val="EEECE1">
                    <a:lumMod val="25000"/>
                  </a:srgbClr>
                </a:solidFill>
              </a:rPr>
              <a:t>      </a:t>
            </a:r>
          </a:p>
          <a:p>
            <a:r>
              <a:rPr lang="en-US" altLang="zh-CN" sz="1600" dirty="0" smtClean="0">
                <a:solidFill>
                  <a:srgbClr val="EEECE1">
                    <a:lumMod val="25000"/>
                  </a:srgbClr>
                </a:solidFill>
              </a:rPr>
              <a:t>Word</a:t>
            </a:r>
            <a:r>
              <a:rPr lang="zh-CN" altLang="en-US" sz="1600" dirty="0" smtClean="0">
                <a:solidFill>
                  <a:srgbClr val="EEECE1">
                    <a:lumMod val="25000"/>
                  </a:srgbClr>
                </a:solidFill>
              </a:rPr>
              <a:t>教程：</a:t>
            </a:r>
            <a:r>
              <a:rPr lang="en-US" altLang="zh-CN" sz="1600" dirty="0" smtClean="0">
                <a:solidFill>
                  <a:srgbClr val="EEECE1">
                    <a:lumMod val="25000"/>
                  </a:srgbClr>
                </a:solidFill>
                <a:hlinkClick r:id="rId10"/>
              </a:rPr>
              <a:t>www.1ppt.com/word/</a:t>
            </a:r>
            <a:r>
              <a:rPr lang="en-US" altLang="zh-CN" sz="1600" dirty="0" smtClean="0">
                <a:solidFill>
                  <a:srgbClr val="EEECE1">
                    <a:lumMod val="25000"/>
                  </a:srgbClr>
                </a:solidFill>
              </a:rPr>
              <a:t>              Excel</a:t>
            </a:r>
            <a:r>
              <a:rPr lang="zh-CN" altLang="en-US" sz="1600" dirty="0" smtClean="0">
                <a:solidFill>
                  <a:srgbClr val="EEECE1">
                    <a:lumMod val="25000"/>
                  </a:srgbClr>
                </a:solidFill>
              </a:rPr>
              <a:t>教程：</a:t>
            </a:r>
            <a:r>
              <a:rPr lang="en-US" altLang="zh-CN" sz="1600" dirty="0" smtClean="0">
                <a:solidFill>
                  <a:srgbClr val="EEECE1">
                    <a:lumMod val="25000"/>
                  </a:srgbClr>
                </a:solidFill>
                <a:hlinkClick r:id="rId11"/>
              </a:rPr>
              <a:t>www.1ppt.com/excel/</a:t>
            </a:r>
            <a:r>
              <a:rPr lang="en-US" altLang="zh-CN" sz="1600" dirty="0" smtClean="0">
                <a:solidFill>
                  <a:srgbClr val="EEECE1">
                    <a:lumMod val="25000"/>
                  </a:srgbClr>
                </a:solidFill>
              </a:rPr>
              <a:t> </a:t>
            </a:r>
            <a:endParaRPr lang="zh-CN" altLang="en-US" sz="1600" dirty="0">
              <a:solidFill>
                <a:srgbClr val="EEECE1">
                  <a:lumMod val="25000"/>
                </a:srgbClr>
              </a:solidFill>
            </a:endParaRPr>
          </a:p>
        </p:txBody>
      </p:sp>
      <p:sp>
        <p:nvSpPr>
          <p:cNvPr id="3" name="Rectangle 17"/>
          <p:cNvSpPr>
            <a:spLocks noChangeArrowheads="1"/>
          </p:cNvSpPr>
          <p:nvPr/>
        </p:nvSpPr>
        <p:spPr bwMode="gray">
          <a:xfrm>
            <a:off x="0" y="2285992"/>
            <a:ext cx="9144000" cy="2222508"/>
          </a:xfrm>
          <a:prstGeom prst="rect">
            <a:avLst/>
          </a:prstGeom>
          <a:solidFill>
            <a:schemeClr val="tx2">
              <a:lumMod val="75000"/>
            </a:schemeClr>
          </a:solidFill>
          <a:ln w="9525">
            <a:noFill/>
            <a:miter lim="800000"/>
            <a:headEnd/>
            <a:tailEnd/>
          </a:ln>
        </p:spPr>
        <p:txBody>
          <a:bodyPr wrap="none" anchor="ctr"/>
          <a:lstStyle/>
          <a:p>
            <a:pPr>
              <a:defRPr/>
            </a:pPr>
            <a:endParaRPr lang="zh-CN" altLang="en-US" kern="0" dirty="0">
              <a:solidFill>
                <a:srgbClr val="005397"/>
              </a:solidFill>
              <a:latin typeface="Arial"/>
              <a:ea typeface="微软雅黑"/>
            </a:endParaRPr>
          </a:p>
        </p:txBody>
      </p:sp>
      <p:pic>
        <p:nvPicPr>
          <p:cNvPr id="4" name="Picture 8" descr="D:\hd-white-132\handdrawn-white131.png"/>
          <p:cNvPicPr>
            <a:picLocks noChangeAspect="1" noChangeArrowheads="1"/>
          </p:cNvPicPr>
          <p:nvPr/>
        </p:nvPicPr>
        <p:blipFill>
          <a:blip r:embed="rId12"/>
          <a:srcRect/>
          <a:stretch>
            <a:fillRect/>
          </a:stretch>
        </p:blipFill>
        <p:spPr bwMode="auto">
          <a:xfrm>
            <a:off x="4750946" y="2856508"/>
            <a:ext cx="892624" cy="1143008"/>
          </a:xfrm>
          <a:prstGeom prst="rect">
            <a:avLst/>
          </a:prstGeom>
          <a:noFill/>
        </p:spPr>
      </p:pic>
      <p:pic>
        <p:nvPicPr>
          <p:cNvPr id="6" name="Picture 113" descr="D:\hd-white-132\handdrawn-white71.png"/>
          <p:cNvPicPr>
            <a:picLocks noChangeAspect="1" noChangeArrowheads="1"/>
          </p:cNvPicPr>
          <p:nvPr/>
        </p:nvPicPr>
        <p:blipFill>
          <a:blip r:embed="rId13" cstate="print"/>
          <a:srcRect/>
          <a:stretch>
            <a:fillRect/>
          </a:stretch>
        </p:blipFill>
        <p:spPr bwMode="auto">
          <a:xfrm>
            <a:off x="3214678" y="2857496"/>
            <a:ext cx="857256" cy="1109938"/>
          </a:xfrm>
          <a:prstGeom prst="rect">
            <a:avLst/>
          </a:prstGeom>
          <a:noFill/>
        </p:spPr>
      </p:pic>
      <p:sp>
        <p:nvSpPr>
          <p:cNvPr id="7" name="矩形 6"/>
          <p:cNvSpPr/>
          <p:nvPr/>
        </p:nvSpPr>
        <p:spPr>
          <a:xfrm>
            <a:off x="428596" y="2571744"/>
            <a:ext cx="2714644" cy="1523494"/>
          </a:xfrm>
          <a:prstGeom prst="rect">
            <a:avLst/>
          </a:prstGeom>
        </p:spPr>
        <p:txBody>
          <a:bodyPr wrap="square">
            <a:spAutoFit/>
          </a:bodyPr>
          <a:lstStyle/>
          <a:p>
            <a:pPr algn="r" fontAlgn="ctr">
              <a:lnSpc>
                <a:spcPct val="150000"/>
              </a:lnSpc>
              <a:buClr>
                <a:srgbClr val="E20000"/>
              </a:buClr>
              <a:buSzPct val="60000"/>
              <a:defRPr/>
            </a:pPr>
            <a:r>
              <a:rPr lang="zh-CN" altLang="en-US" sz="1400" b="1" kern="0" dirty="0" smtClean="0">
                <a:solidFill>
                  <a:srgbClr val="FFFFFF"/>
                </a:solidFill>
                <a:ea typeface="微软雅黑" pitchFamily="34" charset="-122"/>
                <a:cs typeface="宋体" charset="-122"/>
              </a:rPr>
              <a:t>可以在下列情况使用</a:t>
            </a:r>
          </a:p>
          <a:p>
            <a:pPr algn="r" fontAlgn="ctr">
              <a:lnSpc>
                <a:spcPct val="150000"/>
              </a:lnSpc>
              <a:buClr>
                <a:srgbClr val="E20000"/>
              </a:buClr>
              <a:buSzPct val="60000"/>
              <a:defRPr/>
            </a:pPr>
            <a:endParaRPr lang="en-US" altLang="zh-CN" sz="1200" kern="0" dirty="0" smtClean="0">
              <a:solidFill>
                <a:srgbClr val="FFFFFF"/>
              </a:solidFill>
              <a:ea typeface="微软雅黑" pitchFamily="34" charset="-122"/>
              <a:cs typeface="宋体" charset="-122"/>
            </a:endParaRPr>
          </a:p>
          <a:p>
            <a:pPr algn="r" fontAlgn="ctr">
              <a:lnSpc>
                <a:spcPct val="150000"/>
              </a:lnSpc>
              <a:buClr>
                <a:srgbClr val="E20000"/>
              </a:buClr>
              <a:buSzPct val="60000"/>
              <a:defRPr/>
            </a:pPr>
            <a:r>
              <a:rPr lang="zh-CN" altLang="en-US" sz="1200" kern="0" dirty="0" smtClean="0">
                <a:solidFill>
                  <a:srgbClr val="FFFFFF"/>
                </a:solidFill>
                <a:ea typeface="微软雅黑" pitchFamily="34" charset="-122"/>
                <a:cs typeface="宋体" charset="-122"/>
              </a:rPr>
              <a:t>不限次数的用于个人</a:t>
            </a:r>
            <a:r>
              <a:rPr lang="en-US" altLang="zh-CN" sz="1200" kern="0" dirty="0" smtClean="0">
                <a:solidFill>
                  <a:srgbClr val="FFFFFF"/>
                </a:solidFill>
                <a:ea typeface="微软雅黑" pitchFamily="34" charset="-122"/>
                <a:cs typeface="宋体" charset="-122"/>
              </a:rPr>
              <a:t>/</a:t>
            </a:r>
            <a:r>
              <a:rPr lang="zh-CN" altLang="en-US" sz="1200" kern="0" dirty="0" smtClean="0">
                <a:solidFill>
                  <a:srgbClr val="FFFFFF"/>
                </a:solidFill>
                <a:ea typeface="微软雅黑" pitchFamily="34" charset="-122"/>
                <a:cs typeface="宋体" charset="-122"/>
              </a:rPr>
              <a:t>公司、企业</a:t>
            </a:r>
          </a:p>
          <a:p>
            <a:pPr algn="r" fontAlgn="ctr">
              <a:lnSpc>
                <a:spcPct val="150000"/>
              </a:lnSpc>
              <a:buClr>
                <a:srgbClr val="E20000"/>
              </a:buClr>
              <a:buSzPct val="60000"/>
              <a:defRPr/>
            </a:pPr>
            <a:r>
              <a:rPr lang="zh-CN" altLang="en-US" sz="1200" kern="0" dirty="0" smtClean="0">
                <a:solidFill>
                  <a:srgbClr val="FFFFFF"/>
                </a:solidFill>
                <a:ea typeface="微软雅黑" pitchFamily="34" charset="-122"/>
                <a:cs typeface="宋体" charset="-122"/>
              </a:rPr>
              <a:t>修改并编辑其中素材内容</a:t>
            </a:r>
          </a:p>
          <a:p>
            <a:pPr algn="r" fontAlgn="ctr">
              <a:lnSpc>
                <a:spcPct val="150000"/>
              </a:lnSpc>
              <a:buClr>
                <a:srgbClr val="E20000"/>
              </a:buClr>
              <a:buSzPct val="60000"/>
              <a:defRPr/>
            </a:pPr>
            <a:r>
              <a:rPr lang="zh-CN" altLang="en-US" sz="1200" kern="0" dirty="0" smtClean="0">
                <a:solidFill>
                  <a:srgbClr val="FFFFFF"/>
                </a:solidFill>
                <a:ea typeface="微软雅黑" pitchFamily="34" charset="-122"/>
                <a:cs typeface="宋体" charset="-122"/>
              </a:rPr>
              <a:t>拷贝并使用其中内容</a:t>
            </a:r>
            <a:endParaRPr lang="zh-CN" altLang="en-US" sz="1200" kern="0" dirty="0">
              <a:solidFill>
                <a:srgbClr val="FFFFFF"/>
              </a:solidFill>
              <a:ea typeface="微软雅黑" pitchFamily="34" charset="-122"/>
              <a:cs typeface="宋体" charset="-122"/>
            </a:endParaRPr>
          </a:p>
        </p:txBody>
      </p:sp>
      <p:sp>
        <p:nvSpPr>
          <p:cNvPr id="8" name="矩形 7"/>
          <p:cNvSpPr/>
          <p:nvPr/>
        </p:nvSpPr>
        <p:spPr>
          <a:xfrm>
            <a:off x="5715008" y="2571744"/>
            <a:ext cx="2928958" cy="1523494"/>
          </a:xfrm>
          <a:prstGeom prst="rect">
            <a:avLst/>
          </a:prstGeom>
        </p:spPr>
        <p:txBody>
          <a:bodyPr wrap="square">
            <a:spAutoFit/>
          </a:bodyPr>
          <a:lstStyle/>
          <a:p>
            <a:pPr fontAlgn="ctr">
              <a:lnSpc>
                <a:spcPct val="150000"/>
              </a:lnSpc>
              <a:buClr>
                <a:srgbClr val="E20000"/>
              </a:buClr>
              <a:buSzPct val="60000"/>
              <a:defRPr/>
            </a:pPr>
            <a:r>
              <a:rPr lang="zh-CN" altLang="en-US" sz="1400" b="1" kern="0" dirty="0" smtClean="0">
                <a:solidFill>
                  <a:srgbClr val="FFFFFF"/>
                </a:solidFill>
                <a:ea typeface="微软雅黑" pitchFamily="34" charset="-122"/>
                <a:cs typeface="宋体" charset="-122"/>
              </a:rPr>
              <a:t>不可以在以下情况使用</a:t>
            </a:r>
          </a:p>
          <a:p>
            <a:pPr fontAlgn="ctr">
              <a:lnSpc>
                <a:spcPct val="150000"/>
              </a:lnSpc>
              <a:buClr>
                <a:srgbClr val="E20000"/>
              </a:buClr>
              <a:buSzPct val="60000"/>
              <a:defRPr/>
            </a:pPr>
            <a:endParaRPr lang="en-US" altLang="zh-CN" sz="1200" kern="0" dirty="0" smtClean="0">
              <a:solidFill>
                <a:srgbClr val="FFFFFF"/>
              </a:solidFill>
              <a:ea typeface="微软雅黑" pitchFamily="34" charset="-122"/>
              <a:cs typeface="宋体" charset="-122"/>
            </a:endParaRPr>
          </a:p>
          <a:p>
            <a:pPr fontAlgn="ctr">
              <a:lnSpc>
                <a:spcPct val="150000"/>
              </a:lnSpc>
              <a:buClr>
                <a:srgbClr val="E20000"/>
              </a:buClr>
              <a:buSzPct val="60000"/>
              <a:defRPr/>
            </a:pPr>
            <a:r>
              <a:rPr lang="zh-CN" altLang="en-US" sz="1200" kern="0" dirty="0" smtClean="0">
                <a:solidFill>
                  <a:srgbClr val="FFFFFF"/>
                </a:solidFill>
                <a:ea typeface="微软雅黑" pitchFamily="34" charset="-122"/>
                <a:cs typeface="宋体" charset="-122"/>
              </a:rPr>
              <a:t>用于任何形式的在线付费下载</a:t>
            </a:r>
          </a:p>
          <a:p>
            <a:pPr fontAlgn="ctr">
              <a:lnSpc>
                <a:spcPct val="150000"/>
              </a:lnSpc>
              <a:buClr>
                <a:srgbClr val="E20000"/>
              </a:buClr>
              <a:buSzPct val="60000"/>
              <a:defRPr/>
            </a:pPr>
            <a:r>
              <a:rPr lang="zh-CN" altLang="en-US" sz="1200" kern="0" dirty="0" smtClean="0">
                <a:solidFill>
                  <a:srgbClr val="FFFFFF"/>
                </a:solidFill>
                <a:ea typeface="微软雅黑" pitchFamily="34" charset="-122"/>
                <a:cs typeface="宋体" charset="-122"/>
              </a:rPr>
              <a:t>收集整理我们免费资源后，刻录光碟销售</a:t>
            </a:r>
            <a:endParaRPr lang="zh-CN" altLang="en-GB" sz="1200" kern="0" dirty="0" smtClean="0">
              <a:solidFill>
                <a:srgbClr val="FFFFFF"/>
              </a:solidFill>
              <a:ea typeface="微软雅黑" pitchFamily="34" charset="-122"/>
              <a:cs typeface="宋体" charset="-122"/>
            </a:endParaRPr>
          </a:p>
          <a:p>
            <a:pPr fontAlgn="ctr">
              <a:lnSpc>
                <a:spcPct val="150000"/>
              </a:lnSpc>
              <a:buClr>
                <a:srgbClr val="E20000"/>
              </a:buClr>
              <a:buSzPct val="60000"/>
              <a:defRPr/>
            </a:pPr>
            <a:r>
              <a:rPr lang="zh-CN" altLang="en-GB" sz="1200" kern="0" dirty="0" smtClean="0">
                <a:solidFill>
                  <a:srgbClr val="FFFFFF"/>
                </a:solidFill>
                <a:ea typeface="微软雅黑" pitchFamily="34" charset="-122"/>
                <a:cs typeface="宋体" charset="-122"/>
              </a:rPr>
              <a:t>把我们的</a:t>
            </a:r>
            <a:r>
              <a:rPr lang="zh-CN" altLang="en-US" sz="1200" kern="0" dirty="0" smtClean="0">
                <a:solidFill>
                  <a:srgbClr val="FFFFFF"/>
                </a:solidFill>
                <a:ea typeface="微软雅黑" pitchFamily="34" charset="-122"/>
                <a:cs typeface="宋体" charset="-122"/>
              </a:rPr>
              <a:t>素材</a:t>
            </a:r>
            <a:r>
              <a:rPr lang="zh-CN" altLang="en-GB" sz="1200" kern="0" dirty="0" smtClean="0">
                <a:solidFill>
                  <a:srgbClr val="FFFFFF"/>
                </a:solidFill>
                <a:ea typeface="微软雅黑" pitchFamily="34" charset="-122"/>
                <a:cs typeface="宋体" charset="-122"/>
              </a:rPr>
              <a:t>做为您个人作品</a:t>
            </a:r>
            <a:endParaRPr lang="zh-CN" altLang="en-US" sz="1200" kern="0" dirty="0">
              <a:solidFill>
                <a:srgbClr val="FFFFFF"/>
              </a:solidFill>
              <a:ea typeface="微软雅黑" pitchFamily="34" charset="-122"/>
              <a:cs typeface="宋体" charset="-122"/>
            </a:endParaRPr>
          </a:p>
        </p:txBody>
      </p:sp>
      <p:cxnSp>
        <p:nvCxnSpPr>
          <p:cNvPr id="9" name="直接连接符 8"/>
          <p:cNvCxnSpPr/>
          <p:nvPr/>
        </p:nvCxnSpPr>
        <p:spPr bwMode="auto">
          <a:xfrm rot="5400000">
            <a:off x="3642512" y="3429000"/>
            <a:ext cx="1571636" cy="1588"/>
          </a:xfrm>
          <a:prstGeom prst="line">
            <a:avLst/>
          </a:prstGeom>
          <a:solidFill>
            <a:srgbClr val="E20000"/>
          </a:solidFill>
          <a:ln w="3175" cap="flat" cmpd="sng" algn="ctr">
            <a:solidFill>
              <a:srgbClr val="FFFFFF"/>
            </a:solidFill>
            <a:prstDash val="sysDot"/>
            <a:round/>
            <a:headEnd type="none" w="med" len="med"/>
            <a:tailEnd type="none" w="med" len="med"/>
          </a:ln>
          <a:effectLst/>
        </p:spPr>
      </p:cxnSp>
      <p:pic>
        <p:nvPicPr>
          <p:cNvPr id="10" name="图片 9"/>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123728" y="699805"/>
            <a:ext cx="4762500" cy="1285875"/>
          </a:xfrm>
          <a:prstGeom prst="rect">
            <a:avLst/>
          </a:prstGeom>
          <a:noFill/>
          <a:ln>
            <a:noFill/>
          </a:ln>
        </p:spPr>
      </p:pic>
    </p:spTree>
    <p:extLst>
      <p:ext uri="{BB962C8B-B14F-4D97-AF65-F5344CB8AC3E}">
        <p14:creationId xmlns:p14="http://schemas.microsoft.com/office/powerpoint/2010/main" val="102892253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微笑PPT - 小A">
  <a:themeElements>
    <a:clrScheme name="微笑PPT - 小A 1">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fontScheme name="微笑PPT - 小A">
      <a:majorFont>
        <a:latin typeface="Arial"/>
        <a:ea typeface="微软雅黑"/>
        <a:cs typeface="宋体"/>
      </a:majorFont>
      <a:minorFont>
        <a:latin typeface="Arial"/>
        <a:ea typeface="微软雅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Arial" charset="0"/>
            <a:ea typeface="华文细黑"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Arial" charset="0"/>
            <a:ea typeface="华文细黑" pitchFamily="2" charset="-122"/>
          </a:defRPr>
        </a:defPPr>
      </a:lstStyle>
    </a:lnDef>
  </a:objectDefaults>
  <a:extraClrSchemeLst>
    <a:extraClrScheme>
      <a:clrScheme name="微笑PPT - 小A 1">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117</TotalTime>
  <Words>369</Words>
  <Application>Microsoft Office PowerPoint</Application>
  <PresentationFormat>全屏显示(4:3)</PresentationFormat>
  <Paragraphs>42</Paragraphs>
  <Slides>7</Slides>
  <Notes>0</Notes>
  <HiddenSlides>0</HiddenSlides>
  <MMClips>0</MMClips>
  <ScaleCrop>false</ScaleCrop>
  <HeadingPairs>
    <vt:vector size="4" baseType="variant">
      <vt:variant>
        <vt:lpstr>主题</vt:lpstr>
      </vt:variant>
      <vt:variant>
        <vt:i4>2</vt:i4>
      </vt:variant>
      <vt:variant>
        <vt:lpstr>幻灯片标题</vt:lpstr>
      </vt:variant>
      <vt:variant>
        <vt:i4>7</vt:i4>
      </vt:variant>
    </vt:vector>
  </HeadingPairs>
  <TitlesOfParts>
    <vt:vector size="9" baseType="lpstr">
      <vt:lpstr>Office 主题</vt:lpstr>
      <vt:lpstr>微笑PPT - 小A</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AFI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wangwei</dc:creator>
  <cp:lastModifiedBy>jccook</cp:lastModifiedBy>
  <cp:revision>69</cp:revision>
  <dcterms:created xsi:type="dcterms:W3CDTF">2011-05-18T08:51:23Z</dcterms:created>
  <dcterms:modified xsi:type="dcterms:W3CDTF">2012-12-26T12:07:49Z</dcterms:modified>
</cp:coreProperties>
</file>