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62" r:id="rId6"/>
    <p:sldId id="263" r:id="rId7"/>
    <p:sldId id="265" r:id="rId8"/>
    <p:sldId id="266" r:id="rId9"/>
    <p:sldId id="267" r:id="rId10"/>
    <p:sldId id="259" r:id="rId11"/>
    <p:sldId id="268" r:id="rId12"/>
    <p:sldId id="269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2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053" autoAdjust="0"/>
    <p:restoredTop sz="94660"/>
  </p:normalViewPr>
  <p:slideViewPr>
    <p:cSldViewPr>
      <p:cViewPr>
        <p:scale>
          <a:sx n="90" d="100"/>
          <a:sy n="90" d="100"/>
        </p:scale>
        <p:origin x="-834" y="-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FF99C-8D6E-47CE-9BFF-8624FE23259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259A8-EE6B-403A-BC2D-63BD7BC76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203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59A8-EE6B-403A-BC2D-63BD7BC768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563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259A8-EE6B-403A-BC2D-63BD7BC768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563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452586"/>
            <a:ext cx="23920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雾一二练习作品 ，模板设计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57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7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6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04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014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92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987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297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813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4748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1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107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496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511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7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21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9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3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0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14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12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5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8F582-FC2F-419A-9BC7-7F2E87FB79A3}" type="datetimeFigureOut">
              <a:rPr lang="zh-CN" altLang="en-US" smtClean="0"/>
              <a:t>2012/12/29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7748E-B2DA-486E-AA62-F1D685B0B11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3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7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-5286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857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5557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3467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122000" y="-31686"/>
            <a:ext cx="785786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9077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6777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4582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2492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0192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77997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580214" y="-31686"/>
            <a:ext cx="79108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7910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5610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23520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3127286" y="2540064"/>
            <a:ext cx="785786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39130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6830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54635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62545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70245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78050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85500" y="2540064"/>
            <a:ext cx="79108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3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63" grpId="0" animBg="1"/>
      <p:bldP spid="65" grpId="0" animBg="1"/>
      <p:bldP spid="67" grpId="0" animBg="1"/>
      <p:bldP spid="69" grpId="0" animBg="1"/>
      <p:bldP spid="71" grpId="0" animBg="1"/>
      <p:bldP spid="73" grpId="0" animBg="1"/>
      <p:bldP spid="75" grpId="0" animBg="1"/>
      <p:bldP spid="77" grpId="0" animBg="1"/>
      <p:bldP spid="79" grpId="0" animBg="1"/>
      <p:bldP spid="81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7565" y="2646750"/>
            <a:ext cx="2822317" cy="2822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000"/>
            <a:ext cx="9145468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000"/>
            <a:ext cx="9145468" cy="514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8144" y="44968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  <a:endParaRPr lang="zh-CN" altLang="en-US" sz="28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31590"/>
            <a:ext cx="1558711" cy="1255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56" y="627534"/>
            <a:ext cx="669207" cy="689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178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5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142381"/>
            <a:ext cx="892624" cy="857256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143123"/>
            <a:ext cx="857256" cy="83245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1928808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1928808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838968" y="2571552"/>
            <a:ext cx="1178727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24854"/>
            <a:ext cx="4762500" cy="964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4344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7565" y="2646750"/>
            <a:ext cx="2822317" cy="2822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000"/>
            <a:ext cx="9145468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000"/>
            <a:ext cx="9145468" cy="514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8144" y="449680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8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31590"/>
            <a:ext cx="1558711" cy="1255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56" y="627534"/>
            <a:ext cx="669207" cy="689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752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2008"/>
            <a:ext cx="8676456" cy="4835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72008"/>
            <a:ext cx="377788" cy="483518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494" y="5046311"/>
            <a:ext cx="9180494" cy="45719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308304" y="93861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录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7956376" y="1707654"/>
            <a:ext cx="50405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83568" y="1707654"/>
            <a:ext cx="7128792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956376" y="2499742"/>
            <a:ext cx="50405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83568" y="2499742"/>
            <a:ext cx="7128792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956376" y="3291830"/>
            <a:ext cx="50405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3568" y="3291830"/>
            <a:ext cx="7128792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56376" y="4083918"/>
            <a:ext cx="50405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3568" y="4083918"/>
            <a:ext cx="7128792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555676" y="1995686"/>
            <a:ext cx="7200900" cy="97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543" tIns="53771" rIns="107543" bIns="53771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方正粗倩简体" pitchFamily="65" charset="-122"/>
                <a:ea typeface="方正粗倩简体" pitchFamily="65" charset="-122"/>
              </a:rPr>
              <a:t>点击此处添加标题</a:t>
            </a:r>
            <a:endParaRPr lang="zh-CN" altLang="en-US" sz="2800" b="1" spc="353" dirty="0">
              <a:solidFill>
                <a:srgbClr val="0070C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 algn="ctr">
              <a:defRPr/>
            </a:pPr>
            <a:endParaRPr lang="zh-CN" altLang="en-US" sz="2800" b="1" spc="353" dirty="0">
              <a:solidFill>
                <a:srgbClr val="0070C0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483668" y="1203598"/>
            <a:ext cx="7200900" cy="53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543" tIns="53771" rIns="107543" bIns="53771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方正粗倩简体" pitchFamily="65" charset="-122"/>
                <a:ea typeface="方正粗倩简体" pitchFamily="65" charset="-122"/>
              </a:rPr>
              <a:t>  </a:t>
            </a:r>
            <a:r>
              <a:rPr lang="zh-CN" altLang="en-US" sz="2800" b="1" dirty="0" smtClean="0">
                <a:solidFill>
                  <a:srgbClr val="0070C0"/>
                </a:solidFill>
                <a:latin typeface="方正粗倩简体" pitchFamily="65" charset="-122"/>
                <a:ea typeface="方正粗倩简体" pitchFamily="65" charset="-122"/>
              </a:rPr>
              <a:t>点击此处添加标题</a:t>
            </a:r>
            <a:endParaRPr lang="zh-CN" altLang="en-US" sz="2800" b="1" spc="353" dirty="0">
              <a:solidFill>
                <a:srgbClr val="0070C0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411784" y="2787774"/>
            <a:ext cx="7416800" cy="53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543" tIns="53771" rIns="107543" bIns="53771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方正粗倩简体" pitchFamily="65" charset="-122"/>
                <a:ea typeface="方正粗倩简体" pitchFamily="65" charset="-122"/>
              </a:rPr>
              <a:t>点击此处添加标题</a:t>
            </a:r>
            <a:endParaRPr lang="zh-CN" altLang="en-US" sz="2800" b="1" spc="353" dirty="0">
              <a:solidFill>
                <a:srgbClr val="0070C0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151733" y="3598734"/>
            <a:ext cx="6028779" cy="97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7543" tIns="53771" rIns="107543" bIns="53771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方正粗倩简体" pitchFamily="65" charset="-122"/>
                <a:ea typeface="方正粗倩简体" pitchFamily="65" charset="-122"/>
              </a:rPr>
              <a:t>点击此处添加标题</a:t>
            </a:r>
            <a:endParaRPr lang="zh-CN" altLang="en-US" sz="2800" b="1" spc="353" dirty="0">
              <a:solidFill>
                <a:srgbClr val="0070C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pPr algn="ctr">
              <a:defRPr/>
            </a:pPr>
            <a:endParaRPr lang="zh-CN" altLang="en-US" sz="2800" b="1" spc="353" dirty="0">
              <a:solidFill>
                <a:srgbClr val="0070C0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5245" y="1010221"/>
            <a:ext cx="54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rPr>
              <a:t>1</a:t>
            </a:r>
            <a:endParaRPr lang="zh-CN" altLang="en-US" sz="4400" b="1" dirty="0">
              <a:solidFill>
                <a:srgbClr val="0070C0"/>
              </a:solidFill>
              <a:latin typeface="Cooper Std Black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84368" y="1802309"/>
            <a:ext cx="54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rPr>
              <a:t>2</a:t>
            </a:r>
            <a:endParaRPr lang="zh-CN" altLang="en-US" sz="4400" b="1" dirty="0">
              <a:solidFill>
                <a:srgbClr val="0070C0"/>
              </a:solidFill>
              <a:latin typeface="Cooper Std Black" pitchFamily="18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87574" y="2594397"/>
            <a:ext cx="54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rPr>
              <a:t>3</a:t>
            </a:r>
            <a:endParaRPr lang="zh-CN" altLang="en-US" sz="4400" b="1" dirty="0">
              <a:solidFill>
                <a:srgbClr val="0070C0"/>
              </a:solidFill>
              <a:latin typeface="Cooper Std Black" pitchFamily="18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72346" y="3386485"/>
            <a:ext cx="54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rPr>
              <a:t>4</a:t>
            </a:r>
            <a:endParaRPr lang="zh-CN" altLang="en-US" sz="4400" b="1" dirty="0">
              <a:solidFill>
                <a:srgbClr val="0070C0"/>
              </a:solidFill>
              <a:latin typeface="Cooper Std Black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7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14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2008"/>
            <a:ext cx="8676456" cy="4835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72008"/>
            <a:ext cx="377788" cy="483518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494" y="5046311"/>
            <a:ext cx="9180494" cy="45719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28184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rc 3"/>
          <p:cNvSpPr>
            <a:spLocks noChangeAspect="1"/>
          </p:cNvSpPr>
          <p:nvPr/>
        </p:nvSpPr>
        <p:spPr bwMode="auto">
          <a:xfrm>
            <a:off x="-307905" y="-247826"/>
            <a:ext cx="1079993" cy="1080000"/>
          </a:xfrm>
          <a:prstGeom prst="donut">
            <a:avLst>
              <a:gd name="adj" fmla="val 8456"/>
            </a:avLst>
          </a:prstGeom>
          <a:solidFill>
            <a:schemeClr val="bg1">
              <a:lumMod val="65000"/>
              <a:alpha val="1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rc 3"/>
          <p:cNvSpPr>
            <a:spLocks noChangeAspect="1"/>
          </p:cNvSpPr>
          <p:nvPr/>
        </p:nvSpPr>
        <p:spPr bwMode="auto">
          <a:xfrm>
            <a:off x="-113507" y="-53426"/>
            <a:ext cx="691196" cy="691200"/>
          </a:xfrm>
          <a:prstGeom prst="donut">
            <a:avLst>
              <a:gd name="adj" fmla="val 13266"/>
            </a:avLst>
          </a:prstGeom>
          <a:solidFill>
            <a:schemeClr val="bg1">
              <a:lumMod val="65000"/>
              <a:alpha val="3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rc 3"/>
          <p:cNvSpPr>
            <a:spLocks noChangeAspect="1"/>
          </p:cNvSpPr>
          <p:nvPr/>
        </p:nvSpPr>
        <p:spPr bwMode="auto">
          <a:xfrm>
            <a:off x="80892" y="140974"/>
            <a:ext cx="302398" cy="302400"/>
          </a:xfrm>
          <a:prstGeom prst="donut">
            <a:avLst>
              <a:gd name="adj" fmla="val 28397"/>
            </a:avLst>
          </a:prstGeom>
          <a:solidFill>
            <a:schemeClr val="bg1">
              <a:lumMod val="65000"/>
              <a:alpha val="6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3168" y="-187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01675" y="1497013"/>
            <a:ext cx="8243888" cy="2871787"/>
          </a:xfrm>
          <a:custGeom>
            <a:avLst/>
            <a:gdLst>
              <a:gd name="connsiteX0" fmla="*/ 0 w 8243888"/>
              <a:gd name="connsiteY0" fmla="*/ 2871788 h 2871788"/>
              <a:gd name="connsiteX1" fmla="*/ 185738 w 8243888"/>
              <a:gd name="connsiteY1" fmla="*/ 1971675 h 2871788"/>
              <a:gd name="connsiteX2" fmla="*/ 971550 w 8243888"/>
              <a:gd name="connsiteY2" fmla="*/ 1285875 h 2871788"/>
              <a:gd name="connsiteX3" fmla="*/ 1885950 w 8243888"/>
              <a:gd name="connsiteY3" fmla="*/ 428625 h 2871788"/>
              <a:gd name="connsiteX4" fmla="*/ 2614613 w 8243888"/>
              <a:gd name="connsiteY4" fmla="*/ 1228725 h 2871788"/>
              <a:gd name="connsiteX5" fmla="*/ 3243263 w 8243888"/>
              <a:gd name="connsiteY5" fmla="*/ 2000250 h 2871788"/>
              <a:gd name="connsiteX6" fmla="*/ 3757613 w 8243888"/>
              <a:gd name="connsiteY6" fmla="*/ 1300163 h 2871788"/>
              <a:gd name="connsiteX7" fmla="*/ 4572000 w 8243888"/>
              <a:gd name="connsiteY7" fmla="*/ 1171575 h 2871788"/>
              <a:gd name="connsiteX8" fmla="*/ 5157788 w 8243888"/>
              <a:gd name="connsiteY8" fmla="*/ 1585913 h 2871788"/>
              <a:gd name="connsiteX9" fmla="*/ 5757863 w 8243888"/>
              <a:gd name="connsiteY9" fmla="*/ 242888 h 2871788"/>
              <a:gd name="connsiteX10" fmla="*/ 6157913 w 8243888"/>
              <a:gd name="connsiteY10" fmla="*/ 0 h 2871788"/>
              <a:gd name="connsiteX11" fmla="*/ 6672263 w 8243888"/>
              <a:gd name="connsiteY11" fmla="*/ 828675 h 2871788"/>
              <a:gd name="connsiteX12" fmla="*/ 8086725 w 8243888"/>
              <a:gd name="connsiteY12" fmla="*/ 1285875 h 2871788"/>
              <a:gd name="connsiteX13" fmla="*/ 8243888 w 8243888"/>
              <a:gd name="connsiteY13" fmla="*/ 1271588 h 287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43888" h="2871788">
                <a:moveTo>
                  <a:pt x="0" y="2871788"/>
                </a:moveTo>
                <a:lnTo>
                  <a:pt x="185738" y="1971675"/>
                </a:lnTo>
                <a:lnTo>
                  <a:pt x="971550" y="1285875"/>
                </a:lnTo>
                <a:lnTo>
                  <a:pt x="1885950" y="428625"/>
                </a:lnTo>
                <a:lnTo>
                  <a:pt x="2614613" y="1228725"/>
                </a:lnTo>
                <a:lnTo>
                  <a:pt x="3243263" y="2000250"/>
                </a:lnTo>
                <a:lnTo>
                  <a:pt x="3757613" y="1300163"/>
                </a:lnTo>
                <a:lnTo>
                  <a:pt x="4572000" y="1171575"/>
                </a:lnTo>
                <a:lnTo>
                  <a:pt x="5157788" y="1585913"/>
                </a:lnTo>
                <a:lnTo>
                  <a:pt x="5757863" y="242888"/>
                </a:lnTo>
                <a:lnTo>
                  <a:pt x="6157913" y="0"/>
                </a:lnTo>
                <a:lnTo>
                  <a:pt x="6672263" y="828675"/>
                </a:lnTo>
                <a:lnTo>
                  <a:pt x="8086725" y="1285875"/>
                </a:lnTo>
                <a:lnTo>
                  <a:pt x="8243888" y="1271588"/>
                </a:lnTo>
              </a:path>
            </a:pathLst>
          </a:custGeom>
          <a:ln w="25400">
            <a:solidFill>
              <a:srgbClr val="0070C0"/>
            </a:solidFill>
          </a:ln>
          <a:effectLst>
            <a:outerShdw blurRad="635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2425700" y="1765300"/>
            <a:ext cx="323850" cy="323850"/>
            <a:chOff x="5323470" y="320841"/>
            <a:chExt cx="324000" cy="324000"/>
          </a:xfrm>
          <a:solidFill>
            <a:srgbClr val="F02079"/>
          </a:solidFill>
        </p:grpSpPr>
        <p:sp>
          <p:nvSpPr>
            <p:cNvPr id="19" name="同心圆 18"/>
            <p:cNvSpPr>
              <a:spLocks noChangeAspect="1"/>
            </p:cNvSpPr>
            <p:nvPr/>
          </p:nvSpPr>
          <p:spPr>
            <a:xfrm>
              <a:off x="5323470" y="320841"/>
              <a:ext cx="324000" cy="324000"/>
            </a:xfrm>
            <a:prstGeom prst="donut">
              <a:avLst>
                <a:gd name="adj" fmla="val 9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同心圆 19"/>
            <p:cNvSpPr>
              <a:spLocks noChangeAspect="1"/>
            </p:cNvSpPr>
            <p:nvPr/>
          </p:nvSpPr>
          <p:spPr>
            <a:xfrm>
              <a:off x="5377470" y="374841"/>
              <a:ext cx="216000" cy="216000"/>
            </a:xfrm>
            <a:prstGeom prst="donut">
              <a:avLst>
                <a:gd name="adj" fmla="val 133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431470" y="428841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8"/>
          <p:cNvGrpSpPr>
            <a:grpSpLocks/>
          </p:cNvGrpSpPr>
          <p:nvPr/>
        </p:nvGrpSpPr>
        <p:grpSpPr bwMode="auto">
          <a:xfrm>
            <a:off x="5105400" y="2513013"/>
            <a:ext cx="323850" cy="323850"/>
            <a:chOff x="5323470" y="320841"/>
            <a:chExt cx="324000" cy="324000"/>
          </a:xfrm>
          <a:solidFill>
            <a:srgbClr val="F02079"/>
          </a:solidFill>
        </p:grpSpPr>
        <p:sp>
          <p:nvSpPr>
            <p:cNvPr id="23" name="同心圆 22"/>
            <p:cNvSpPr>
              <a:spLocks noChangeAspect="1"/>
            </p:cNvSpPr>
            <p:nvPr/>
          </p:nvSpPr>
          <p:spPr>
            <a:xfrm>
              <a:off x="5323470" y="320841"/>
              <a:ext cx="324000" cy="324000"/>
            </a:xfrm>
            <a:prstGeom prst="donut">
              <a:avLst>
                <a:gd name="adj" fmla="val 92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同心圆 23"/>
            <p:cNvSpPr>
              <a:spLocks noChangeAspect="1"/>
            </p:cNvSpPr>
            <p:nvPr/>
          </p:nvSpPr>
          <p:spPr>
            <a:xfrm>
              <a:off x="5377470" y="374841"/>
              <a:ext cx="216000" cy="216000"/>
            </a:xfrm>
            <a:prstGeom prst="donut">
              <a:avLst>
                <a:gd name="adj" fmla="val 133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5431470" y="428841"/>
              <a:ext cx="108000" cy="10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椭圆 25"/>
          <p:cNvSpPr>
            <a:spLocks noChangeAspect="1"/>
          </p:cNvSpPr>
          <p:nvPr/>
        </p:nvSpPr>
        <p:spPr>
          <a:xfrm>
            <a:off x="655638" y="4279900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846138" y="3416300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890963" y="3422650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403725" y="2751138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5794375" y="3008313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405563" y="1693863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799263" y="1452563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321550" y="2252663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8716963" y="2716213"/>
            <a:ext cx="107950" cy="107950"/>
          </a:xfrm>
          <a:prstGeom prst="ellipse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988" y="3049588"/>
            <a:ext cx="118268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effectLst>
                  <a:outerShdw blurRad="63500" algn="ctr" rotWithShape="0">
                    <a:schemeClr val="bg1">
                      <a:alpha val="7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</a:t>
            </a:r>
            <a:endParaRPr lang="zh-CN" altLang="en-US" sz="1600" b="1" dirty="0">
              <a:solidFill>
                <a:srgbClr val="0070C0"/>
              </a:solidFill>
              <a:effectLst>
                <a:outerShdw blurRad="63500" algn="ctr" rotWithShape="0">
                  <a:schemeClr val="bg1">
                    <a:alpha val="70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51000" y="1466850"/>
            <a:ext cx="1905000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effectLst>
                  <a:outerShdw blurRad="63500" algn="ctr" rotWithShape="0">
                    <a:schemeClr val="bg1">
                      <a:alpha val="7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</a:t>
            </a:r>
            <a:endParaRPr lang="zh-CN" altLang="en-US" sz="1600" b="1" dirty="0">
              <a:solidFill>
                <a:srgbClr val="0070C0"/>
              </a:solidFill>
              <a:effectLst>
                <a:outerShdw blurRad="63500" algn="ctr" rotWithShape="0">
                  <a:schemeClr val="bg1">
                    <a:alpha val="70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35675" y="1116013"/>
            <a:ext cx="1665288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effectLst>
                  <a:outerShdw blurRad="63500" algn="ctr" rotWithShape="0">
                    <a:schemeClr val="bg1">
                      <a:alpha val="7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</a:t>
            </a:r>
            <a:endParaRPr lang="zh-CN" altLang="en-US" sz="1600" b="1" dirty="0">
              <a:solidFill>
                <a:srgbClr val="0070C0"/>
              </a:solidFill>
              <a:effectLst>
                <a:outerShdw blurRad="63500" algn="ctr" rotWithShape="0">
                  <a:schemeClr val="bg1">
                    <a:alpha val="70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75138" y="1973263"/>
            <a:ext cx="198596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effectLst>
                  <a:outerShdw blurRad="63500" algn="ctr" rotWithShape="0">
                    <a:schemeClr val="bg1">
                      <a:alpha val="7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</a:t>
            </a:r>
            <a:endParaRPr lang="zh-CN" altLang="en-US" sz="1600" b="1" dirty="0">
              <a:solidFill>
                <a:srgbClr val="0070C0"/>
              </a:solidFill>
              <a:effectLst>
                <a:outerShdw blurRad="63500" algn="ctr" rotWithShape="0">
                  <a:schemeClr val="bg1">
                    <a:alpha val="70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055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00"/>
                            </p:stCondLst>
                            <p:childTnLst>
                              <p:par>
                                <p:cTn id="114" presetID="0" presetClass="path" presetSubtype="0" repeatCount="2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1975 L 0 0 Z " pathEditMode="relative" ptsTypes="AAA">
                                      <p:cBhvr>
                                        <p:cTn id="1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2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1975 L 0 0 Z " pathEditMode="relative" ptsTypes="AAA">
                                      <p:cBhvr>
                                        <p:cTn id="117" dur="2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2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1975 L 0 0 Z " pathEditMode="relative" ptsTypes="AAA">
                                      <p:cBhvr>
                                        <p:cTn id="119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1975 L 0 0 Z " pathEditMode="relative" ptsTypes="AAA">
                                      <p:cBhvr>
                                        <p:cTn id="121" dur="2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2008"/>
            <a:ext cx="8676456" cy="4835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72008"/>
            <a:ext cx="377788" cy="483518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494" y="5046311"/>
            <a:ext cx="9180494" cy="45719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28184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rc 3"/>
          <p:cNvSpPr>
            <a:spLocks noChangeAspect="1"/>
          </p:cNvSpPr>
          <p:nvPr/>
        </p:nvSpPr>
        <p:spPr bwMode="auto">
          <a:xfrm>
            <a:off x="-307905" y="-247826"/>
            <a:ext cx="1079993" cy="1080000"/>
          </a:xfrm>
          <a:prstGeom prst="donut">
            <a:avLst>
              <a:gd name="adj" fmla="val 8456"/>
            </a:avLst>
          </a:prstGeom>
          <a:solidFill>
            <a:schemeClr val="bg1">
              <a:lumMod val="65000"/>
              <a:alpha val="1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rc 3"/>
          <p:cNvSpPr>
            <a:spLocks noChangeAspect="1"/>
          </p:cNvSpPr>
          <p:nvPr/>
        </p:nvSpPr>
        <p:spPr bwMode="auto">
          <a:xfrm>
            <a:off x="-113507" y="-53426"/>
            <a:ext cx="691196" cy="691200"/>
          </a:xfrm>
          <a:prstGeom prst="donut">
            <a:avLst>
              <a:gd name="adj" fmla="val 13266"/>
            </a:avLst>
          </a:prstGeom>
          <a:solidFill>
            <a:schemeClr val="bg1">
              <a:lumMod val="65000"/>
              <a:alpha val="3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rc 3"/>
          <p:cNvSpPr>
            <a:spLocks noChangeAspect="1"/>
          </p:cNvSpPr>
          <p:nvPr/>
        </p:nvSpPr>
        <p:spPr bwMode="auto">
          <a:xfrm>
            <a:off x="80892" y="140974"/>
            <a:ext cx="302398" cy="302400"/>
          </a:xfrm>
          <a:prstGeom prst="donut">
            <a:avLst>
              <a:gd name="adj" fmla="val 28397"/>
            </a:avLst>
          </a:prstGeom>
          <a:solidFill>
            <a:schemeClr val="bg1">
              <a:lumMod val="65000"/>
              <a:alpha val="6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3168" y="-187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defRPr>
            </a:lvl1pPr>
          </a:lstStyle>
          <a:p>
            <a:r>
              <a:rPr lang="en-US" altLang="zh-CN" sz="3600" dirty="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9" name="组合 81"/>
          <p:cNvGrpSpPr>
            <a:grpSpLocks/>
          </p:cNvGrpSpPr>
          <p:nvPr/>
        </p:nvGrpSpPr>
        <p:grpSpPr bwMode="auto">
          <a:xfrm>
            <a:off x="1357313" y="923925"/>
            <a:ext cx="1036637" cy="1036638"/>
            <a:chOff x="1357227" y="985292"/>
            <a:chExt cx="1036800" cy="1036800"/>
          </a:xfrm>
        </p:grpSpPr>
        <p:sp>
          <p:nvSpPr>
            <p:cNvPr id="40" name="空心弧 39"/>
            <p:cNvSpPr>
              <a:spLocks noChangeAspect="1"/>
            </p:cNvSpPr>
            <p:nvPr/>
          </p:nvSpPr>
          <p:spPr>
            <a:xfrm>
              <a:off x="1357227" y="985292"/>
              <a:ext cx="1036800" cy="1036800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rgbClr val="0070C0">
                <a:alpha val="80000"/>
              </a:srgbClr>
            </a:solidFill>
            <a:ln w="1587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b="1">
                <a:solidFill>
                  <a:srgbClr val="0070C0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空心弧 40"/>
            <p:cNvSpPr>
              <a:spLocks noChangeAspect="1"/>
            </p:cNvSpPr>
            <p:nvPr/>
          </p:nvSpPr>
          <p:spPr>
            <a:xfrm>
              <a:off x="1357227" y="985292"/>
              <a:ext cx="1036800" cy="1036800"/>
            </a:xfrm>
            <a:prstGeom prst="blockArc">
              <a:avLst>
                <a:gd name="adj1" fmla="val 16208198"/>
                <a:gd name="adj2" fmla="val 0"/>
                <a:gd name="adj3" fmla="val 25000"/>
              </a:avLst>
            </a:prstGeom>
            <a:solidFill>
              <a:srgbClr val="F02079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 dirty="0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2" name="Rectangle 13"/>
            <p:cNvSpPr>
              <a:spLocks noChangeArrowheads="1"/>
            </p:cNvSpPr>
            <p:nvPr/>
          </p:nvSpPr>
          <p:spPr bwMode="auto">
            <a:xfrm>
              <a:off x="1589038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0070C0"/>
                  </a:solidFill>
                  <a:ea typeface="微软雅黑" pitchFamily="34" charset="-122"/>
                </a:rPr>
                <a:t>1.</a:t>
              </a:r>
              <a:endParaRPr lang="zh-CN" altLang="en-US" sz="2000" b="1">
                <a:solidFill>
                  <a:srgbClr val="0070C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43" name="组合 82"/>
          <p:cNvGrpSpPr>
            <a:grpSpLocks/>
          </p:cNvGrpSpPr>
          <p:nvPr/>
        </p:nvGrpSpPr>
        <p:grpSpPr bwMode="auto">
          <a:xfrm>
            <a:off x="3154363" y="923925"/>
            <a:ext cx="1036637" cy="1036638"/>
            <a:chOff x="3154809" y="985292"/>
            <a:chExt cx="1036800" cy="1036800"/>
          </a:xfrm>
        </p:grpSpPr>
        <p:sp>
          <p:nvSpPr>
            <p:cNvPr id="44" name="空心弧 43"/>
            <p:cNvSpPr>
              <a:spLocks noChangeAspect="1"/>
            </p:cNvSpPr>
            <p:nvPr/>
          </p:nvSpPr>
          <p:spPr>
            <a:xfrm>
              <a:off x="3154809" y="985292"/>
              <a:ext cx="1036800" cy="1036800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rgbClr val="0070C0">
                <a:alpha val="80000"/>
              </a:srgbClr>
            </a:solidFill>
            <a:ln w="1587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b="1">
                <a:solidFill>
                  <a:srgbClr val="0070C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空心弧 44"/>
            <p:cNvSpPr>
              <a:spLocks noChangeAspect="1"/>
            </p:cNvSpPr>
            <p:nvPr/>
          </p:nvSpPr>
          <p:spPr>
            <a:xfrm>
              <a:off x="3154809" y="985292"/>
              <a:ext cx="1036800" cy="1036800"/>
            </a:xfrm>
            <a:prstGeom prst="blockArc">
              <a:avLst>
                <a:gd name="adj1" fmla="val 16208198"/>
                <a:gd name="adj2" fmla="val 5388154"/>
                <a:gd name="adj3" fmla="val 25305"/>
              </a:avLst>
            </a:prstGeom>
            <a:solidFill>
              <a:srgbClr val="F02079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 dirty="0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3386620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0070C0"/>
                  </a:solidFill>
                  <a:ea typeface="微软雅黑" pitchFamily="34" charset="-122"/>
                </a:rPr>
                <a:t>2.</a:t>
              </a:r>
              <a:endParaRPr lang="zh-CN" altLang="en-US" sz="2000" b="1">
                <a:solidFill>
                  <a:srgbClr val="0070C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47" name="组合 83"/>
          <p:cNvGrpSpPr>
            <a:grpSpLocks/>
          </p:cNvGrpSpPr>
          <p:nvPr/>
        </p:nvGrpSpPr>
        <p:grpSpPr bwMode="auto">
          <a:xfrm>
            <a:off x="4953000" y="923925"/>
            <a:ext cx="1036638" cy="1036638"/>
            <a:chOff x="4952390" y="985292"/>
            <a:chExt cx="1036800" cy="1036800"/>
          </a:xfrm>
        </p:grpSpPr>
        <p:sp>
          <p:nvSpPr>
            <p:cNvPr id="48" name="空心弧 47"/>
            <p:cNvSpPr>
              <a:spLocks noChangeAspect="1"/>
            </p:cNvSpPr>
            <p:nvPr/>
          </p:nvSpPr>
          <p:spPr>
            <a:xfrm>
              <a:off x="4952390" y="985292"/>
              <a:ext cx="1036800" cy="1036800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rgbClr val="0070C0">
                <a:alpha val="80000"/>
              </a:srgbClr>
            </a:solidFill>
            <a:ln w="1587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b="1">
                <a:solidFill>
                  <a:srgbClr val="0070C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空心弧 48"/>
            <p:cNvSpPr>
              <a:spLocks noChangeAspect="1"/>
            </p:cNvSpPr>
            <p:nvPr/>
          </p:nvSpPr>
          <p:spPr>
            <a:xfrm>
              <a:off x="4952390" y="985292"/>
              <a:ext cx="1036800" cy="1036800"/>
            </a:xfrm>
            <a:prstGeom prst="blockArc">
              <a:avLst>
                <a:gd name="adj1" fmla="val 16208198"/>
                <a:gd name="adj2" fmla="val 10800000"/>
                <a:gd name="adj3" fmla="val 25170"/>
              </a:avLst>
            </a:prstGeom>
            <a:solidFill>
              <a:srgbClr val="F02079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 dirty="0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0" name="Rectangle 13"/>
            <p:cNvSpPr>
              <a:spLocks noChangeArrowheads="1"/>
            </p:cNvSpPr>
            <p:nvPr/>
          </p:nvSpPr>
          <p:spPr bwMode="auto">
            <a:xfrm>
              <a:off x="5184201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0070C0"/>
                  </a:solidFill>
                  <a:ea typeface="微软雅黑" pitchFamily="34" charset="-122"/>
                </a:rPr>
                <a:t>3.</a:t>
              </a:r>
              <a:endParaRPr lang="zh-CN" altLang="en-US" sz="2000" b="1">
                <a:solidFill>
                  <a:srgbClr val="0070C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1" name="组合 84"/>
          <p:cNvGrpSpPr>
            <a:grpSpLocks/>
          </p:cNvGrpSpPr>
          <p:nvPr/>
        </p:nvGrpSpPr>
        <p:grpSpPr bwMode="auto">
          <a:xfrm>
            <a:off x="6750050" y="923925"/>
            <a:ext cx="1036638" cy="1036638"/>
            <a:chOff x="6749973" y="985292"/>
            <a:chExt cx="1036800" cy="1036800"/>
          </a:xfrm>
        </p:grpSpPr>
        <p:sp>
          <p:nvSpPr>
            <p:cNvPr id="52" name="同心圆 51"/>
            <p:cNvSpPr>
              <a:spLocks noChangeAspect="1"/>
            </p:cNvSpPr>
            <p:nvPr/>
          </p:nvSpPr>
          <p:spPr>
            <a:xfrm>
              <a:off x="6749973" y="985292"/>
              <a:ext cx="1036800" cy="1036800"/>
            </a:xfrm>
            <a:prstGeom prst="donut">
              <a:avLst/>
            </a:prstGeom>
            <a:solidFill>
              <a:srgbClr val="F02079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 dirty="0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3" name="Rectangle 13"/>
            <p:cNvSpPr>
              <a:spLocks noChangeArrowheads="1"/>
            </p:cNvSpPr>
            <p:nvPr/>
          </p:nvSpPr>
          <p:spPr bwMode="auto">
            <a:xfrm>
              <a:off x="6981784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0070C0"/>
                  </a:solidFill>
                  <a:ea typeface="微软雅黑" pitchFamily="34" charset="-122"/>
                </a:rPr>
                <a:t>4.</a:t>
              </a:r>
              <a:endParaRPr lang="zh-CN" altLang="en-US" sz="2000" b="1">
                <a:solidFill>
                  <a:srgbClr val="0070C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4" name="组合 54"/>
          <p:cNvGrpSpPr>
            <a:grpSpLocks/>
          </p:cNvGrpSpPr>
          <p:nvPr/>
        </p:nvGrpSpPr>
        <p:grpSpPr bwMode="auto">
          <a:xfrm>
            <a:off x="1616075" y="2006600"/>
            <a:ext cx="519113" cy="346075"/>
            <a:chOff x="1276298" y="2846378"/>
            <a:chExt cx="576000" cy="385071"/>
          </a:xfrm>
        </p:grpSpPr>
        <p:sp>
          <p:nvSpPr>
            <p:cNvPr id="55" name="燕尾形 54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grpSp>
        <p:nvGrpSpPr>
          <p:cNvPr id="57" name="组合 58"/>
          <p:cNvGrpSpPr>
            <a:grpSpLocks/>
          </p:cNvGrpSpPr>
          <p:nvPr/>
        </p:nvGrpSpPr>
        <p:grpSpPr bwMode="auto">
          <a:xfrm>
            <a:off x="3414713" y="2006600"/>
            <a:ext cx="517525" cy="346075"/>
            <a:chOff x="3273611" y="2846378"/>
            <a:chExt cx="576000" cy="385071"/>
          </a:xfrm>
        </p:grpSpPr>
        <p:sp>
          <p:nvSpPr>
            <p:cNvPr id="58" name="燕尾形 57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grpSp>
        <p:nvGrpSpPr>
          <p:cNvPr id="60" name="组合 62"/>
          <p:cNvGrpSpPr>
            <a:grpSpLocks/>
          </p:cNvGrpSpPr>
          <p:nvPr/>
        </p:nvGrpSpPr>
        <p:grpSpPr bwMode="auto">
          <a:xfrm>
            <a:off x="5211763" y="2006600"/>
            <a:ext cx="517525" cy="346075"/>
            <a:chOff x="5270924" y="2846378"/>
            <a:chExt cx="576000" cy="385071"/>
          </a:xfrm>
        </p:grpSpPr>
        <p:sp>
          <p:nvSpPr>
            <p:cNvPr id="61" name="燕尾形 60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grpSp>
        <p:nvGrpSpPr>
          <p:cNvPr id="63" name="组合 66"/>
          <p:cNvGrpSpPr>
            <a:grpSpLocks/>
          </p:cNvGrpSpPr>
          <p:nvPr/>
        </p:nvGrpSpPr>
        <p:grpSpPr bwMode="auto">
          <a:xfrm>
            <a:off x="7008813" y="2006600"/>
            <a:ext cx="519112" cy="346075"/>
            <a:chOff x="7268238" y="2846378"/>
            <a:chExt cx="576000" cy="385071"/>
          </a:xfrm>
        </p:grpSpPr>
        <p:sp>
          <p:nvSpPr>
            <p:cNvPr id="64" name="燕尾形 63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grpSp>
        <p:nvGrpSpPr>
          <p:cNvPr id="66" name="组合 85"/>
          <p:cNvGrpSpPr>
            <a:grpSpLocks/>
          </p:cNvGrpSpPr>
          <p:nvPr/>
        </p:nvGrpSpPr>
        <p:grpSpPr bwMode="auto">
          <a:xfrm>
            <a:off x="1033463" y="2446338"/>
            <a:ext cx="1684337" cy="2411412"/>
            <a:chOff x="1033227" y="2508670"/>
            <a:chExt cx="1684800" cy="2411541"/>
          </a:xfrm>
        </p:grpSpPr>
        <p:sp>
          <p:nvSpPr>
            <p:cNvPr id="67" name="矩形 66"/>
            <p:cNvSpPr/>
            <p:nvPr/>
          </p:nvSpPr>
          <p:spPr>
            <a:xfrm>
              <a:off x="1033227" y="2508670"/>
              <a:ext cx="1684800" cy="2411541"/>
            </a:xfrm>
            <a:prstGeom prst="rect">
              <a:avLst/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68" name="TextBox 146"/>
            <p:cNvSpPr txBox="1">
              <a:spLocks noChangeArrowheads="1"/>
            </p:cNvSpPr>
            <p:nvPr/>
          </p:nvSpPr>
          <p:spPr bwMode="auto">
            <a:xfrm>
              <a:off x="1055458" y="3172119"/>
              <a:ext cx="1621283" cy="523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098332" y="3043686"/>
              <a:ext cx="1554590" cy="0"/>
            </a:xfrm>
            <a:prstGeom prst="line">
              <a:avLst/>
            </a:prstGeom>
            <a:ln w="12700">
              <a:solidFill>
                <a:srgbClr val="0070C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146"/>
            <p:cNvSpPr txBox="1">
              <a:spLocks noChangeArrowheads="1"/>
            </p:cNvSpPr>
            <p:nvPr/>
          </p:nvSpPr>
          <p:spPr bwMode="auto">
            <a:xfrm>
              <a:off x="1064986" y="2635646"/>
              <a:ext cx="1621283" cy="3077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86"/>
          <p:cNvGrpSpPr>
            <a:grpSpLocks/>
          </p:cNvGrpSpPr>
          <p:nvPr/>
        </p:nvGrpSpPr>
        <p:grpSpPr bwMode="auto">
          <a:xfrm>
            <a:off x="2830513" y="2446338"/>
            <a:ext cx="1684337" cy="2411412"/>
            <a:chOff x="2830809" y="2508670"/>
            <a:chExt cx="1684800" cy="2411541"/>
          </a:xfrm>
        </p:grpSpPr>
        <p:sp>
          <p:nvSpPr>
            <p:cNvPr id="72" name="矩形 71"/>
            <p:cNvSpPr/>
            <p:nvPr/>
          </p:nvSpPr>
          <p:spPr>
            <a:xfrm>
              <a:off x="2830809" y="2508670"/>
              <a:ext cx="1684800" cy="2411541"/>
            </a:xfrm>
            <a:prstGeom prst="rect">
              <a:avLst/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73" name="TextBox 146"/>
            <p:cNvSpPr txBox="1">
              <a:spLocks noChangeArrowheads="1"/>
            </p:cNvSpPr>
            <p:nvPr/>
          </p:nvSpPr>
          <p:spPr bwMode="auto">
            <a:xfrm>
              <a:off x="2853040" y="3172119"/>
              <a:ext cx="1621283" cy="523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2895914" y="3043686"/>
              <a:ext cx="1554590" cy="0"/>
            </a:xfrm>
            <a:prstGeom prst="line">
              <a:avLst/>
            </a:prstGeom>
            <a:ln w="12700">
              <a:solidFill>
                <a:srgbClr val="0070C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146"/>
            <p:cNvSpPr txBox="1">
              <a:spLocks noChangeArrowheads="1"/>
            </p:cNvSpPr>
            <p:nvPr/>
          </p:nvSpPr>
          <p:spPr bwMode="auto">
            <a:xfrm>
              <a:off x="2862568" y="2635646"/>
              <a:ext cx="1621283" cy="3077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87"/>
          <p:cNvGrpSpPr>
            <a:grpSpLocks/>
          </p:cNvGrpSpPr>
          <p:nvPr/>
        </p:nvGrpSpPr>
        <p:grpSpPr bwMode="auto">
          <a:xfrm>
            <a:off x="4629150" y="2446338"/>
            <a:ext cx="1684338" cy="2411412"/>
            <a:chOff x="4628390" y="2508670"/>
            <a:chExt cx="1684800" cy="2411541"/>
          </a:xfrm>
        </p:grpSpPr>
        <p:sp>
          <p:nvSpPr>
            <p:cNvPr id="77" name="矩形 76"/>
            <p:cNvSpPr/>
            <p:nvPr/>
          </p:nvSpPr>
          <p:spPr>
            <a:xfrm>
              <a:off x="4628390" y="2508670"/>
              <a:ext cx="1684800" cy="2411541"/>
            </a:xfrm>
            <a:prstGeom prst="rect">
              <a:avLst/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78" name="TextBox 146"/>
            <p:cNvSpPr txBox="1">
              <a:spLocks noChangeArrowheads="1"/>
            </p:cNvSpPr>
            <p:nvPr/>
          </p:nvSpPr>
          <p:spPr bwMode="auto">
            <a:xfrm>
              <a:off x="4650621" y="3172119"/>
              <a:ext cx="1621283" cy="523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693496" y="3043686"/>
              <a:ext cx="1554588" cy="0"/>
            </a:xfrm>
            <a:prstGeom prst="line">
              <a:avLst/>
            </a:prstGeom>
            <a:ln w="12700">
              <a:solidFill>
                <a:srgbClr val="0070C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146"/>
            <p:cNvSpPr txBox="1">
              <a:spLocks noChangeArrowheads="1"/>
            </p:cNvSpPr>
            <p:nvPr/>
          </p:nvSpPr>
          <p:spPr bwMode="auto">
            <a:xfrm>
              <a:off x="4660149" y="2635646"/>
              <a:ext cx="1621283" cy="3077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8"/>
          <p:cNvGrpSpPr>
            <a:grpSpLocks/>
          </p:cNvGrpSpPr>
          <p:nvPr/>
        </p:nvGrpSpPr>
        <p:grpSpPr bwMode="auto">
          <a:xfrm>
            <a:off x="6426200" y="2446338"/>
            <a:ext cx="1684338" cy="2411412"/>
            <a:chOff x="6425973" y="2508670"/>
            <a:chExt cx="1684800" cy="2411541"/>
          </a:xfrm>
        </p:grpSpPr>
        <p:sp>
          <p:nvSpPr>
            <p:cNvPr id="82" name="矩形 81"/>
            <p:cNvSpPr/>
            <p:nvPr/>
          </p:nvSpPr>
          <p:spPr>
            <a:xfrm>
              <a:off x="6425973" y="2508670"/>
              <a:ext cx="1684800" cy="2411541"/>
            </a:xfrm>
            <a:prstGeom prst="rect">
              <a:avLst/>
            </a:prstGeom>
            <a:noFill/>
            <a:ln w="15875">
              <a:solidFill>
                <a:srgbClr val="0070C0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83" name="TextBox 146"/>
            <p:cNvSpPr txBox="1">
              <a:spLocks noChangeArrowheads="1"/>
            </p:cNvSpPr>
            <p:nvPr/>
          </p:nvSpPr>
          <p:spPr bwMode="auto">
            <a:xfrm>
              <a:off x="6448204" y="3172119"/>
              <a:ext cx="1621283" cy="5231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6491079" y="3043686"/>
              <a:ext cx="1554588" cy="0"/>
            </a:xfrm>
            <a:prstGeom prst="line">
              <a:avLst/>
            </a:prstGeom>
            <a:ln w="12700">
              <a:solidFill>
                <a:srgbClr val="0070C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146"/>
            <p:cNvSpPr txBox="1">
              <a:spLocks noChangeArrowheads="1"/>
            </p:cNvSpPr>
            <p:nvPr/>
          </p:nvSpPr>
          <p:spPr bwMode="auto">
            <a:xfrm>
              <a:off x="6457732" y="2635646"/>
              <a:ext cx="1621283" cy="3077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639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"/>
                            </p:stCondLst>
                            <p:childTnLst>
                              <p:par>
                                <p:cTn id="2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2008"/>
            <a:ext cx="8676456" cy="4835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72008"/>
            <a:ext cx="377788" cy="483518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494" y="5046311"/>
            <a:ext cx="9180494" cy="45719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28184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rc 3"/>
          <p:cNvSpPr>
            <a:spLocks noChangeAspect="1"/>
          </p:cNvSpPr>
          <p:nvPr/>
        </p:nvSpPr>
        <p:spPr bwMode="auto">
          <a:xfrm>
            <a:off x="-307905" y="-247826"/>
            <a:ext cx="1079993" cy="1080000"/>
          </a:xfrm>
          <a:prstGeom prst="donut">
            <a:avLst>
              <a:gd name="adj" fmla="val 8456"/>
            </a:avLst>
          </a:prstGeom>
          <a:solidFill>
            <a:schemeClr val="bg1">
              <a:lumMod val="65000"/>
              <a:alpha val="1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rc 3"/>
          <p:cNvSpPr>
            <a:spLocks noChangeAspect="1"/>
          </p:cNvSpPr>
          <p:nvPr/>
        </p:nvSpPr>
        <p:spPr bwMode="auto">
          <a:xfrm>
            <a:off x="-113507" y="-53426"/>
            <a:ext cx="691196" cy="691200"/>
          </a:xfrm>
          <a:prstGeom prst="donut">
            <a:avLst>
              <a:gd name="adj" fmla="val 13266"/>
            </a:avLst>
          </a:prstGeom>
          <a:solidFill>
            <a:schemeClr val="bg1">
              <a:lumMod val="65000"/>
              <a:alpha val="3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rc 3"/>
          <p:cNvSpPr>
            <a:spLocks noChangeAspect="1"/>
          </p:cNvSpPr>
          <p:nvPr/>
        </p:nvSpPr>
        <p:spPr bwMode="auto">
          <a:xfrm>
            <a:off x="80892" y="140974"/>
            <a:ext cx="302398" cy="302400"/>
          </a:xfrm>
          <a:prstGeom prst="donut">
            <a:avLst>
              <a:gd name="adj" fmla="val 28397"/>
            </a:avLst>
          </a:prstGeom>
          <a:solidFill>
            <a:schemeClr val="bg1">
              <a:lumMod val="65000"/>
              <a:alpha val="6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3168" y="-187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defRPr>
            </a:lvl1pPr>
          </a:lstStyle>
          <a:p>
            <a:r>
              <a:rPr lang="en-US" altLang="zh-CN" sz="3600" dirty="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6" name="组合 56"/>
          <p:cNvGrpSpPr>
            <a:grpSpLocks/>
          </p:cNvGrpSpPr>
          <p:nvPr/>
        </p:nvGrpSpPr>
        <p:grpSpPr bwMode="auto">
          <a:xfrm>
            <a:off x="1087438" y="1373188"/>
            <a:ext cx="2754312" cy="2754312"/>
            <a:chOff x="1222170" y="1373784"/>
            <a:chExt cx="2754000" cy="2754000"/>
          </a:xfrm>
        </p:grpSpPr>
        <p:grpSp>
          <p:nvGrpSpPr>
            <p:cNvPr id="87" name="组合 28"/>
            <p:cNvGrpSpPr>
              <a:grpSpLocks/>
            </p:cNvGrpSpPr>
            <p:nvPr/>
          </p:nvGrpSpPr>
          <p:grpSpPr bwMode="auto">
            <a:xfrm>
              <a:off x="1222170" y="1373784"/>
              <a:ext cx="2754000" cy="2754000"/>
              <a:chOff x="817310" y="2201172"/>
              <a:chExt cx="3060000" cy="3060000"/>
            </a:xfrm>
          </p:grpSpPr>
          <p:sp>
            <p:nvSpPr>
              <p:cNvPr id="89" name="椭圆 30"/>
              <p:cNvSpPr>
                <a:spLocks noChangeAspect="1"/>
              </p:cNvSpPr>
              <p:nvPr/>
            </p:nvSpPr>
            <p:spPr bwMode="auto">
              <a:xfrm>
                <a:off x="1051881" y="2435742"/>
                <a:ext cx="2590858" cy="2590860"/>
              </a:xfrm>
              <a:prstGeom prst="ellipse">
                <a:avLst/>
              </a:prstGeom>
              <a:solidFill>
                <a:schemeClr val="bg1">
                  <a:lumMod val="50000"/>
                  <a:alpha val="79999"/>
                </a:schemeClr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90" name="椭圆 89"/>
              <p:cNvSpPr>
                <a:spLocks noChangeAspect="1"/>
              </p:cNvSpPr>
              <p:nvPr/>
            </p:nvSpPr>
            <p:spPr>
              <a:xfrm>
                <a:off x="817310" y="2201172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8" name="Rectangle 13"/>
            <p:cNvSpPr>
              <a:spLocks noChangeArrowheads="1"/>
            </p:cNvSpPr>
            <p:nvPr/>
          </p:nvSpPr>
          <p:spPr bwMode="auto">
            <a:xfrm>
              <a:off x="1912654" y="2397605"/>
              <a:ext cx="1373032" cy="706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91" name="组合 57"/>
          <p:cNvGrpSpPr>
            <a:grpSpLocks/>
          </p:cNvGrpSpPr>
          <p:nvPr/>
        </p:nvGrpSpPr>
        <p:grpSpPr bwMode="auto">
          <a:xfrm>
            <a:off x="3414713" y="1390650"/>
            <a:ext cx="4371975" cy="754063"/>
            <a:chOff x="3549824" y="1390483"/>
            <a:chExt cx="4372005" cy="753960"/>
          </a:xfrm>
        </p:grpSpPr>
        <p:sp>
          <p:nvSpPr>
            <p:cNvPr id="92" name="矩形 33"/>
            <p:cNvSpPr>
              <a:spLocks/>
            </p:cNvSpPr>
            <p:nvPr/>
          </p:nvSpPr>
          <p:spPr bwMode="auto">
            <a:xfrm>
              <a:off x="3549824" y="1390483"/>
              <a:ext cx="4372005" cy="388800"/>
            </a:xfrm>
            <a:prstGeom prst="rect">
              <a:avLst/>
            </a:prstGeom>
            <a:solidFill>
              <a:srgbClr val="F02079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93" name="TextBox 146"/>
            <p:cNvSpPr txBox="1">
              <a:spLocks noChangeArrowheads="1"/>
            </p:cNvSpPr>
            <p:nvPr/>
          </p:nvSpPr>
          <p:spPr bwMode="auto">
            <a:xfrm>
              <a:off x="3742706" y="1446383"/>
              <a:ext cx="1911600" cy="30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TextBox 146"/>
            <p:cNvSpPr txBox="1">
              <a:spLocks noChangeArrowheads="1"/>
            </p:cNvSpPr>
            <p:nvPr/>
          </p:nvSpPr>
          <p:spPr bwMode="auto">
            <a:xfrm>
              <a:off x="3889551" y="1836627"/>
              <a:ext cx="4032278" cy="30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95" name="组合 58"/>
          <p:cNvGrpSpPr>
            <a:grpSpLocks/>
          </p:cNvGrpSpPr>
          <p:nvPr/>
        </p:nvGrpSpPr>
        <p:grpSpPr bwMode="auto">
          <a:xfrm>
            <a:off x="4057650" y="2555875"/>
            <a:ext cx="3729038" cy="749300"/>
            <a:chOff x="4192766" y="2556384"/>
            <a:chExt cx="3729063" cy="749088"/>
          </a:xfrm>
        </p:grpSpPr>
        <p:sp>
          <p:nvSpPr>
            <p:cNvPr id="96" name="矩形 95"/>
            <p:cNvSpPr>
              <a:spLocks/>
            </p:cNvSpPr>
            <p:nvPr/>
          </p:nvSpPr>
          <p:spPr>
            <a:xfrm>
              <a:off x="4192766" y="2556384"/>
              <a:ext cx="3729063" cy="388828"/>
            </a:xfrm>
            <a:prstGeom prst="rect">
              <a:avLst/>
            </a:prstGeom>
            <a:solidFill>
              <a:srgbClr val="0070C0">
                <a:alpha val="80000"/>
              </a:srgb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TextBox 146"/>
            <p:cNvSpPr txBox="1">
              <a:spLocks noChangeArrowheads="1"/>
            </p:cNvSpPr>
            <p:nvPr/>
          </p:nvSpPr>
          <p:spPr bwMode="auto">
            <a:xfrm>
              <a:off x="4448485" y="2596964"/>
              <a:ext cx="1911600" cy="30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TextBox 146"/>
            <p:cNvSpPr txBox="1">
              <a:spLocks noChangeArrowheads="1"/>
            </p:cNvSpPr>
            <p:nvPr/>
          </p:nvSpPr>
          <p:spPr bwMode="auto">
            <a:xfrm>
              <a:off x="4256266" y="2997701"/>
              <a:ext cx="3665563" cy="30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99" name="组合 59"/>
          <p:cNvGrpSpPr>
            <a:grpSpLocks/>
          </p:cNvGrpSpPr>
          <p:nvPr/>
        </p:nvGrpSpPr>
        <p:grpSpPr bwMode="auto">
          <a:xfrm>
            <a:off x="3414713" y="3730625"/>
            <a:ext cx="4371975" cy="754063"/>
            <a:chOff x="3549824" y="3731202"/>
            <a:chExt cx="4372005" cy="752798"/>
          </a:xfrm>
        </p:grpSpPr>
        <p:sp>
          <p:nvSpPr>
            <p:cNvPr id="100" name="矩形 99"/>
            <p:cNvSpPr>
              <a:spLocks/>
            </p:cNvSpPr>
            <p:nvPr/>
          </p:nvSpPr>
          <p:spPr>
            <a:xfrm>
              <a:off x="3549824" y="3731202"/>
              <a:ext cx="4372005" cy="388286"/>
            </a:xfrm>
            <a:prstGeom prst="rect">
              <a:avLst/>
            </a:prstGeom>
            <a:solidFill>
              <a:srgbClr val="F02079">
                <a:alpha val="80000"/>
              </a:srgb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TextBox 146"/>
            <p:cNvSpPr txBox="1">
              <a:spLocks noChangeArrowheads="1"/>
            </p:cNvSpPr>
            <p:nvPr/>
          </p:nvSpPr>
          <p:spPr bwMode="auto">
            <a:xfrm>
              <a:off x="3742706" y="3771726"/>
              <a:ext cx="1911600" cy="307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TextBox 146"/>
            <p:cNvSpPr txBox="1">
              <a:spLocks noChangeArrowheads="1"/>
            </p:cNvSpPr>
            <p:nvPr/>
          </p:nvSpPr>
          <p:spPr bwMode="auto">
            <a:xfrm>
              <a:off x="3741913" y="4176658"/>
              <a:ext cx="4032278" cy="307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103" name="组合 53"/>
          <p:cNvGrpSpPr>
            <a:grpSpLocks/>
          </p:cNvGrpSpPr>
          <p:nvPr/>
        </p:nvGrpSpPr>
        <p:grpSpPr bwMode="auto">
          <a:xfrm>
            <a:off x="2741613" y="1214438"/>
            <a:ext cx="741362" cy="741362"/>
            <a:chOff x="2877131" y="1214426"/>
            <a:chExt cx="740914" cy="740914"/>
          </a:xfrm>
        </p:grpSpPr>
        <p:grpSp>
          <p:nvGrpSpPr>
            <p:cNvPr id="104" name="组合 37"/>
            <p:cNvGrpSpPr>
              <a:grpSpLocks/>
            </p:cNvGrpSpPr>
            <p:nvPr/>
          </p:nvGrpSpPr>
          <p:grpSpPr bwMode="auto">
            <a:xfrm>
              <a:off x="2877131" y="1214426"/>
              <a:ext cx="740914" cy="740914"/>
              <a:chOff x="1026678" y="2401342"/>
              <a:chExt cx="823237" cy="823237"/>
            </a:xfrm>
          </p:grpSpPr>
          <p:sp>
            <p:nvSpPr>
              <p:cNvPr id="106" name="椭圆 38"/>
              <p:cNvSpPr>
                <a:spLocks noChangeAspect="1"/>
              </p:cNvSpPr>
              <p:nvPr/>
            </p:nvSpPr>
            <p:spPr bwMode="auto">
              <a:xfrm>
                <a:off x="1026678" y="2401342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07" name="椭圆 39"/>
              <p:cNvSpPr>
                <a:spLocks noChangeAspect="1"/>
              </p:cNvSpPr>
              <p:nvPr/>
            </p:nvSpPr>
            <p:spPr bwMode="auto">
              <a:xfrm>
                <a:off x="1078297" y="2452964"/>
                <a:ext cx="720000" cy="720000"/>
              </a:xfrm>
              <a:prstGeom prst="ellipse">
                <a:avLst/>
              </a:prstGeom>
              <a:solidFill>
                <a:srgbClr val="F02079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05" name="Rectangle 13"/>
            <p:cNvSpPr>
              <a:spLocks noChangeArrowheads="1"/>
            </p:cNvSpPr>
            <p:nvPr/>
          </p:nvSpPr>
          <p:spPr bwMode="auto">
            <a:xfrm>
              <a:off x="2994568" y="1384828"/>
              <a:ext cx="5060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ea typeface="微软雅黑" pitchFamily="34" charset="-122"/>
                </a:rPr>
                <a:t>1</a:t>
              </a:r>
              <a:endParaRPr lang="zh-CN" altLang="en-US" sz="2000" b="1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8" name="组合 54"/>
          <p:cNvGrpSpPr>
            <a:grpSpLocks/>
          </p:cNvGrpSpPr>
          <p:nvPr/>
        </p:nvGrpSpPr>
        <p:grpSpPr bwMode="auto">
          <a:xfrm>
            <a:off x="3449638" y="2381250"/>
            <a:ext cx="741362" cy="739775"/>
            <a:chOff x="3584829" y="2380790"/>
            <a:chExt cx="739990" cy="739990"/>
          </a:xfrm>
        </p:grpSpPr>
        <p:grpSp>
          <p:nvGrpSpPr>
            <p:cNvPr id="109" name="组合 34"/>
            <p:cNvGrpSpPr>
              <a:grpSpLocks/>
            </p:cNvGrpSpPr>
            <p:nvPr/>
          </p:nvGrpSpPr>
          <p:grpSpPr bwMode="auto">
            <a:xfrm>
              <a:off x="3584829" y="2380790"/>
              <a:ext cx="739990" cy="739990"/>
              <a:chOff x="4396580" y="2306605"/>
              <a:chExt cx="822211" cy="822211"/>
            </a:xfrm>
          </p:grpSpPr>
          <p:sp>
            <p:nvSpPr>
              <p:cNvPr id="111" name="椭圆 35"/>
              <p:cNvSpPr>
                <a:spLocks noChangeAspect="1"/>
              </p:cNvSpPr>
              <p:nvPr/>
            </p:nvSpPr>
            <p:spPr bwMode="auto">
              <a:xfrm>
                <a:off x="4396580" y="2306605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12" name="椭圆 111"/>
              <p:cNvSpPr>
                <a:spLocks noChangeAspect="1"/>
              </p:cNvSpPr>
              <p:nvPr/>
            </p:nvSpPr>
            <p:spPr>
              <a:xfrm>
                <a:off x="4447638" y="2357773"/>
                <a:ext cx="720096" cy="719876"/>
              </a:xfrm>
              <a:prstGeom prst="ellipse">
                <a:avLst/>
              </a:prstGeom>
              <a:solidFill>
                <a:srgbClr val="0070C0">
                  <a:alpha val="80000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0" name="Rectangle 13"/>
            <p:cNvSpPr>
              <a:spLocks noChangeArrowheads="1"/>
            </p:cNvSpPr>
            <p:nvPr/>
          </p:nvSpPr>
          <p:spPr bwMode="auto">
            <a:xfrm>
              <a:off x="3695748" y="2550702"/>
              <a:ext cx="518151" cy="400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ea typeface="微软雅黑" pitchFamily="34" charset="-122"/>
                </a:rPr>
                <a:t>2</a:t>
              </a:r>
              <a:endParaRPr lang="zh-CN" altLang="en-US" sz="2000" b="1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55"/>
          <p:cNvGrpSpPr>
            <a:grpSpLocks/>
          </p:cNvGrpSpPr>
          <p:nvPr/>
        </p:nvGrpSpPr>
        <p:grpSpPr bwMode="auto">
          <a:xfrm>
            <a:off x="2741613" y="3556000"/>
            <a:ext cx="741362" cy="739775"/>
            <a:chOff x="2877529" y="3555541"/>
            <a:chExt cx="740120" cy="740120"/>
          </a:xfrm>
        </p:grpSpPr>
        <p:grpSp>
          <p:nvGrpSpPr>
            <p:cNvPr id="114" name="组合 40"/>
            <p:cNvGrpSpPr>
              <a:grpSpLocks/>
            </p:cNvGrpSpPr>
            <p:nvPr/>
          </p:nvGrpSpPr>
          <p:grpSpPr bwMode="auto">
            <a:xfrm>
              <a:off x="2877529" y="3555541"/>
              <a:ext cx="740120" cy="740120"/>
              <a:chOff x="4396507" y="3324383"/>
              <a:chExt cx="822355" cy="822355"/>
            </a:xfrm>
          </p:grpSpPr>
          <p:sp>
            <p:nvSpPr>
              <p:cNvPr id="116" name="椭圆 41"/>
              <p:cNvSpPr>
                <a:spLocks noChangeAspect="1"/>
              </p:cNvSpPr>
              <p:nvPr/>
            </p:nvSpPr>
            <p:spPr bwMode="auto">
              <a:xfrm>
                <a:off x="4396507" y="3324383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17" name="椭圆 116"/>
              <p:cNvSpPr>
                <a:spLocks noChangeAspect="1"/>
              </p:cNvSpPr>
              <p:nvPr/>
            </p:nvSpPr>
            <p:spPr>
              <a:xfrm>
                <a:off x="4447573" y="3375560"/>
                <a:ext cx="720222" cy="720002"/>
              </a:xfrm>
              <a:prstGeom prst="ellipse">
                <a:avLst/>
              </a:prstGeom>
              <a:solidFill>
                <a:srgbClr val="F02079">
                  <a:alpha val="80000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15" name="Rectangle 13"/>
            <p:cNvSpPr>
              <a:spLocks noChangeArrowheads="1"/>
            </p:cNvSpPr>
            <p:nvPr/>
          </p:nvSpPr>
          <p:spPr bwMode="auto">
            <a:xfrm>
              <a:off x="2994807" y="3725483"/>
              <a:ext cx="505564" cy="400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ea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049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"/>
                            </p:stCondLst>
                            <p:childTnLst>
                              <p:par>
                                <p:cTn id="2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7864" y="2958212"/>
            <a:ext cx="25298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2"/>
              </a:rPr>
              <a:t>www.1ppt.com/moban/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72008"/>
            <a:ext cx="8676456" cy="4835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72008"/>
            <a:ext cx="377788" cy="483518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494" y="5046311"/>
            <a:ext cx="9180494" cy="45719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28184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rc 3"/>
          <p:cNvSpPr>
            <a:spLocks noChangeAspect="1"/>
          </p:cNvSpPr>
          <p:nvPr/>
        </p:nvSpPr>
        <p:spPr bwMode="auto">
          <a:xfrm>
            <a:off x="-307905" y="-247826"/>
            <a:ext cx="1079993" cy="1080000"/>
          </a:xfrm>
          <a:prstGeom prst="donut">
            <a:avLst>
              <a:gd name="adj" fmla="val 8456"/>
            </a:avLst>
          </a:prstGeom>
          <a:solidFill>
            <a:schemeClr val="bg1">
              <a:lumMod val="65000"/>
              <a:alpha val="1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rc 3"/>
          <p:cNvSpPr>
            <a:spLocks noChangeAspect="1"/>
          </p:cNvSpPr>
          <p:nvPr/>
        </p:nvSpPr>
        <p:spPr bwMode="auto">
          <a:xfrm>
            <a:off x="-113507" y="-53426"/>
            <a:ext cx="691196" cy="691200"/>
          </a:xfrm>
          <a:prstGeom prst="donut">
            <a:avLst>
              <a:gd name="adj" fmla="val 13266"/>
            </a:avLst>
          </a:prstGeom>
          <a:solidFill>
            <a:schemeClr val="bg1">
              <a:lumMod val="65000"/>
              <a:alpha val="3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rc 3"/>
          <p:cNvSpPr>
            <a:spLocks noChangeAspect="1"/>
          </p:cNvSpPr>
          <p:nvPr/>
        </p:nvSpPr>
        <p:spPr bwMode="auto">
          <a:xfrm>
            <a:off x="80892" y="140974"/>
            <a:ext cx="302398" cy="302400"/>
          </a:xfrm>
          <a:prstGeom prst="donut">
            <a:avLst>
              <a:gd name="adj" fmla="val 28397"/>
            </a:avLst>
          </a:prstGeom>
          <a:solidFill>
            <a:schemeClr val="bg1">
              <a:lumMod val="65000"/>
              <a:alpha val="6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3168" y="-187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defRPr>
            </a:lvl1pPr>
          </a:lstStyle>
          <a:p>
            <a:r>
              <a:rPr lang="en-US" altLang="zh-CN" sz="3600" dirty="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2" name="组合 61"/>
          <p:cNvGrpSpPr>
            <a:grpSpLocks/>
          </p:cNvGrpSpPr>
          <p:nvPr/>
        </p:nvGrpSpPr>
        <p:grpSpPr bwMode="auto">
          <a:xfrm>
            <a:off x="5162550" y="1966913"/>
            <a:ext cx="3552825" cy="2366962"/>
            <a:chOff x="5162262" y="1966454"/>
            <a:chExt cx="3553141" cy="2367260"/>
          </a:xfrm>
        </p:grpSpPr>
        <p:sp>
          <p:nvSpPr>
            <p:cNvPr id="43" name="任意多边形 42"/>
            <p:cNvSpPr/>
            <p:nvPr/>
          </p:nvSpPr>
          <p:spPr>
            <a:xfrm flipH="1">
              <a:off x="5162262" y="1966454"/>
              <a:ext cx="1187556" cy="252444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H="1" flipV="1">
              <a:off x="5162262" y="4081270"/>
              <a:ext cx="1187556" cy="252444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rot="300000">
              <a:off x="5703648" y="2798409"/>
              <a:ext cx="647758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1300000">
              <a:off x="5703648" y="3587495"/>
              <a:ext cx="647758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146"/>
            <p:cNvSpPr txBox="1">
              <a:spLocks noChangeArrowheads="1"/>
            </p:cNvSpPr>
            <p:nvPr/>
          </p:nvSpPr>
          <p:spPr bwMode="auto">
            <a:xfrm>
              <a:off x="6334137" y="2048775"/>
              <a:ext cx="23812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20% </a:t>
              </a:r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146"/>
            <p:cNvSpPr txBox="1">
              <a:spLocks noChangeArrowheads="1"/>
            </p:cNvSpPr>
            <p:nvPr/>
          </p:nvSpPr>
          <p:spPr bwMode="auto">
            <a:xfrm>
              <a:off x="6333941" y="2672980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6% </a:t>
              </a:r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146"/>
            <p:cNvSpPr txBox="1">
              <a:spLocks noChangeArrowheads="1"/>
            </p:cNvSpPr>
            <p:nvPr/>
          </p:nvSpPr>
          <p:spPr bwMode="auto">
            <a:xfrm>
              <a:off x="6333941" y="3404910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11% </a:t>
              </a:r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146"/>
            <p:cNvSpPr txBox="1">
              <a:spLocks noChangeArrowheads="1"/>
            </p:cNvSpPr>
            <p:nvPr/>
          </p:nvSpPr>
          <p:spPr bwMode="auto">
            <a:xfrm>
              <a:off x="6333941" y="3938377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12% </a:t>
              </a:r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60"/>
          <p:cNvGrpSpPr>
            <a:grpSpLocks/>
          </p:cNvGrpSpPr>
          <p:nvPr/>
        </p:nvGrpSpPr>
        <p:grpSpPr bwMode="auto">
          <a:xfrm>
            <a:off x="357188" y="2082800"/>
            <a:ext cx="3562350" cy="2206625"/>
            <a:chOff x="357157" y="2082566"/>
            <a:chExt cx="3561792" cy="2207606"/>
          </a:xfrm>
        </p:grpSpPr>
        <p:sp>
          <p:nvSpPr>
            <p:cNvPr id="52" name="任意多边形 51"/>
            <p:cNvSpPr/>
            <p:nvPr/>
          </p:nvSpPr>
          <p:spPr>
            <a:xfrm>
              <a:off x="2731685" y="2082566"/>
              <a:ext cx="1187264" cy="252525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flipV="1">
              <a:off x="2731685" y="4037648"/>
              <a:ext cx="1187264" cy="252524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0070C0"/>
                </a:solidFill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731685" y="3338837"/>
              <a:ext cx="647599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146"/>
            <p:cNvSpPr txBox="1">
              <a:spLocks noChangeArrowheads="1"/>
            </p:cNvSpPr>
            <p:nvPr/>
          </p:nvSpPr>
          <p:spPr bwMode="auto">
            <a:xfrm>
              <a:off x="357157" y="3880415"/>
              <a:ext cx="2363417" cy="30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56" name="TextBox 146"/>
            <p:cNvSpPr txBox="1">
              <a:spLocks noChangeArrowheads="1"/>
            </p:cNvSpPr>
            <p:nvPr/>
          </p:nvSpPr>
          <p:spPr bwMode="auto">
            <a:xfrm>
              <a:off x="357157" y="3184781"/>
              <a:ext cx="2363417" cy="30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57" name="TextBox 146"/>
            <p:cNvSpPr txBox="1">
              <a:spLocks noChangeArrowheads="1"/>
            </p:cNvSpPr>
            <p:nvPr/>
          </p:nvSpPr>
          <p:spPr bwMode="auto">
            <a:xfrm>
              <a:off x="357157" y="2166741"/>
              <a:ext cx="2363417" cy="3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23%</a:t>
              </a:r>
            </a:p>
          </p:txBody>
        </p:sp>
      </p:grpSp>
      <p:grpSp>
        <p:nvGrpSpPr>
          <p:cNvPr id="58" name="组合 49"/>
          <p:cNvGrpSpPr>
            <a:grpSpLocks/>
          </p:cNvGrpSpPr>
          <p:nvPr/>
        </p:nvGrpSpPr>
        <p:grpSpPr bwMode="auto">
          <a:xfrm>
            <a:off x="3078163" y="1643062"/>
            <a:ext cx="2987675" cy="2987675"/>
            <a:chOff x="3077999" y="1643054"/>
            <a:chExt cx="2988000" cy="2988000"/>
          </a:xfrm>
        </p:grpSpPr>
        <p:sp>
          <p:nvSpPr>
            <p:cNvPr id="59" name="饼形 58"/>
            <p:cNvSpPr>
              <a:spLocks noChangeAspect="1"/>
            </p:cNvSpPr>
            <p:nvPr/>
          </p:nvSpPr>
          <p:spPr>
            <a:xfrm>
              <a:off x="3222477" y="1787532"/>
              <a:ext cx="2699044" cy="2699044"/>
            </a:xfrm>
            <a:prstGeom prst="pie">
              <a:avLst>
                <a:gd name="adj1" fmla="val 19849218"/>
                <a:gd name="adj2" fmla="val 21593211"/>
              </a:avLst>
            </a:prstGeom>
            <a:solidFill>
              <a:schemeClr val="bg1">
                <a:lumMod val="95000"/>
              </a:schemeClr>
            </a:solidFill>
            <a:ln w="1270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0" name="饼形 59"/>
            <p:cNvSpPr>
              <a:spLocks noChangeAspect="1"/>
            </p:cNvSpPr>
            <p:nvPr/>
          </p:nvSpPr>
          <p:spPr>
            <a:xfrm>
              <a:off x="3222477" y="1787532"/>
              <a:ext cx="2699044" cy="2699044"/>
            </a:xfrm>
            <a:prstGeom prst="pie">
              <a:avLst>
                <a:gd name="adj1" fmla="val 2413806"/>
                <a:gd name="adj2" fmla="val 5423822"/>
              </a:avLst>
            </a:prstGeom>
            <a:solidFill>
              <a:schemeClr val="bg1">
                <a:lumMod val="75000"/>
              </a:schemeClr>
            </a:solidFill>
            <a:ln w="1270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1" name="饼形 60"/>
            <p:cNvSpPr>
              <a:spLocks noChangeAspect="1"/>
            </p:cNvSpPr>
            <p:nvPr/>
          </p:nvSpPr>
          <p:spPr>
            <a:xfrm>
              <a:off x="3222477" y="1787532"/>
              <a:ext cx="2699044" cy="2699044"/>
            </a:xfrm>
            <a:prstGeom prst="pie">
              <a:avLst>
                <a:gd name="adj1" fmla="val 5415830"/>
                <a:gd name="adj2" fmla="val 8607566"/>
              </a:avLst>
            </a:prstGeom>
            <a:solidFill>
              <a:schemeClr val="bg1">
                <a:lumMod val="65000"/>
              </a:schemeClr>
            </a:solidFill>
            <a:ln w="1270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2" name="饼形 61"/>
            <p:cNvSpPr>
              <a:spLocks noChangeAspect="1"/>
            </p:cNvSpPr>
            <p:nvPr/>
          </p:nvSpPr>
          <p:spPr>
            <a:xfrm>
              <a:off x="3222477" y="1787532"/>
              <a:ext cx="2699044" cy="2699044"/>
            </a:xfrm>
            <a:prstGeom prst="pie">
              <a:avLst>
                <a:gd name="adj1" fmla="val 8591712"/>
                <a:gd name="adj2" fmla="val 11815002"/>
              </a:avLst>
            </a:prstGeom>
            <a:solidFill>
              <a:schemeClr val="bg1">
                <a:lumMod val="50000"/>
              </a:schemeClr>
            </a:solidFill>
            <a:ln w="1270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 dirty="0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3" name="饼形 62"/>
            <p:cNvSpPr>
              <a:spLocks noChangeAspect="1"/>
            </p:cNvSpPr>
            <p:nvPr/>
          </p:nvSpPr>
          <p:spPr>
            <a:xfrm>
              <a:off x="3222477" y="1787532"/>
              <a:ext cx="2699044" cy="2699044"/>
            </a:xfrm>
            <a:prstGeom prst="pie">
              <a:avLst>
                <a:gd name="adj1" fmla="val 11829042"/>
                <a:gd name="adj2" fmla="val 16200000"/>
              </a:avLst>
            </a:prstGeom>
            <a:solidFill>
              <a:srgbClr val="0070C0"/>
            </a:solidFill>
            <a:ln w="1270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b="1" dirty="0">
                <a:solidFill>
                  <a:srgbClr val="0070C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饼形 63"/>
            <p:cNvSpPr>
              <a:spLocks noChangeAspect="1"/>
            </p:cNvSpPr>
            <p:nvPr/>
          </p:nvSpPr>
          <p:spPr>
            <a:xfrm>
              <a:off x="3222477" y="1787532"/>
              <a:ext cx="2699044" cy="2699044"/>
            </a:xfrm>
            <a:prstGeom prst="pie">
              <a:avLst>
                <a:gd name="adj1" fmla="val 16196841"/>
                <a:gd name="adj2" fmla="val 19859257"/>
              </a:avLst>
            </a:prstGeom>
            <a:solidFill>
              <a:srgbClr val="F02079"/>
            </a:solidFill>
            <a:ln w="15875" algn="ctr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b="1" dirty="0">
                <a:solidFill>
                  <a:srgbClr val="0070C0"/>
                </a:solidFill>
                <a:latin typeface="+mn-lt"/>
                <a:ea typeface="微软雅黑" pitchFamily="34" charset="-122"/>
              </a:endParaRPr>
            </a:p>
          </p:txBody>
        </p:sp>
        <p:grpSp>
          <p:nvGrpSpPr>
            <p:cNvPr id="65" name="组合 48"/>
            <p:cNvGrpSpPr>
              <a:grpSpLocks/>
            </p:cNvGrpSpPr>
            <p:nvPr/>
          </p:nvGrpSpPr>
          <p:grpSpPr bwMode="auto">
            <a:xfrm>
              <a:off x="3077999" y="1643054"/>
              <a:ext cx="2988000" cy="2988000"/>
              <a:chOff x="3077999" y="1643054"/>
              <a:chExt cx="2988000" cy="2988000"/>
            </a:xfrm>
          </p:grpSpPr>
          <p:sp>
            <p:nvSpPr>
              <p:cNvPr id="66" name="饼形 65"/>
              <p:cNvSpPr>
                <a:spLocks noChangeAspect="1"/>
              </p:cNvSpPr>
              <p:nvPr/>
            </p:nvSpPr>
            <p:spPr>
              <a:xfrm>
                <a:off x="3222477" y="1787532"/>
                <a:ext cx="2699044" cy="2699044"/>
              </a:xfrm>
              <a:prstGeom prst="pie">
                <a:avLst>
                  <a:gd name="adj1" fmla="val 21593878"/>
                  <a:gd name="adj2" fmla="val 2414004"/>
                </a:avLst>
              </a:prstGeom>
              <a:solidFill>
                <a:schemeClr val="bg1">
                  <a:lumMod val="85000"/>
                </a:schemeClr>
              </a:solidFill>
              <a:ln w="12700" algn="ctr">
                <a:solidFill>
                  <a:srgbClr val="0070C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 b="1">
                  <a:solidFill>
                    <a:srgbClr val="0070C0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67" name="椭圆 46"/>
              <p:cNvSpPr>
                <a:spLocks noChangeAspect="1"/>
              </p:cNvSpPr>
              <p:nvPr/>
            </p:nvSpPr>
            <p:spPr bwMode="auto">
              <a:xfrm>
                <a:off x="3077999" y="1643054"/>
                <a:ext cx="2988000" cy="2988000"/>
              </a:xfrm>
              <a:prstGeom prst="ellipse">
                <a:avLst/>
              </a:prstGeom>
              <a:noFill/>
              <a:ln w="15875" algn="ctr">
                <a:solidFill>
                  <a:srgbClr val="0070C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fontAlgn="ctr">
                  <a:buClr>
                    <a:srgbClr val="FF0000"/>
                  </a:buClr>
                  <a:buSzPct val="70000"/>
                </a:pPr>
                <a:endParaRPr lang="zh-CN" altLang="en-US" b="1">
                  <a:solidFill>
                    <a:srgbClr val="0070C0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68" name="TextBox 146"/>
          <p:cNvSpPr txBox="1">
            <a:spLocks noChangeArrowheads="1"/>
          </p:cNvSpPr>
          <p:nvPr/>
        </p:nvSpPr>
        <p:spPr bwMode="auto">
          <a:xfrm>
            <a:off x="2947988" y="1000125"/>
            <a:ext cx="324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757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"/>
                            </p:stCondLst>
                            <p:childTnLst>
                              <p:par>
                                <p:cTn id="2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"/>
                            </p:stCondLst>
                            <p:childTnLst>
                              <p:par>
                                <p:cTn id="3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2008"/>
            <a:ext cx="8676456" cy="4835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72008"/>
            <a:ext cx="377788" cy="483518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494" y="5046311"/>
            <a:ext cx="9180494" cy="45719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28184" y="9386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rc 3"/>
          <p:cNvSpPr>
            <a:spLocks noChangeAspect="1"/>
          </p:cNvSpPr>
          <p:nvPr/>
        </p:nvSpPr>
        <p:spPr bwMode="auto">
          <a:xfrm>
            <a:off x="-307905" y="-247826"/>
            <a:ext cx="1079993" cy="1080000"/>
          </a:xfrm>
          <a:prstGeom prst="donut">
            <a:avLst>
              <a:gd name="adj" fmla="val 8456"/>
            </a:avLst>
          </a:prstGeom>
          <a:solidFill>
            <a:schemeClr val="bg1">
              <a:lumMod val="65000"/>
              <a:alpha val="1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rc 3"/>
          <p:cNvSpPr>
            <a:spLocks noChangeAspect="1"/>
          </p:cNvSpPr>
          <p:nvPr/>
        </p:nvSpPr>
        <p:spPr bwMode="auto">
          <a:xfrm>
            <a:off x="-113507" y="-53426"/>
            <a:ext cx="691196" cy="691200"/>
          </a:xfrm>
          <a:prstGeom prst="donut">
            <a:avLst>
              <a:gd name="adj" fmla="val 13266"/>
            </a:avLst>
          </a:prstGeom>
          <a:solidFill>
            <a:schemeClr val="bg1">
              <a:lumMod val="65000"/>
              <a:alpha val="3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rc 3"/>
          <p:cNvSpPr>
            <a:spLocks noChangeAspect="1"/>
          </p:cNvSpPr>
          <p:nvPr/>
        </p:nvSpPr>
        <p:spPr bwMode="auto">
          <a:xfrm>
            <a:off x="80892" y="140974"/>
            <a:ext cx="302398" cy="302400"/>
          </a:xfrm>
          <a:prstGeom prst="donut">
            <a:avLst>
              <a:gd name="adj" fmla="val 28397"/>
            </a:avLst>
          </a:prstGeom>
          <a:solidFill>
            <a:schemeClr val="bg1">
              <a:lumMod val="65000"/>
              <a:alpha val="65000"/>
            </a:schemeClr>
          </a:solidFill>
          <a:ln w="19050">
            <a:noFill/>
          </a:ln>
          <a:effectLst/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3168" y="-187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rgbClr val="0070C0"/>
                </a:solidFill>
                <a:latin typeface="Cooper Std Black" pitchFamily="18" charset="0"/>
                <a:cs typeface="Arial" pitchFamily="34" charset="0"/>
              </a:defRPr>
            </a:lvl1pPr>
          </a:lstStyle>
          <a:p>
            <a:r>
              <a:rPr lang="en-US" altLang="zh-CN" sz="3600" dirty="0" smtClean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7" name="Picture 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481" y="1540323"/>
            <a:ext cx="2700337" cy="1967531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10"/>
          <p:cNvGrpSpPr>
            <a:grpSpLocks/>
          </p:cNvGrpSpPr>
          <p:nvPr/>
        </p:nvGrpSpPr>
        <p:grpSpPr bwMode="auto">
          <a:xfrm>
            <a:off x="3624263" y="1463435"/>
            <a:ext cx="4859337" cy="2122487"/>
            <a:chOff x="3888970" y="3198730"/>
            <a:chExt cx="4643470" cy="2122372"/>
          </a:xfrm>
        </p:grpSpPr>
        <p:sp>
          <p:nvSpPr>
            <p:cNvPr id="39" name="矩形 38"/>
            <p:cNvSpPr/>
            <p:nvPr/>
          </p:nvSpPr>
          <p:spPr>
            <a:xfrm>
              <a:off x="3888970" y="3198730"/>
              <a:ext cx="4643470" cy="2122372"/>
            </a:xfrm>
            <a:prstGeom prst="rect">
              <a:avLst/>
            </a:prstGeom>
            <a:noFill/>
            <a:ln w="15875">
              <a:solidFill>
                <a:srgbClr val="0070C0">
                  <a:alpha val="80000"/>
                </a:srgb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auto">
            <a:xfrm>
              <a:off x="3992158" y="3816154"/>
              <a:ext cx="4437094" cy="78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此模板由</a:t>
              </a:r>
              <a:r>
                <a:rPr lang="en-US" altLang="zh-CN" sz="15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gamma studio</a:t>
              </a:r>
              <a:r>
                <a:rPr lang="zh-CN" altLang="en-US" sz="15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雾一二设计，</a:t>
              </a:r>
              <a:endPara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5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仅仅用于学习交流，</a:t>
              </a:r>
              <a:endPara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5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请勿商用。</a:t>
              </a:r>
              <a:endParaRPr lang="zh-CN" altLang="en-US" sz="15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TextBox 146"/>
          <p:cNvSpPr txBox="1">
            <a:spLocks noChangeArrowheads="1"/>
          </p:cNvSpPr>
          <p:nvPr/>
        </p:nvSpPr>
        <p:spPr bwMode="auto">
          <a:xfrm>
            <a:off x="3527425" y="839788"/>
            <a:ext cx="341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02079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dirty="0">
              <a:solidFill>
                <a:srgbClr val="F0207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2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-5286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857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5557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3467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122000" y="-31686"/>
            <a:ext cx="785786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9077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6777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4582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249286" y="-31686"/>
            <a:ext cx="780500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0192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7799714" y="-31686"/>
            <a:ext cx="79107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580214" y="-31686"/>
            <a:ext cx="791082" cy="2571750"/>
          </a:xfrm>
          <a:prstGeom prst="rect">
            <a:avLst/>
          </a:prstGeom>
          <a:solidFill>
            <a:srgbClr val="F02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7910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5610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23520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3127286" y="2540064"/>
            <a:ext cx="785786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39130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6830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54635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6254572" y="2540064"/>
            <a:ext cx="780500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70245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7805000" y="2540064"/>
            <a:ext cx="79107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85500" y="2540064"/>
            <a:ext cx="791082" cy="26034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3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63" grpId="0" animBg="1"/>
      <p:bldP spid="65" grpId="0" animBg="1"/>
      <p:bldP spid="67" grpId="0" animBg="1"/>
      <p:bldP spid="69" grpId="0" animBg="1"/>
      <p:bldP spid="71" grpId="0" animBg="1"/>
      <p:bldP spid="73" grpId="0" animBg="1"/>
      <p:bldP spid="75" grpId="0" animBg="1"/>
      <p:bldP spid="77" grpId="0" animBg="1"/>
      <p:bldP spid="79" grpId="0" animBg="1"/>
      <p:bldP spid="81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325</Words>
  <Application>Microsoft Office PowerPoint</Application>
  <PresentationFormat>全屏显示(16:9)</PresentationFormat>
  <Paragraphs>81</Paragraphs>
  <Slides>11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chenshuping;雾一二</dc:creator>
  <cp:lastModifiedBy>jccook</cp:lastModifiedBy>
  <cp:revision>7</cp:revision>
  <dcterms:created xsi:type="dcterms:W3CDTF">2011-06-25T13:37:39Z</dcterms:created>
  <dcterms:modified xsi:type="dcterms:W3CDTF">2012-12-29T01:49:23Z</dcterms:modified>
</cp:coreProperties>
</file>