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61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DD43"/>
    <a:srgbClr val="92D05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4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623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90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911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568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78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234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127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827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89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6486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391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37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861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3980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3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83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13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023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419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08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41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736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89000">
              <a:schemeClr val="bg1"/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80DF6-65E8-48CE-BAF3-BFEEC2EAA884}" type="datetimeFigureOut">
              <a:rPr lang="zh-CN" altLang="en-US" smtClean="0"/>
              <a:t>2012/12/26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C6048-F000-4F93-B8DE-B47DA989C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11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65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3"/>
          <p:cNvSpPr/>
          <p:nvPr/>
        </p:nvSpPr>
        <p:spPr>
          <a:xfrm>
            <a:off x="5075836" y="1196705"/>
            <a:ext cx="3096563" cy="1440160"/>
          </a:xfrm>
          <a:custGeom>
            <a:avLst/>
            <a:gdLst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9" fmla="*/ 712727 w 3528392"/>
              <a:gd name="connsiteY9" fmla="*/ 1276215 h 1800200"/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0" fmla="*/ 0 w 3528392"/>
              <a:gd name="connsiteY0" fmla="*/ 1184775 h 1800200"/>
              <a:gd name="connsiteX1" fmla="*/ 0 w 3528392"/>
              <a:gd name="connsiteY1" fmla="*/ 300039 h 1800200"/>
              <a:gd name="connsiteX2" fmla="*/ 300039 w 3528392"/>
              <a:gd name="connsiteY2" fmla="*/ 0 h 1800200"/>
              <a:gd name="connsiteX3" fmla="*/ 3228353 w 3528392"/>
              <a:gd name="connsiteY3" fmla="*/ 0 h 1800200"/>
              <a:gd name="connsiteX4" fmla="*/ 3528392 w 3528392"/>
              <a:gd name="connsiteY4" fmla="*/ 300039 h 1800200"/>
              <a:gd name="connsiteX5" fmla="*/ 3528392 w 3528392"/>
              <a:gd name="connsiteY5" fmla="*/ 1500161 h 1800200"/>
              <a:gd name="connsiteX6" fmla="*/ 3228353 w 3528392"/>
              <a:gd name="connsiteY6" fmla="*/ 1800200 h 1800200"/>
              <a:gd name="connsiteX7" fmla="*/ 621287 w 3528392"/>
              <a:gd name="connsiteY7" fmla="*/ 18002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1800200">
                <a:moveTo>
                  <a:pt x="0" y="1184775"/>
                </a:moveTo>
                <a:lnTo>
                  <a:pt x="0" y="300039"/>
                </a:lnTo>
                <a:cubicBezTo>
                  <a:pt x="0" y="134332"/>
                  <a:pt x="134332" y="0"/>
                  <a:pt x="300039" y="0"/>
                </a:cubicBezTo>
                <a:lnTo>
                  <a:pt x="3228353" y="0"/>
                </a:lnTo>
                <a:cubicBezTo>
                  <a:pt x="3394060" y="0"/>
                  <a:pt x="3528392" y="134332"/>
                  <a:pt x="3528392" y="300039"/>
                </a:cubicBezTo>
                <a:lnTo>
                  <a:pt x="3528392" y="1500161"/>
                </a:lnTo>
                <a:cubicBezTo>
                  <a:pt x="3528392" y="1665868"/>
                  <a:pt x="3394060" y="1800200"/>
                  <a:pt x="3228353" y="1800200"/>
                </a:cubicBezTo>
                <a:lnTo>
                  <a:pt x="621287" y="1800200"/>
                </a:lnTo>
              </a:path>
            </a:pathLst>
          </a:custGeom>
          <a:noFill/>
          <a:ln>
            <a:solidFill>
              <a:srgbClr val="94DD43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3"/>
          <p:cNvSpPr/>
          <p:nvPr/>
        </p:nvSpPr>
        <p:spPr>
          <a:xfrm>
            <a:off x="9785235" y="1348754"/>
            <a:ext cx="2822714" cy="1440160"/>
          </a:xfrm>
          <a:custGeom>
            <a:avLst/>
            <a:gdLst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9" fmla="*/ 712727 w 3528392"/>
              <a:gd name="connsiteY9" fmla="*/ 1276215 h 1800200"/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0" fmla="*/ 0 w 3528392"/>
              <a:gd name="connsiteY0" fmla="*/ 1184775 h 1800200"/>
              <a:gd name="connsiteX1" fmla="*/ 0 w 3528392"/>
              <a:gd name="connsiteY1" fmla="*/ 300039 h 1800200"/>
              <a:gd name="connsiteX2" fmla="*/ 300039 w 3528392"/>
              <a:gd name="connsiteY2" fmla="*/ 0 h 1800200"/>
              <a:gd name="connsiteX3" fmla="*/ 3228353 w 3528392"/>
              <a:gd name="connsiteY3" fmla="*/ 0 h 1800200"/>
              <a:gd name="connsiteX4" fmla="*/ 3528392 w 3528392"/>
              <a:gd name="connsiteY4" fmla="*/ 300039 h 1800200"/>
              <a:gd name="connsiteX5" fmla="*/ 3528392 w 3528392"/>
              <a:gd name="connsiteY5" fmla="*/ 1500161 h 1800200"/>
              <a:gd name="connsiteX6" fmla="*/ 3228353 w 3528392"/>
              <a:gd name="connsiteY6" fmla="*/ 1800200 h 1800200"/>
              <a:gd name="connsiteX7" fmla="*/ 621287 w 3528392"/>
              <a:gd name="connsiteY7" fmla="*/ 18002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1800200">
                <a:moveTo>
                  <a:pt x="0" y="1184775"/>
                </a:moveTo>
                <a:lnTo>
                  <a:pt x="0" y="300039"/>
                </a:lnTo>
                <a:cubicBezTo>
                  <a:pt x="0" y="134332"/>
                  <a:pt x="134332" y="0"/>
                  <a:pt x="300039" y="0"/>
                </a:cubicBezTo>
                <a:lnTo>
                  <a:pt x="3228353" y="0"/>
                </a:lnTo>
                <a:cubicBezTo>
                  <a:pt x="3394060" y="0"/>
                  <a:pt x="3528392" y="134332"/>
                  <a:pt x="3528392" y="300039"/>
                </a:cubicBezTo>
                <a:lnTo>
                  <a:pt x="3528392" y="1500161"/>
                </a:lnTo>
                <a:cubicBezTo>
                  <a:pt x="3528392" y="1665868"/>
                  <a:pt x="3394060" y="1800200"/>
                  <a:pt x="3228353" y="1800200"/>
                </a:cubicBezTo>
                <a:lnTo>
                  <a:pt x="621287" y="18002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191193" y="1335074"/>
            <a:ext cx="2843467" cy="1152128"/>
          </a:xfrm>
          <a:prstGeom prst="roundRect">
            <a:avLst/>
          </a:prstGeom>
          <a:solidFill>
            <a:srgbClr val="94D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在此录入文字标题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900592" y="1471846"/>
            <a:ext cx="2592000" cy="11521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H="1">
            <a:off x="-3307" y="5229200"/>
            <a:ext cx="9144000" cy="1628800"/>
          </a:xfrm>
          <a:custGeom>
            <a:avLst/>
            <a:gdLst/>
            <a:ahLst/>
            <a:cxnLst/>
            <a:rect l="l" t="t" r="r" b="b"/>
            <a:pathLst>
              <a:path w="9144000" h="1988840">
                <a:moveTo>
                  <a:pt x="9144000" y="0"/>
                </a:moveTo>
                <a:lnTo>
                  <a:pt x="2946165" y="1755844"/>
                </a:lnTo>
                <a:lnTo>
                  <a:pt x="0" y="0"/>
                </a:lnTo>
                <a:lnTo>
                  <a:pt x="0" y="1988840"/>
                </a:lnTo>
                <a:lnTo>
                  <a:pt x="2123728" y="1988840"/>
                </a:lnTo>
                <a:lnTo>
                  <a:pt x="3337114" y="1988840"/>
                </a:lnTo>
                <a:lnTo>
                  <a:pt x="9144000" y="1988840"/>
                </a:lnTo>
                <a:close/>
              </a:path>
            </a:pathLst>
          </a:custGeom>
          <a:solidFill>
            <a:srgbClr val="94D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88.198.60.17/images/fresh-icons/mac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55" y="2462013"/>
            <a:ext cx="333375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88.198.60.17/images/fresh-icons/mac-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79" y="5783375"/>
            <a:ext cx="721153" cy="68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51655" y="493322"/>
            <a:ext cx="21579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94DD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</a:rPr>
              <a:t>MAC</a:t>
            </a:r>
            <a:endParaRPr lang="zh-CN" altLang="en-US" sz="7200" b="1" dirty="0">
              <a:solidFill>
                <a:srgbClr val="94DD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29156" y="1093486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Apple Inc.</a:t>
            </a:r>
            <a:endParaRPr lang="zh-CN" altLang="en-US" dirty="0"/>
          </a:p>
        </p:txBody>
      </p:sp>
      <p:sp>
        <p:nvSpPr>
          <p:cNvPr id="23" name="圆角矩形 3"/>
          <p:cNvSpPr/>
          <p:nvPr/>
        </p:nvSpPr>
        <p:spPr>
          <a:xfrm>
            <a:off x="5075835" y="2852936"/>
            <a:ext cx="3096563" cy="1440160"/>
          </a:xfrm>
          <a:custGeom>
            <a:avLst/>
            <a:gdLst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9" fmla="*/ 712727 w 3528392"/>
              <a:gd name="connsiteY9" fmla="*/ 1276215 h 1800200"/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0" fmla="*/ 0 w 3528392"/>
              <a:gd name="connsiteY0" fmla="*/ 1184775 h 1800200"/>
              <a:gd name="connsiteX1" fmla="*/ 0 w 3528392"/>
              <a:gd name="connsiteY1" fmla="*/ 300039 h 1800200"/>
              <a:gd name="connsiteX2" fmla="*/ 300039 w 3528392"/>
              <a:gd name="connsiteY2" fmla="*/ 0 h 1800200"/>
              <a:gd name="connsiteX3" fmla="*/ 3228353 w 3528392"/>
              <a:gd name="connsiteY3" fmla="*/ 0 h 1800200"/>
              <a:gd name="connsiteX4" fmla="*/ 3528392 w 3528392"/>
              <a:gd name="connsiteY4" fmla="*/ 300039 h 1800200"/>
              <a:gd name="connsiteX5" fmla="*/ 3528392 w 3528392"/>
              <a:gd name="connsiteY5" fmla="*/ 1500161 h 1800200"/>
              <a:gd name="connsiteX6" fmla="*/ 3228353 w 3528392"/>
              <a:gd name="connsiteY6" fmla="*/ 1800200 h 1800200"/>
              <a:gd name="connsiteX7" fmla="*/ 621287 w 3528392"/>
              <a:gd name="connsiteY7" fmla="*/ 18002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1800200">
                <a:moveTo>
                  <a:pt x="0" y="1184775"/>
                </a:moveTo>
                <a:lnTo>
                  <a:pt x="0" y="300039"/>
                </a:lnTo>
                <a:cubicBezTo>
                  <a:pt x="0" y="134332"/>
                  <a:pt x="134332" y="0"/>
                  <a:pt x="300039" y="0"/>
                </a:cubicBezTo>
                <a:lnTo>
                  <a:pt x="3228353" y="0"/>
                </a:lnTo>
                <a:cubicBezTo>
                  <a:pt x="3394060" y="0"/>
                  <a:pt x="3528392" y="134332"/>
                  <a:pt x="3528392" y="300039"/>
                </a:cubicBezTo>
                <a:lnTo>
                  <a:pt x="3528392" y="1500161"/>
                </a:lnTo>
                <a:cubicBezTo>
                  <a:pt x="3528392" y="1665868"/>
                  <a:pt x="3394060" y="1800200"/>
                  <a:pt x="3228353" y="1800200"/>
                </a:cubicBezTo>
                <a:lnTo>
                  <a:pt x="621287" y="1800200"/>
                </a:lnTo>
              </a:path>
            </a:pathLst>
          </a:custGeom>
          <a:noFill/>
          <a:ln>
            <a:solidFill>
              <a:srgbClr val="94DD43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191192" y="2991305"/>
            <a:ext cx="2843467" cy="1152128"/>
          </a:xfrm>
          <a:prstGeom prst="roundRect">
            <a:avLst/>
          </a:prstGeom>
          <a:solidFill>
            <a:srgbClr val="94D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在此录入文字标题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81243" y="6188765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Product Promotion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04389" y="6188765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1ppt.com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234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3"/>
          <p:cNvSpPr/>
          <p:nvPr/>
        </p:nvSpPr>
        <p:spPr>
          <a:xfrm>
            <a:off x="5075836" y="1196705"/>
            <a:ext cx="3096563" cy="1440160"/>
          </a:xfrm>
          <a:custGeom>
            <a:avLst/>
            <a:gdLst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9" fmla="*/ 712727 w 3528392"/>
              <a:gd name="connsiteY9" fmla="*/ 1276215 h 1800200"/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0" fmla="*/ 0 w 3528392"/>
              <a:gd name="connsiteY0" fmla="*/ 1184775 h 1800200"/>
              <a:gd name="connsiteX1" fmla="*/ 0 w 3528392"/>
              <a:gd name="connsiteY1" fmla="*/ 300039 h 1800200"/>
              <a:gd name="connsiteX2" fmla="*/ 300039 w 3528392"/>
              <a:gd name="connsiteY2" fmla="*/ 0 h 1800200"/>
              <a:gd name="connsiteX3" fmla="*/ 3228353 w 3528392"/>
              <a:gd name="connsiteY3" fmla="*/ 0 h 1800200"/>
              <a:gd name="connsiteX4" fmla="*/ 3528392 w 3528392"/>
              <a:gd name="connsiteY4" fmla="*/ 300039 h 1800200"/>
              <a:gd name="connsiteX5" fmla="*/ 3528392 w 3528392"/>
              <a:gd name="connsiteY5" fmla="*/ 1500161 h 1800200"/>
              <a:gd name="connsiteX6" fmla="*/ 3228353 w 3528392"/>
              <a:gd name="connsiteY6" fmla="*/ 1800200 h 1800200"/>
              <a:gd name="connsiteX7" fmla="*/ 621287 w 3528392"/>
              <a:gd name="connsiteY7" fmla="*/ 18002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1800200">
                <a:moveTo>
                  <a:pt x="0" y="1184775"/>
                </a:moveTo>
                <a:lnTo>
                  <a:pt x="0" y="300039"/>
                </a:lnTo>
                <a:cubicBezTo>
                  <a:pt x="0" y="134332"/>
                  <a:pt x="134332" y="0"/>
                  <a:pt x="300039" y="0"/>
                </a:cubicBezTo>
                <a:lnTo>
                  <a:pt x="3228353" y="0"/>
                </a:lnTo>
                <a:cubicBezTo>
                  <a:pt x="3394060" y="0"/>
                  <a:pt x="3528392" y="134332"/>
                  <a:pt x="3528392" y="300039"/>
                </a:cubicBezTo>
                <a:lnTo>
                  <a:pt x="3528392" y="1500161"/>
                </a:lnTo>
                <a:cubicBezTo>
                  <a:pt x="3528392" y="1665868"/>
                  <a:pt x="3394060" y="1800200"/>
                  <a:pt x="3228353" y="1800200"/>
                </a:cubicBezTo>
                <a:lnTo>
                  <a:pt x="621287" y="1800200"/>
                </a:lnTo>
              </a:path>
            </a:pathLst>
          </a:custGeom>
          <a:noFill/>
          <a:ln>
            <a:solidFill>
              <a:srgbClr val="FFC00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3"/>
          <p:cNvSpPr/>
          <p:nvPr/>
        </p:nvSpPr>
        <p:spPr>
          <a:xfrm>
            <a:off x="9785235" y="1348754"/>
            <a:ext cx="2822714" cy="1440160"/>
          </a:xfrm>
          <a:custGeom>
            <a:avLst/>
            <a:gdLst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9" fmla="*/ 712727 w 3528392"/>
              <a:gd name="connsiteY9" fmla="*/ 1276215 h 1800200"/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0" fmla="*/ 0 w 3528392"/>
              <a:gd name="connsiteY0" fmla="*/ 1184775 h 1800200"/>
              <a:gd name="connsiteX1" fmla="*/ 0 w 3528392"/>
              <a:gd name="connsiteY1" fmla="*/ 300039 h 1800200"/>
              <a:gd name="connsiteX2" fmla="*/ 300039 w 3528392"/>
              <a:gd name="connsiteY2" fmla="*/ 0 h 1800200"/>
              <a:gd name="connsiteX3" fmla="*/ 3228353 w 3528392"/>
              <a:gd name="connsiteY3" fmla="*/ 0 h 1800200"/>
              <a:gd name="connsiteX4" fmla="*/ 3528392 w 3528392"/>
              <a:gd name="connsiteY4" fmla="*/ 300039 h 1800200"/>
              <a:gd name="connsiteX5" fmla="*/ 3528392 w 3528392"/>
              <a:gd name="connsiteY5" fmla="*/ 1500161 h 1800200"/>
              <a:gd name="connsiteX6" fmla="*/ 3228353 w 3528392"/>
              <a:gd name="connsiteY6" fmla="*/ 1800200 h 1800200"/>
              <a:gd name="connsiteX7" fmla="*/ 621287 w 3528392"/>
              <a:gd name="connsiteY7" fmla="*/ 18002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1800200">
                <a:moveTo>
                  <a:pt x="0" y="1184775"/>
                </a:moveTo>
                <a:lnTo>
                  <a:pt x="0" y="300039"/>
                </a:lnTo>
                <a:cubicBezTo>
                  <a:pt x="0" y="134332"/>
                  <a:pt x="134332" y="0"/>
                  <a:pt x="300039" y="0"/>
                </a:cubicBezTo>
                <a:lnTo>
                  <a:pt x="3228353" y="0"/>
                </a:lnTo>
                <a:cubicBezTo>
                  <a:pt x="3394060" y="0"/>
                  <a:pt x="3528392" y="134332"/>
                  <a:pt x="3528392" y="300039"/>
                </a:cubicBezTo>
                <a:lnTo>
                  <a:pt x="3528392" y="1500161"/>
                </a:lnTo>
                <a:cubicBezTo>
                  <a:pt x="3528392" y="1665868"/>
                  <a:pt x="3394060" y="1800200"/>
                  <a:pt x="3228353" y="1800200"/>
                </a:cubicBezTo>
                <a:lnTo>
                  <a:pt x="621287" y="18002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191193" y="1335074"/>
            <a:ext cx="2843467" cy="115212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在此录入文字标题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900592" y="1471846"/>
            <a:ext cx="2592000" cy="11521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H="1">
            <a:off x="-3307" y="5244190"/>
            <a:ext cx="9144000" cy="1628800"/>
          </a:xfrm>
          <a:custGeom>
            <a:avLst/>
            <a:gdLst/>
            <a:ahLst/>
            <a:cxnLst/>
            <a:rect l="l" t="t" r="r" b="b"/>
            <a:pathLst>
              <a:path w="9144000" h="1988840">
                <a:moveTo>
                  <a:pt x="9144000" y="0"/>
                </a:moveTo>
                <a:lnTo>
                  <a:pt x="2946165" y="1755844"/>
                </a:lnTo>
                <a:lnTo>
                  <a:pt x="0" y="0"/>
                </a:lnTo>
                <a:lnTo>
                  <a:pt x="0" y="1988840"/>
                </a:lnTo>
                <a:lnTo>
                  <a:pt x="2123728" y="1988840"/>
                </a:lnTo>
                <a:lnTo>
                  <a:pt x="3337114" y="1988840"/>
                </a:lnTo>
                <a:lnTo>
                  <a:pt x="9144000" y="198884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88.198.60.17/images/fresh-icons/mac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55" y="2462013"/>
            <a:ext cx="333375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88.198.60.17/images/fresh-icons/mac-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77272"/>
            <a:ext cx="721153" cy="68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51655" y="493322"/>
            <a:ext cx="21579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</a:rPr>
              <a:t>MAC</a:t>
            </a:r>
            <a:endParaRPr lang="zh-CN" altLang="en-US" sz="7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5736" y="1693651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Apple Inc.</a:t>
            </a:r>
            <a:endParaRPr lang="zh-CN" altLang="en-US" dirty="0"/>
          </a:p>
        </p:txBody>
      </p:sp>
      <p:sp>
        <p:nvSpPr>
          <p:cNvPr id="23" name="圆角矩形 3"/>
          <p:cNvSpPr/>
          <p:nvPr/>
        </p:nvSpPr>
        <p:spPr>
          <a:xfrm>
            <a:off x="5075835" y="2852936"/>
            <a:ext cx="3096563" cy="1440160"/>
          </a:xfrm>
          <a:custGeom>
            <a:avLst/>
            <a:gdLst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9" fmla="*/ 712727 w 3528392"/>
              <a:gd name="connsiteY9" fmla="*/ 1276215 h 1800200"/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0" fmla="*/ 0 w 3528392"/>
              <a:gd name="connsiteY0" fmla="*/ 1184775 h 1800200"/>
              <a:gd name="connsiteX1" fmla="*/ 0 w 3528392"/>
              <a:gd name="connsiteY1" fmla="*/ 300039 h 1800200"/>
              <a:gd name="connsiteX2" fmla="*/ 300039 w 3528392"/>
              <a:gd name="connsiteY2" fmla="*/ 0 h 1800200"/>
              <a:gd name="connsiteX3" fmla="*/ 3228353 w 3528392"/>
              <a:gd name="connsiteY3" fmla="*/ 0 h 1800200"/>
              <a:gd name="connsiteX4" fmla="*/ 3528392 w 3528392"/>
              <a:gd name="connsiteY4" fmla="*/ 300039 h 1800200"/>
              <a:gd name="connsiteX5" fmla="*/ 3528392 w 3528392"/>
              <a:gd name="connsiteY5" fmla="*/ 1500161 h 1800200"/>
              <a:gd name="connsiteX6" fmla="*/ 3228353 w 3528392"/>
              <a:gd name="connsiteY6" fmla="*/ 1800200 h 1800200"/>
              <a:gd name="connsiteX7" fmla="*/ 621287 w 3528392"/>
              <a:gd name="connsiteY7" fmla="*/ 18002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1800200">
                <a:moveTo>
                  <a:pt x="0" y="1184775"/>
                </a:moveTo>
                <a:lnTo>
                  <a:pt x="0" y="300039"/>
                </a:lnTo>
                <a:cubicBezTo>
                  <a:pt x="0" y="134332"/>
                  <a:pt x="134332" y="0"/>
                  <a:pt x="300039" y="0"/>
                </a:cubicBezTo>
                <a:lnTo>
                  <a:pt x="3228353" y="0"/>
                </a:lnTo>
                <a:cubicBezTo>
                  <a:pt x="3394060" y="0"/>
                  <a:pt x="3528392" y="134332"/>
                  <a:pt x="3528392" y="300039"/>
                </a:cubicBezTo>
                <a:lnTo>
                  <a:pt x="3528392" y="1500161"/>
                </a:lnTo>
                <a:cubicBezTo>
                  <a:pt x="3528392" y="1665868"/>
                  <a:pt x="3394060" y="1800200"/>
                  <a:pt x="3228353" y="1800200"/>
                </a:cubicBezTo>
                <a:lnTo>
                  <a:pt x="621287" y="1800200"/>
                </a:lnTo>
              </a:path>
            </a:pathLst>
          </a:custGeom>
          <a:noFill/>
          <a:ln>
            <a:solidFill>
              <a:srgbClr val="FFC00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191192" y="2991305"/>
            <a:ext cx="2843467" cy="115212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在此录入文字标题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81243" y="6188765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Product Promotion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04389" y="6188765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1ppt.com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651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3"/>
          <p:cNvSpPr/>
          <p:nvPr/>
        </p:nvSpPr>
        <p:spPr>
          <a:xfrm>
            <a:off x="5075836" y="1196705"/>
            <a:ext cx="3096563" cy="1440160"/>
          </a:xfrm>
          <a:custGeom>
            <a:avLst/>
            <a:gdLst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9" fmla="*/ 712727 w 3528392"/>
              <a:gd name="connsiteY9" fmla="*/ 1276215 h 1800200"/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0" fmla="*/ 0 w 3528392"/>
              <a:gd name="connsiteY0" fmla="*/ 1184775 h 1800200"/>
              <a:gd name="connsiteX1" fmla="*/ 0 w 3528392"/>
              <a:gd name="connsiteY1" fmla="*/ 300039 h 1800200"/>
              <a:gd name="connsiteX2" fmla="*/ 300039 w 3528392"/>
              <a:gd name="connsiteY2" fmla="*/ 0 h 1800200"/>
              <a:gd name="connsiteX3" fmla="*/ 3228353 w 3528392"/>
              <a:gd name="connsiteY3" fmla="*/ 0 h 1800200"/>
              <a:gd name="connsiteX4" fmla="*/ 3528392 w 3528392"/>
              <a:gd name="connsiteY4" fmla="*/ 300039 h 1800200"/>
              <a:gd name="connsiteX5" fmla="*/ 3528392 w 3528392"/>
              <a:gd name="connsiteY5" fmla="*/ 1500161 h 1800200"/>
              <a:gd name="connsiteX6" fmla="*/ 3228353 w 3528392"/>
              <a:gd name="connsiteY6" fmla="*/ 1800200 h 1800200"/>
              <a:gd name="connsiteX7" fmla="*/ 621287 w 3528392"/>
              <a:gd name="connsiteY7" fmla="*/ 18002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1800200">
                <a:moveTo>
                  <a:pt x="0" y="1184775"/>
                </a:moveTo>
                <a:lnTo>
                  <a:pt x="0" y="300039"/>
                </a:lnTo>
                <a:cubicBezTo>
                  <a:pt x="0" y="134332"/>
                  <a:pt x="134332" y="0"/>
                  <a:pt x="300039" y="0"/>
                </a:cubicBezTo>
                <a:lnTo>
                  <a:pt x="3228353" y="0"/>
                </a:lnTo>
                <a:cubicBezTo>
                  <a:pt x="3394060" y="0"/>
                  <a:pt x="3528392" y="134332"/>
                  <a:pt x="3528392" y="300039"/>
                </a:cubicBezTo>
                <a:lnTo>
                  <a:pt x="3528392" y="1500161"/>
                </a:lnTo>
                <a:cubicBezTo>
                  <a:pt x="3528392" y="1665868"/>
                  <a:pt x="3394060" y="1800200"/>
                  <a:pt x="3228353" y="1800200"/>
                </a:cubicBezTo>
                <a:lnTo>
                  <a:pt x="621287" y="1800200"/>
                </a:lnTo>
              </a:path>
            </a:pathLst>
          </a:custGeom>
          <a:noFill/>
          <a:ln>
            <a:solidFill>
              <a:schemeClr val="accent5">
                <a:lumMod val="60000"/>
                <a:lumOff val="40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3"/>
          <p:cNvSpPr/>
          <p:nvPr/>
        </p:nvSpPr>
        <p:spPr>
          <a:xfrm>
            <a:off x="9785235" y="1348754"/>
            <a:ext cx="2822714" cy="1440160"/>
          </a:xfrm>
          <a:custGeom>
            <a:avLst/>
            <a:gdLst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9" fmla="*/ 712727 w 3528392"/>
              <a:gd name="connsiteY9" fmla="*/ 1276215 h 1800200"/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0" fmla="*/ 0 w 3528392"/>
              <a:gd name="connsiteY0" fmla="*/ 1184775 h 1800200"/>
              <a:gd name="connsiteX1" fmla="*/ 0 w 3528392"/>
              <a:gd name="connsiteY1" fmla="*/ 300039 h 1800200"/>
              <a:gd name="connsiteX2" fmla="*/ 300039 w 3528392"/>
              <a:gd name="connsiteY2" fmla="*/ 0 h 1800200"/>
              <a:gd name="connsiteX3" fmla="*/ 3228353 w 3528392"/>
              <a:gd name="connsiteY3" fmla="*/ 0 h 1800200"/>
              <a:gd name="connsiteX4" fmla="*/ 3528392 w 3528392"/>
              <a:gd name="connsiteY4" fmla="*/ 300039 h 1800200"/>
              <a:gd name="connsiteX5" fmla="*/ 3528392 w 3528392"/>
              <a:gd name="connsiteY5" fmla="*/ 1500161 h 1800200"/>
              <a:gd name="connsiteX6" fmla="*/ 3228353 w 3528392"/>
              <a:gd name="connsiteY6" fmla="*/ 1800200 h 1800200"/>
              <a:gd name="connsiteX7" fmla="*/ 621287 w 3528392"/>
              <a:gd name="connsiteY7" fmla="*/ 18002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1800200">
                <a:moveTo>
                  <a:pt x="0" y="1184775"/>
                </a:moveTo>
                <a:lnTo>
                  <a:pt x="0" y="300039"/>
                </a:lnTo>
                <a:cubicBezTo>
                  <a:pt x="0" y="134332"/>
                  <a:pt x="134332" y="0"/>
                  <a:pt x="300039" y="0"/>
                </a:cubicBezTo>
                <a:lnTo>
                  <a:pt x="3228353" y="0"/>
                </a:lnTo>
                <a:cubicBezTo>
                  <a:pt x="3394060" y="0"/>
                  <a:pt x="3528392" y="134332"/>
                  <a:pt x="3528392" y="300039"/>
                </a:cubicBezTo>
                <a:lnTo>
                  <a:pt x="3528392" y="1500161"/>
                </a:lnTo>
                <a:cubicBezTo>
                  <a:pt x="3528392" y="1665868"/>
                  <a:pt x="3394060" y="1800200"/>
                  <a:pt x="3228353" y="1800200"/>
                </a:cubicBezTo>
                <a:lnTo>
                  <a:pt x="621287" y="18002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191193" y="1335074"/>
            <a:ext cx="2843467" cy="115212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在此录入文字标题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900592" y="1471846"/>
            <a:ext cx="2592000" cy="11521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H="1">
            <a:off x="-3307" y="5244190"/>
            <a:ext cx="9144000" cy="1628800"/>
          </a:xfrm>
          <a:custGeom>
            <a:avLst/>
            <a:gdLst/>
            <a:ahLst/>
            <a:cxnLst/>
            <a:rect l="l" t="t" r="r" b="b"/>
            <a:pathLst>
              <a:path w="9144000" h="1988840">
                <a:moveTo>
                  <a:pt x="9144000" y="0"/>
                </a:moveTo>
                <a:lnTo>
                  <a:pt x="2946165" y="1755844"/>
                </a:lnTo>
                <a:lnTo>
                  <a:pt x="0" y="0"/>
                </a:lnTo>
                <a:lnTo>
                  <a:pt x="0" y="1988840"/>
                </a:lnTo>
                <a:lnTo>
                  <a:pt x="2123728" y="1988840"/>
                </a:lnTo>
                <a:lnTo>
                  <a:pt x="3337114" y="1988840"/>
                </a:lnTo>
                <a:lnTo>
                  <a:pt x="9144000" y="198884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88.198.60.17/images/fresh-icons/mac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55" y="2462013"/>
            <a:ext cx="333375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88.198.60.17/images/fresh-icons/mac-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79" y="5783375"/>
            <a:ext cx="721153" cy="68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51655" y="493322"/>
            <a:ext cx="21579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</a:rPr>
              <a:t>MAC</a:t>
            </a:r>
            <a:endParaRPr lang="zh-CN" altLang="en-US" sz="72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96466" y="1150408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Apple Inc.</a:t>
            </a:r>
            <a:endParaRPr lang="zh-CN" altLang="en-US" dirty="0"/>
          </a:p>
        </p:txBody>
      </p:sp>
      <p:sp>
        <p:nvSpPr>
          <p:cNvPr id="23" name="圆角矩形 3"/>
          <p:cNvSpPr/>
          <p:nvPr/>
        </p:nvSpPr>
        <p:spPr>
          <a:xfrm>
            <a:off x="5075835" y="2852936"/>
            <a:ext cx="3096563" cy="1440160"/>
          </a:xfrm>
          <a:custGeom>
            <a:avLst/>
            <a:gdLst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9" fmla="*/ 712727 w 3528392"/>
              <a:gd name="connsiteY9" fmla="*/ 1276215 h 1800200"/>
              <a:gd name="connsiteX0" fmla="*/ 621287 w 3528392"/>
              <a:gd name="connsiteY0" fmla="*/ 1184775 h 1800200"/>
              <a:gd name="connsiteX1" fmla="*/ 0 w 3528392"/>
              <a:gd name="connsiteY1" fmla="*/ 1184775 h 1800200"/>
              <a:gd name="connsiteX2" fmla="*/ 0 w 3528392"/>
              <a:gd name="connsiteY2" fmla="*/ 300039 h 1800200"/>
              <a:gd name="connsiteX3" fmla="*/ 300039 w 3528392"/>
              <a:gd name="connsiteY3" fmla="*/ 0 h 1800200"/>
              <a:gd name="connsiteX4" fmla="*/ 3228353 w 3528392"/>
              <a:gd name="connsiteY4" fmla="*/ 0 h 1800200"/>
              <a:gd name="connsiteX5" fmla="*/ 3528392 w 3528392"/>
              <a:gd name="connsiteY5" fmla="*/ 300039 h 1800200"/>
              <a:gd name="connsiteX6" fmla="*/ 3528392 w 3528392"/>
              <a:gd name="connsiteY6" fmla="*/ 1500161 h 1800200"/>
              <a:gd name="connsiteX7" fmla="*/ 3228353 w 3528392"/>
              <a:gd name="connsiteY7" fmla="*/ 1800200 h 1800200"/>
              <a:gd name="connsiteX8" fmla="*/ 621287 w 3528392"/>
              <a:gd name="connsiteY8" fmla="*/ 1800200 h 1800200"/>
              <a:gd name="connsiteX0" fmla="*/ 0 w 3528392"/>
              <a:gd name="connsiteY0" fmla="*/ 1184775 h 1800200"/>
              <a:gd name="connsiteX1" fmla="*/ 0 w 3528392"/>
              <a:gd name="connsiteY1" fmla="*/ 300039 h 1800200"/>
              <a:gd name="connsiteX2" fmla="*/ 300039 w 3528392"/>
              <a:gd name="connsiteY2" fmla="*/ 0 h 1800200"/>
              <a:gd name="connsiteX3" fmla="*/ 3228353 w 3528392"/>
              <a:gd name="connsiteY3" fmla="*/ 0 h 1800200"/>
              <a:gd name="connsiteX4" fmla="*/ 3528392 w 3528392"/>
              <a:gd name="connsiteY4" fmla="*/ 300039 h 1800200"/>
              <a:gd name="connsiteX5" fmla="*/ 3528392 w 3528392"/>
              <a:gd name="connsiteY5" fmla="*/ 1500161 h 1800200"/>
              <a:gd name="connsiteX6" fmla="*/ 3228353 w 3528392"/>
              <a:gd name="connsiteY6" fmla="*/ 1800200 h 1800200"/>
              <a:gd name="connsiteX7" fmla="*/ 621287 w 3528392"/>
              <a:gd name="connsiteY7" fmla="*/ 18002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1800200">
                <a:moveTo>
                  <a:pt x="0" y="1184775"/>
                </a:moveTo>
                <a:lnTo>
                  <a:pt x="0" y="300039"/>
                </a:lnTo>
                <a:cubicBezTo>
                  <a:pt x="0" y="134332"/>
                  <a:pt x="134332" y="0"/>
                  <a:pt x="300039" y="0"/>
                </a:cubicBezTo>
                <a:lnTo>
                  <a:pt x="3228353" y="0"/>
                </a:lnTo>
                <a:cubicBezTo>
                  <a:pt x="3394060" y="0"/>
                  <a:pt x="3528392" y="134332"/>
                  <a:pt x="3528392" y="300039"/>
                </a:cubicBezTo>
                <a:lnTo>
                  <a:pt x="3528392" y="1500161"/>
                </a:lnTo>
                <a:cubicBezTo>
                  <a:pt x="3528392" y="1665868"/>
                  <a:pt x="3394060" y="1800200"/>
                  <a:pt x="3228353" y="1800200"/>
                </a:cubicBezTo>
                <a:lnTo>
                  <a:pt x="621287" y="1800200"/>
                </a:lnTo>
              </a:path>
            </a:pathLst>
          </a:custGeom>
          <a:noFill/>
          <a:ln>
            <a:solidFill>
              <a:schemeClr val="accent5">
                <a:lumMod val="60000"/>
                <a:lumOff val="40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191192" y="2991305"/>
            <a:ext cx="2843467" cy="115212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在此录入文字标题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1243" y="6188765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Product Promotion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04389" y="6188765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1ppt.com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9456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161</Words>
  <Application>Microsoft Office PowerPoint</Application>
  <PresentationFormat>全屏显示(4:3)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Sophie</dc:creator>
  <cp:lastModifiedBy>jccook</cp:lastModifiedBy>
  <cp:revision>5</cp:revision>
  <dcterms:created xsi:type="dcterms:W3CDTF">2011-05-16T04:45:20Z</dcterms:created>
  <dcterms:modified xsi:type="dcterms:W3CDTF">2012-12-25T16:31:22Z</dcterms:modified>
</cp:coreProperties>
</file>