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1"/>
  </p:notesMasterIdLst>
  <p:sldIdLst>
    <p:sldId id="256" r:id="rId3"/>
    <p:sldId id="263" r:id="rId4"/>
    <p:sldId id="264" r:id="rId5"/>
    <p:sldId id="262" r:id="rId6"/>
    <p:sldId id="257" r:id="rId7"/>
    <p:sldId id="258" r:id="rId8"/>
    <p:sldId id="260" r:id="rId9"/>
    <p:sldId id="265" r:id="rId1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FC9FF"/>
    <a:srgbClr val="FFFFFF"/>
    <a:srgbClr val="F5F0A1"/>
    <a:srgbClr val="FCB71C"/>
    <a:srgbClr val="FEEF4E"/>
    <a:srgbClr val="D0BF48"/>
    <a:srgbClr val="E9D665"/>
    <a:srgbClr val="D8DA82"/>
    <a:srgbClr val="CEC404"/>
    <a:srgbClr val="F3E9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08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CF297C-9C0A-45BD-AA76-CF2B6AA0E827}" type="datetimeFigureOut">
              <a:rPr lang="zh-CN" altLang="en-US" smtClean="0"/>
              <a:t>2012/12/25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13D38E-EC5E-4D12-B657-C4E5A7D799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12296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13D38E-EC5E-4D12-B657-C4E5A7D7996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24840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13D38E-EC5E-4D12-B657-C4E5A7D7996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24840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microsoft.com/office/2007/relationships/hdphoto" Target="../media/hdphoto2.wdp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microsoft.com/office/2007/relationships/hdphoto" Target="../media/hdphoto2.wdp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9DDDD-2833-4379-9739-E4709AD95CDA}" type="datetimeFigureOut">
              <a:rPr lang="zh-CN" altLang="en-US" smtClean="0"/>
              <a:t>2012/12/25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64810-8332-449B-A305-860FF3A096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91993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9DDDD-2833-4379-9739-E4709AD95CDA}" type="datetimeFigureOut">
              <a:rPr lang="zh-CN" altLang="en-US" smtClean="0"/>
              <a:t>2012/12/25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64810-8332-449B-A305-860FF3A096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50350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9DDDD-2833-4379-9739-E4709AD95CDA}" type="datetimeFigureOut">
              <a:rPr lang="zh-CN" altLang="en-US" smtClean="0"/>
              <a:t>2012/12/25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64810-8332-449B-A305-860FF3A096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25054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29459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96376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20500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61531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078231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949783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86608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20539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gradFill flip="none" rotWithShape="1">
          <a:gsLst>
            <a:gs pos="100000">
              <a:srgbClr val="DAF5FF"/>
            </a:gs>
            <a:gs pos="49000">
              <a:srgbClr val="2FC9F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9240"/>
            <a:ext cx="9144000" cy="126876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9DDDD-2833-4379-9739-E4709AD95CDA}" type="datetimeFigureOut">
              <a:rPr lang="zh-CN" altLang="en-US" smtClean="0"/>
              <a:t>2012/12/25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64810-8332-449B-A305-860FF3A096A5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659" b="98171" l="9524" r="89524">
                        <a14:foregroundMark x1="26667" y1="17073" x2="26667" y2="17073"/>
                        <a14:foregroundMark x1="51429" y1="36585" x2="51429" y2="3658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770" y="332656"/>
            <a:ext cx="560830" cy="87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036670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302678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55796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11986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063" y="5566681"/>
            <a:ext cx="9144000" cy="132397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9DDDD-2833-4379-9739-E4709AD95CDA}" type="datetimeFigureOut">
              <a:rPr lang="zh-CN" altLang="en-US" smtClean="0"/>
              <a:t>2012/12/25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64810-8332-449B-A305-860FF3A096A5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Picture 2"/>
          <p:cNvPicPr>
            <a:picLocks noChangeAspect="1" noChangeArrowheads="1"/>
          </p:cNvPicPr>
          <p:nvPr userDrawn="1"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659" b="98171" l="9524" r="89524">
                        <a14:foregroundMark x1="26667" y1="17073" x2="26667" y2="17073"/>
                        <a14:foregroundMark x1="51429" y1="36585" x2="51429" y2="3658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770" y="332656"/>
            <a:ext cx="560830" cy="87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865923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9DDDD-2833-4379-9739-E4709AD95CDA}" type="datetimeFigureOut">
              <a:rPr lang="zh-CN" altLang="en-US" smtClean="0"/>
              <a:t>2012/12/25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64810-8332-449B-A305-860FF3A096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49890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9DDDD-2833-4379-9739-E4709AD95CDA}" type="datetimeFigureOut">
              <a:rPr lang="zh-CN" altLang="en-US" smtClean="0"/>
              <a:t>2012/12/25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64810-8332-449B-A305-860FF3A096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62310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063" y="5566681"/>
            <a:ext cx="9144000" cy="132397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9DDDD-2833-4379-9739-E4709AD95CDA}" type="datetimeFigureOut">
              <a:rPr lang="zh-CN" altLang="en-US" smtClean="0"/>
              <a:t>2012/12/25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64810-8332-449B-A305-860FF3A096A5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659" b="98171" l="9524" r="89524">
                        <a14:foregroundMark x1="26667" y1="17073" x2="26667" y2="17073"/>
                        <a14:foregroundMark x1="51429" y1="36585" x2="51429" y2="3658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770" y="332656"/>
            <a:ext cx="560830" cy="87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610645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9DDDD-2833-4379-9739-E4709AD95CDA}" type="datetimeFigureOut">
              <a:rPr lang="zh-CN" altLang="en-US" smtClean="0"/>
              <a:t>2012/12/25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64810-8332-449B-A305-860FF3A096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17649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9DDDD-2833-4379-9739-E4709AD95CDA}" type="datetimeFigureOut">
              <a:rPr lang="zh-CN" altLang="en-US" smtClean="0"/>
              <a:t>2012/12/25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64810-8332-449B-A305-860FF3A096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05130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9DDDD-2833-4379-9739-E4709AD95CDA}" type="datetimeFigureOut">
              <a:rPr lang="zh-CN" altLang="en-US" smtClean="0"/>
              <a:t>2012/12/25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64810-8332-449B-A305-860FF3A096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10804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5000">
              <a:srgbClr val="2FC9FF"/>
            </a:gs>
            <a:gs pos="87000">
              <a:schemeClr val="bg1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27584" y="274638"/>
            <a:ext cx="785921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/>
          <a:p>
            <a:pPr lvl="0"/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09DDDD-2833-4379-9739-E4709AD95CDA}" type="datetimeFigureOut">
              <a:rPr lang="zh-CN" altLang="en-US" smtClean="0"/>
              <a:t>2012/12/25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B64810-8332-449B-A305-860FF3A096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2735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lang="zh-CN" altLang="en-US" sz="4000" b="1" kern="1200" cap="none" spc="0" smtClean="0">
          <a:ln>
            <a:noFill/>
          </a:ln>
          <a:solidFill>
            <a:schemeClr val="bg1"/>
          </a:solidFill>
          <a:effectLst/>
          <a:latin typeface="微软雅黑" pitchFamily="34" charset="-122"/>
          <a:ea typeface="微软雅黑" pitchFamily="34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>
              <a:lumMod val="85000"/>
              <a:lumOff val="15000"/>
            </a:schemeClr>
          </a:solidFill>
          <a:latin typeface="微软雅黑" pitchFamily="34" charset="-122"/>
          <a:ea typeface="微软雅黑" pitchFamily="34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>
              <a:lumMod val="85000"/>
              <a:lumOff val="15000"/>
            </a:schemeClr>
          </a:solidFill>
          <a:latin typeface="微软雅黑" pitchFamily="34" charset="-122"/>
          <a:ea typeface="微软雅黑" pitchFamily="34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85000"/>
              <a:lumOff val="15000"/>
            </a:schemeClr>
          </a:solidFill>
          <a:latin typeface="微软雅黑" pitchFamily="34" charset="-122"/>
          <a:ea typeface="微软雅黑" pitchFamily="34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>
              <a:lumMod val="85000"/>
              <a:lumOff val="15000"/>
            </a:schemeClr>
          </a:solidFill>
          <a:latin typeface="微软雅黑" pitchFamily="34" charset="-122"/>
          <a:ea typeface="微软雅黑" pitchFamily="34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>
              <a:lumMod val="85000"/>
              <a:lumOff val="15000"/>
            </a:schemeClr>
          </a:solidFill>
          <a:latin typeface="微软雅黑" pitchFamily="34" charset="-122"/>
          <a:ea typeface="微软雅黑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36329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3568" y="1328504"/>
            <a:ext cx="7560840" cy="2720482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dirty="0" smtClean="0">
                <a:ln w="18415" cmpd="sng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牛奶乳制品</a:t>
            </a:r>
            <a:r>
              <a:rPr lang="zh-CN" altLang="en-US" sz="3600" dirty="0" smtClean="0">
                <a:ln w="18415" cmpd="sng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行业</a:t>
            </a:r>
            <a:r>
              <a:rPr lang="en-US" altLang="zh-CN" sz="3600" dirty="0" smtClean="0">
                <a:ln w="18415" cmpd="sng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3600" dirty="0" smtClean="0">
                <a:ln w="18415" cmpd="sng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模板</a:t>
            </a:r>
            <a:endParaRPr lang="zh-CN" altLang="en-US" sz="3600" dirty="0">
              <a:ln w="18415" cmpd="sng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25" y="4392488"/>
            <a:ext cx="9144000" cy="12687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34025"/>
            <a:ext cx="9144000" cy="132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9174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2800" dirty="0" smtClean="0"/>
              <a:t>在此录入文字标题</a:t>
            </a:r>
            <a:endParaRPr lang="zh-CN" altLang="en-US" sz="2800" dirty="0"/>
          </a:p>
        </p:txBody>
      </p:sp>
      <p:sp>
        <p:nvSpPr>
          <p:cNvPr id="20" name="圆角矩形 19"/>
          <p:cNvSpPr/>
          <p:nvPr/>
        </p:nvSpPr>
        <p:spPr>
          <a:xfrm>
            <a:off x="539552" y="1546698"/>
            <a:ext cx="7776864" cy="3744416"/>
          </a:xfrm>
          <a:prstGeom prst="roundRect">
            <a:avLst>
              <a:gd name="adj" fmla="val 7379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圆角矩形 20"/>
          <p:cNvSpPr/>
          <p:nvPr/>
        </p:nvSpPr>
        <p:spPr>
          <a:xfrm>
            <a:off x="521840" y="1546698"/>
            <a:ext cx="7817562" cy="50405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alpha val="45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圆角矩形 21"/>
          <p:cNvSpPr/>
          <p:nvPr/>
        </p:nvSpPr>
        <p:spPr>
          <a:xfrm rot="10800000">
            <a:off x="521838" y="4787058"/>
            <a:ext cx="7817562" cy="50405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alpha val="45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同心圆 10"/>
          <p:cNvSpPr/>
          <p:nvPr/>
        </p:nvSpPr>
        <p:spPr>
          <a:xfrm>
            <a:off x="6228184" y="1030288"/>
            <a:ext cx="1065641" cy="533867"/>
          </a:xfrm>
          <a:custGeom>
            <a:avLst/>
            <a:gdLst/>
            <a:ahLst/>
            <a:cxnLst/>
            <a:rect l="l" t="t" r="r" b="b"/>
            <a:pathLst>
              <a:path w="1979784" h="991836">
                <a:moveTo>
                  <a:pt x="1979783" y="991796"/>
                </a:moveTo>
                <a:cubicBezTo>
                  <a:pt x="1979784" y="991803"/>
                  <a:pt x="1979784" y="991809"/>
                  <a:pt x="1979784" y="991816"/>
                </a:cubicBezTo>
                <a:lnTo>
                  <a:pt x="1979783" y="991836"/>
                </a:lnTo>
                <a:close/>
                <a:moveTo>
                  <a:pt x="987968" y="0"/>
                </a:moveTo>
                <a:cubicBezTo>
                  <a:pt x="1510069" y="0"/>
                  <a:pt x="1937947" y="403416"/>
                  <a:pt x="1975936" y="915615"/>
                </a:cubicBezTo>
                <a:lnTo>
                  <a:pt x="1770114" y="915615"/>
                </a:lnTo>
                <a:cubicBezTo>
                  <a:pt x="1731983" y="517268"/>
                  <a:pt x="1396346" y="205822"/>
                  <a:pt x="987968" y="205822"/>
                </a:cubicBezTo>
                <a:cubicBezTo>
                  <a:pt x="579590" y="205822"/>
                  <a:pt x="243953" y="517268"/>
                  <a:pt x="205822" y="915615"/>
                </a:cubicBezTo>
                <a:lnTo>
                  <a:pt x="0" y="915615"/>
                </a:lnTo>
                <a:cubicBezTo>
                  <a:pt x="37989" y="403416"/>
                  <a:pt x="465867" y="0"/>
                  <a:pt x="987968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同心圆 10"/>
          <p:cNvSpPr/>
          <p:nvPr/>
        </p:nvSpPr>
        <p:spPr>
          <a:xfrm flipV="1">
            <a:off x="1018028" y="5272061"/>
            <a:ext cx="961684" cy="481787"/>
          </a:xfrm>
          <a:custGeom>
            <a:avLst/>
            <a:gdLst/>
            <a:ahLst/>
            <a:cxnLst/>
            <a:rect l="l" t="t" r="r" b="b"/>
            <a:pathLst>
              <a:path w="1979784" h="991836">
                <a:moveTo>
                  <a:pt x="1979783" y="991796"/>
                </a:moveTo>
                <a:cubicBezTo>
                  <a:pt x="1979784" y="991803"/>
                  <a:pt x="1979784" y="991809"/>
                  <a:pt x="1979784" y="991816"/>
                </a:cubicBezTo>
                <a:lnTo>
                  <a:pt x="1979783" y="991836"/>
                </a:lnTo>
                <a:close/>
                <a:moveTo>
                  <a:pt x="987968" y="0"/>
                </a:moveTo>
                <a:cubicBezTo>
                  <a:pt x="1510069" y="0"/>
                  <a:pt x="1937947" y="403416"/>
                  <a:pt x="1975936" y="915615"/>
                </a:cubicBezTo>
                <a:lnTo>
                  <a:pt x="1770114" y="915615"/>
                </a:lnTo>
                <a:cubicBezTo>
                  <a:pt x="1731983" y="517268"/>
                  <a:pt x="1396346" y="205822"/>
                  <a:pt x="987968" y="205822"/>
                </a:cubicBezTo>
                <a:cubicBezTo>
                  <a:pt x="579590" y="205822"/>
                  <a:pt x="243953" y="517268"/>
                  <a:pt x="205822" y="915615"/>
                </a:cubicBezTo>
                <a:lnTo>
                  <a:pt x="0" y="915615"/>
                </a:lnTo>
                <a:cubicBezTo>
                  <a:pt x="37989" y="403416"/>
                  <a:pt x="465867" y="0"/>
                  <a:pt x="987968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6755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26981321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7240" y="116632"/>
            <a:ext cx="3034680" cy="1143000"/>
          </a:xfrm>
        </p:spPr>
        <p:txBody>
          <a:bodyPr>
            <a:normAutofit/>
          </a:bodyPr>
          <a:lstStyle/>
          <a:p>
            <a:r>
              <a:rPr lang="zh-CN" altLang="en-US" sz="2800" dirty="0" smtClean="0"/>
              <a:t>市场环境分析</a:t>
            </a:r>
            <a:endParaRPr lang="zh-CN" altLang="en-US" sz="2800" dirty="0"/>
          </a:p>
        </p:txBody>
      </p:sp>
      <p:sp>
        <p:nvSpPr>
          <p:cNvPr id="9" name="同心圆 8"/>
          <p:cNvSpPr/>
          <p:nvPr/>
        </p:nvSpPr>
        <p:spPr>
          <a:xfrm>
            <a:off x="4324926" y="4973783"/>
            <a:ext cx="720000" cy="720000"/>
          </a:xfrm>
          <a:prstGeom prst="donut">
            <a:avLst>
              <a:gd name="adj" fmla="val 10376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09295" y="1415253"/>
            <a:ext cx="3258074" cy="3844092"/>
            <a:chOff x="521838" y="1546698"/>
            <a:chExt cx="3691629" cy="3744416"/>
          </a:xfrm>
        </p:grpSpPr>
        <p:sp>
          <p:nvSpPr>
            <p:cNvPr id="24" name="圆角矩形 23"/>
            <p:cNvSpPr/>
            <p:nvPr/>
          </p:nvSpPr>
          <p:spPr>
            <a:xfrm>
              <a:off x="539552" y="1546698"/>
              <a:ext cx="3672408" cy="3744416"/>
            </a:xfrm>
            <a:prstGeom prst="roundRect">
              <a:avLst>
                <a:gd name="adj" fmla="val 7379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圆角矩形 24"/>
            <p:cNvSpPr/>
            <p:nvPr/>
          </p:nvSpPr>
          <p:spPr>
            <a:xfrm>
              <a:off x="521840" y="1546698"/>
              <a:ext cx="3691627" cy="50405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>
                    <a:alpha val="4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圆角矩形 25"/>
            <p:cNvSpPr/>
            <p:nvPr/>
          </p:nvSpPr>
          <p:spPr>
            <a:xfrm rot="10800000">
              <a:off x="521838" y="4787058"/>
              <a:ext cx="3691627" cy="50405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>
                    <a:alpha val="4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812243" y="1426027"/>
            <a:ext cx="3691629" cy="3969101"/>
            <a:chOff x="521838" y="1546698"/>
            <a:chExt cx="3691629" cy="3744416"/>
          </a:xfrm>
        </p:grpSpPr>
        <p:sp>
          <p:nvSpPr>
            <p:cNvPr id="29" name="圆角矩形 28"/>
            <p:cNvSpPr/>
            <p:nvPr/>
          </p:nvSpPr>
          <p:spPr>
            <a:xfrm>
              <a:off x="539552" y="1546698"/>
              <a:ext cx="3672408" cy="3744416"/>
            </a:xfrm>
            <a:prstGeom prst="roundRect">
              <a:avLst>
                <a:gd name="adj" fmla="val 7379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圆角矩形 29"/>
            <p:cNvSpPr/>
            <p:nvPr/>
          </p:nvSpPr>
          <p:spPr>
            <a:xfrm>
              <a:off x="521840" y="1546698"/>
              <a:ext cx="3691627" cy="50405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>
                    <a:alpha val="4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圆角矩形 30"/>
            <p:cNvSpPr/>
            <p:nvPr/>
          </p:nvSpPr>
          <p:spPr>
            <a:xfrm rot="10800000">
              <a:off x="521838" y="4787058"/>
              <a:ext cx="3691627" cy="50405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>
                    <a:alpha val="4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同心圆 10"/>
          <p:cNvSpPr/>
          <p:nvPr/>
        </p:nvSpPr>
        <p:spPr>
          <a:xfrm>
            <a:off x="6719362" y="1052736"/>
            <a:ext cx="876974" cy="439348"/>
          </a:xfrm>
          <a:custGeom>
            <a:avLst/>
            <a:gdLst/>
            <a:ahLst/>
            <a:cxnLst/>
            <a:rect l="l" t="t" r="r" b="b"/>
            <a:pathLst>
              <a:path w="1979784" h="991836">
                <a:moveTo>
                  <a:pt x="1979783" y="991796"/>
                </a:moveTo>
                <a:cubicBezTo>
                  <a:pt x="1979784" y="991803"/>
                  <a:pt x="1979784" y="991809"/>
                  <a:pt x="1979784" y="991816"/>
                </a:cubicBezTo>
                <a:lnTo>
                  <a:pt x="1979783" y="991836"/>
                </a:lnTo>
                <a:close/>
                <a:moveTo>
                  <a:pt x="987968" y="0"/>
                </a:moveTo>
                <a:cubicBezTo>
                  <a:pt x="1510069" y="0"/>
                  <a:pt x="1937947" y="403416"/>
                  <a:pt x="1975936" y="915615"/>
                </a:cubicBezTo>
                <a:lnTo>
                  <a:pt x="1770114" y="915615"/>
                </a:lnTo>
                <a:cubicBezTo>
                  <a:pt x="1731983" y="517268"/>
                  <a:pt x="1396346" y="205822"/>
                  <a:pt x="987968" y="205822"/>
                </a:cubicBezTo>
                <a:cubicBezTo>
                  <a:pt x="579590" y="205822"/>
                  <a:pt x="243953" y="517268"/>
                  <a:pt x="205822" y="915615"/>
                </a:cubicBezTo>
                <a:lnTo>
                  <a:pt x="0" y="915615"/>
                </a:lnTo>
                <a:cubicBezTo>
                  <a:pt x="37989" y="403416"/>
                  <a:pt x="465867" y="0"/>
                  <a:pt x="987968" y="0"/>
                </a:cubicBezTo>
                <a:close/>
              </a:path>
            </a:pathLst>
          </a:custGeom>
          <a:solidFill>
            <a:srgbClr val="FFFFFF">
              <a:alpha val="9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3" name="同心圆 10"/>
          <p:cNvSpPr/>
          <p:nvPr/>
        </p:nvSpPr>
        <p:spPr>
          <a:xfrm flipV="1">
            <a:off x="948813" y="5259345"/>
            <a:ext cx="658496" cy="329895"/>
          </a:xfrm>
          <a:custGeom>
            <a:avLst/>
            <a:gdLst/>
            <a:ahLst/>
            <a:cxnLst/>
            <a:rect l="l" t="t" r="r" b="b"/>
            <a:pathLst>
              <a:path w="1979784" h="991836">
                <a:moveTo>
                  <a:pt x="1979783" y="991796"/>
                </a:moveTo>
                <a:cubicBezTo>
                  <a:pt x="1979784" y="991803"/>
                  <a:pt x="1979784" y="991809"/>
                  <a:pt x="1979784" y="991816"/>
                </a:cubicBezTo>
                <a:lnTo>
                  <a:pt x="1979783" y="991836"/>
                </a:lnTo>
                <a:close/>
                <a:moveTo>
                  <a:pt x="987968" y="0"/>
                </a:moveTo>
                <a:cubicBezTo>
                  <a:pt x="1510069" y="0"/>
                  <a:pt x="1937947" y="403416"/>
                  <a:pt x="1975936" y="915615"/>
                </a:cubicBezTo>
                <a:lnTo>
                  <a:pt x="1770114" y="915615"/>
                </a:lnTo>
                <a:cubicBezTo>
                  <a:pt x="1731983" y="517268"/>
                  <a:pt x="1396346" y="205822"/>
                  <a:pt x="987968" y="205822"/>
                </a:cubicBezTo>
                <a:cubicBezTo>
                  <a:pt x="579590" y="205822"/>
                  <a:pt x="243953" y="517268"/>
                  <a:pt x="205822" y="915615"/>
                </a:cubicBezTo>
                <a:lnTo>
                  <a:pt x="0" y="915615"/>
                </a:lnTo>
                <a:cubicBezTo>
                  <a:pt x="37989" y="403416"/>
                  <a:pt x="465867" y="0"/>
                  <a:pt x="987968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9141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8434" y="48976"/>
            <a:ext cx="3034680" cy="1143000"/>
          </a:xfrm>
        </p:spPr>
        <p:txBody>
          <a:bodyPr>
            <a:normAutofit/>
          </a:bodyPr>
          <a:lstStyle/>
          <a:p>
            <a:r>
              <a:rPr lang="zh-CN" altLang="en-US" sz="2800" dirty="0" smtClean="0"/>
              <a:t>市场环境分析</a:t>
            </a:r>
            <a:endParaRPr lang="zh-CN" altLang="en-US" sz="28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9240"/>
            <a:ext cx="9144000" cy="1268760"/>
          </a:xfrm>
          <a:prstGeom prst="rect">
            <a:avLst/>
          </a:prstGeom>
        </p:spPr>
      </p:pic>
      <p:sp>
        <p:nvSpPr>
          <p:cNvPr id="7" name="同心圆 6"/>
          <p:cNvSpPr/>
          <p:nvPr/>
        </p:nvSpPr>
        <p:spPr>
          <a:xfrm>
            <a:off x="3964926" y="2986418"/>
            <a:ext cx="1440000" cy="1440000"/>
          </a:xfrm>
          <a:prstGeom prst="donut">
            <a:avLst>
              <a:gd name="adj" fmla="val 8107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同心圆 7"/>
          <p:cNvSpPr/>
          <p:nvPr/>
        </p:nvSpPr>
        <p:spPr>
          <a:xfrm>
            <a:off x="4144926" y="1901681"/>
            <a:ext cx="1080000" cy="1080000"/>
          </a:xfrm>
          <a:prstGeom prst="donut">
            <a:avLst>
              <a:gd name="adj" fmla="val 10376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同心圆 8"/>
          <p:cNvSpPr/>
          <p:nvPr/>
        </p:nvSpPr>
        <p:spPr>
          <a:xfrm>
            <a:off x="4324926" y="5515890"/>
            <a:ext cx="720000" cy="720000"/>
          </a:xfrm>
          <a:prstGeom prst="donut">
            <a:avLst>
              <a:gd name="adj" fmla="val 10376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同心圆 9"/>
          <p:cNvSpPr/>
          <p:nvPr/>
        </p:nvSpPr>
        <p:spPr>
          <a:xfrm>
            <a:off x="4144926" y="4431155"/>
            <a:ext cx="1080000" cy="1080000"/>
          </a:xfrm>
          <a:prstGeom prst="donut">
            <a:avLst>
              <a:gd name="adj" fmla="val 10376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同心圆 11"/>
          <p:cNvSpPr/>
          <p:nvPr/>
        </p:nvSpPr>
        <p:spPr>
          <a:xfrm>
            <a:off x="4324926" y="1176944"/>
            <a:ext cx="720000" cy="720000"/>
          </a:xfrm>
          <a:prstGeom prst="donut">
            <a:avLst>
              <a:gd name="adj" fmla="val 10376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2967810" y="2381390"/>
            <a:ext cx="1121078" cy="0"/>
          </a:xfrm>
          <a:prstGeom prst="line">
            <a:avLst/>
          </a:prstGeom>
          <a:ln>
            <a:solidFill>
              <a:srgbClr val="FFFFFF">
                <a:alpha val="69804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5044926" y="1536944"/>
            <a:ext cx="1121078" cy="0"/>
          </a:xfrm>
          <a:prstGeom prst="line">
            <a:avLst/>
          </a:prstGeom>
          <a:ln>
            <a:solidFill>
              <a:srgbClr val="FFFFFF">
                <a:alpha val="69804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5605465" y="3632353"/>
            <a:ext cx="1121078" cy="0"/>
          </a:xfrm>
          <a:prstGeom prst="line">
            <a:avLst/>
          </a:prstGeom>
          <a:ln>
            <a:solidFill>
              <a:srgbClr val="FFFFFF">
                <a:alpha val="69804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5224926" y="4971155"/>
            <a:ext cx="1121078" cy="0"/>
          </a:xfrm>
          <a:prstGeom prst="line">
            <a:avLst/>
          </a:prstGeom>
          <a:ln>
            <a:solidFill>
              <a:srgbClr val="FFFFFF">
                <a:alpha val="69804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3035953" y="4971155"/>
            <a:ext cx="1121078" cy="0"/>
          </a:xfrm>
          <a:prstGeom prst="line">
            <a:avLst/>
          </a:prstGeom>
          <a:ln>
            <a:solidFill>
              <a:srgbClr val="FFFFFF">
                <a:alpha val="69804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1065883" y="1923025"/>
            <a:ext cx="170431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在此录入内容</a:t>
            </a:r>
            <a:endParaRPr lang="en-US" altLang="zh-CN" sz="16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在此录入内容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166004" y="1121445"/>
            <a:ext cx="170431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在此录入内容</a:t>
            </a:r>
            <a:endParaRPr lang="en-US" altLang="zh-CN" sz="16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在此录入内容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716108" y="3216854"/>
            <a:ext cx="170431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在此录入内容</a:t>
            </a:r>
            <a:endParaRPr lang="en-US" altLang="zh-CN" sz="16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在此录入内容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528309" y="4585320"/>
            <a:ext cx="170431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在此录入内容</a:t>
            </a:r>
            <a:endParaRPr lang="en-US" altLang="zh-CN" sz="16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在此录入内容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176007" y="4431155"/>
            <a:ext cx="170431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在此录入内容</a:t>
            </a:r>
            <a:endParaRPr lang="en-US" altLang="zh-CN" sz="16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在此录入内容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35623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817240" y="116632"/>
            <a:ext cx="3034680" cy="1143000"/>
          </a:xfrm>
        </p:spPr>
        <p:txBody>
          <a:bodyPr>
            <a:normAutofit/>
          </a:bodyPr>
          <a:lstStyle/>
          <a:p>
            <a:r>
              <a:rPr lang="zh-CN" altLang="en-US" sz="2800" dirty="0" smtClean="0"/>
              <a:t>在此录入文字标题</a:t>
            </a:r>
            <a:endParaRPr lang="zh-CN" altLang="en-US" sz="2800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9240"/>
            <a:ext cx="9144000" cy="1268760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1835696" y="3429000"/>
            <a:ext cx="4968552" cy="0"/>
          </a:xfrm>
          <a:prstGeom prst="line">
            <a:avLst/>
          </a:prstGeom>
          <a:ln>
            <a:solidFill>
              <a:srgbClr val="FFFFFF">
                <a:alpha val="50196"/>
              </a:srgbClr>
            </a:solidFill>
            <a:prstDash val="dash"/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4355976" y="1412776"/>
            <a:ext cx="0" cy="4536504"/>
          </a:xfrm>
          <a:prstGeom prst="line">
            <a:avLst/>
          </a:prstGeom>
          <a:ln>
            <a:solidFill>
              <a:srgbClr val="FFFFFF">
                <a:alpha val="50196"/>
              </a:srgbClr>
            </a:solidFill>
            <a:prstDash val="dash"/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同心圆 9"/>
          <p:cNvSpPr/>
          <p:nvPr/>
        </p:nvSpPr>
        <p:spPr>
          <a:xfrm>
            <a:off x="5172652" y="1508893"/>
            <a:ext cx="1022810" cy="1022810"/>
          </a:xfrm>
          <a:prstGeom prst="donut">
            <a:avLst>
              <a:gd name="adj" fmla="val 8107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同心圆 10"/>
          <p:cNvSpPr/>
          <p:nvPr/>
        </p:nvSpPr>
        <p:spPr>
          <a:xfrm>
            <a:off x="4629015" y="2531703"/>
            <a:ext cx="597150" cy="597150"/>
          </a:xfrm>
          <a:prstGeom prst="donut">
            <a:avLst>
              <a:gd name="adj" fmla="val 10376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同心圆 11"/>
          <p:cNvSpPr/>
          <p:nvPr/>
        </p:nvSpPr>
        <p:spPr>
          <a:xfrm>
            <a:off x="2443488" y="2290278"/>
            <a:ext cx="1080000" cy="1080000"/>
          </a:xfrm>
          <a:prstGeom prst="donut">
            <a:avLst>
              <a:gd name="adj" fmla="val 10376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同心圆 12"/>
          <p:cNvSpPr/>
          <p:nvPr/>
        </p:nvSpPr>
        <p:spPr>
          <a:xfrm>
            <a:off x="3403962" y="4005064"/>
            <a:ext cx="808074" cy="808074"/>
          </a:xfrm>
          <a:prstGeom prst="donut">
            <a:avLst>
              <a:gd name="adj" fmla="val 10376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同心圆 13"/>
          <p:cNvSpPr/>
          <p:nvPr/>
        </p:nvSpPr>
        <p:spPr>
          <a:xfrm>
            <a:off x="4820889" y="3681028"/>
            <a:ext cx="808074" cy="808074"/>
          </a:xfrm>
          <a:prstGeom prst="donut">
            <a:avLst>
              <a:gd name="adj" fmla="val 10376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同心圆 14"/>
          <p:cNvSpPr/>
          <p:nvPr/>
        </p:nvSpPr>
        <p:spPr>
          <a:xfrm>
            <a:off x="5144102" y="4813138"/>
            <a:ext cx="808074" cy="808074"/>
          </a:xfrm>
          <a:prstGeom prst="donut">
            <a:avLst>
              <a:gd name="adj" fmla="val 10376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6262759" y="1998423"/>
            <a:ext cx="720000" cy="0"/>
          </a:xfrm>
          <a:prstGeom prst="line">
            <a:avLst/>
          </a:prstGeom>
          <a:ln>
            <a:solidFill>
              <a:srgbClr val="FFFFFF">
                <a:alpha val="69804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2542014" y="4409101"/>
            <a:ext cx="720000" cy="0"/>
          </a:xfrm>
          <a:prstGeom prst="line">
            <a:avLst/>
          </a:prstGeom>
          <a:ln>
            <a:solidFill>
              <a:srgbClr val="FFFFFF">
                <a:alpha val="69804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585287" y="4164254"/>
            <a:ext cx="185820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在此录入内容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在此录入内容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995657" y="1634576"/>
            <a:ext cx="185820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在此录入内容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在此录入内容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54513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椭圆 15"/>
          <p:cNvSpPr/>
          <p:nvPr/>
        </p:nvSpPr>
        <p:spPr>
          <a:xfrm>
            <a:off x="-21410" y="5085040"/>
            <a:ext cx="9165410" cy="1772960"/>
          </a:xfrm>
          <a:custGeom>
            <a:avLst/>
            <a:gdLst/>
            <a:ahLst/>
            <a:cxnLst/>
            <a:rect l="l" t="t" r="r" b="b"/>
            <a:pathLst>
              <a:path w="9491028" h="1152128">
                <a:moveTo>
                  <a:pt x="4745514" y="0"/>
                </a:moveTo>
                <a:cubicBezTo>
                  <a:pt x="7113597" y="0"/>
                  <a:pt x="9083189" y="496562"/>
                  <a:pt x="9491028" y="1152128"/>
                </a:cubicBezTo>
                <a:lnTo>
                  <a:pt x="0" y="1152128"/>
                </a:lnTo>
                <a:cubicBezTo>
                  <a:pt x="407839" y="496562"/>
                  <a:pt x="2377432" y="0"/>
                  <a:pt x="4745514" y="0"/>
                </a:cubicBezTo>
                <a:close/>
              </a:path>
            </a:pathLst>
          </a:custGeom>
          <a:noFill/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同心圆 20"/>
          <p:cNvSpPr/>
          <p:nvPr/>
        </p:nvSpPr>
        <p:spPr>
          <a:xfrm>
            <a:off x="575664" y="4789722"/>
            <a:ext cx="972000" cy="972000"/>
          </a:xfrm>
          <a:prstGeom prst="donut">
            <a:avLst>
              <a:gd name="adj" fmla="val 1037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同心圆 21"/>
          <p:cNvSpPr/>
          <p:nvPr/>
        </p:nvSpPr>
        <p:spPr>
          <a:xfrm>
            <a:off x="2195736" y="4106100"/>
            <a:ext cx="1152000" cy="1152000"/>
          </a:xfrm>
          <a:prstGeom prst="donut">
            <a:avLst>
              <a:gd name="adj" fmla="val 1037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" name="同心圆 22"/>
          <p:cNvSpPr/>
          <p:nvPr/>
        </p:nvSpPr>
        <p:spPr>
          <a:xfrm>
            <a:off x="3924072" y="3789040"/>
            <a:ext cx="1296000" cy="1296000"/>
          </a:xfrm>
          <a:prstGeom prst="donut">
            <a:avLst>
              <a:gd name="adj" fmla="val 1037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同心圆 23"/>
          <p:cNvSpPr/>
          <p:nvPr/>
        </p:nvSpPr>
        <p:spPr>
          <a:xfrm>
            <a:off x="5724128" y="4077072"/>
            <a:ext cx="1152000" cy="1152000"/>
          </a:xfrm>
          <a:prstGeom prst="donut">
            <a:avLst>
              <a:gd name="adj" fmla="val 1037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" name="同心圆 24"/>
          <p:cNvSpPr/>
          <p:nvPr/>
        </p:nvSpPr>
        <p:spPr>
          <a:xfrm>
            <a:off x="7632448" y="4789722"/>
            <a:ext cx="972000" cy="972000"/>
          </a:xfrm>
          <a:prstGeom prst="donut">
            <a:avLst>
              <a:gd name="adj" fmla="val 1037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2771736" y="3131044"/>
            <a:ext cx="0" cy="946028"/>
          </a:xfrm>
          <a:prstGeom prst="line">
            <a:avLst/>
          </a:prstGeom>
          <a:ln>
            <a:solidFill>
              <a:srgbClr val="FFFFFF">
                <a:alpha val="69804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1002392" y="3707044"/>
            <a:ext cx="0" cy="946028"/>
          </a:xfrm>
          <a:prstGeom prst="line">
            <a:avLst/>
          </a:prstGeom>
          <a:ln>
            <a:solidFill>
              <a:srgbClr val="FFFFFF">
                <a:alpha val="69804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4561295" y="2810430"/>
            <a:ext cx="0" cy="946028"/>
          </a:xfrm>
          <a:prstGeom prst="line">
            <a:avLst/>
          </a:prstGeom>
          <a:ln>
            <a:solidFill>
              <a:srgbClr val="FFFFFF">
                <a:alpha val="69804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6321407" y="3131044"/>
            <a:ext cx="0" cy="946028"/>
          </a:xfrm>
          <a:prstGeom prst="line">
            <a:avLst/>
          </a:prstGeom>
          <a:ln>
            <a:solidFill>
              <a:srgbClr val="FFFFFF">
                <a:alpha val="69804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8168755" y="3789040"/>
            <a:ext cx="0" cy="946028"/>
          </a:xfrm>
          <a:prstGeom prst="line">
            <a:avLst/>
          </a:prstGeom>
          <a:ln>
            <a:solidFill>
              <a:srgbClr val="FFFFFF">
                <a:alpha val="69804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7260175" y="2886035"/>
            <a:ext cx="170431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在此录入内容</a:t>
            </a:r>
            <a:endParaRPr lang="en-US" altLang="zh-CN" sz="16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在此录入内容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387967" y="2309971"/>
            <a:ext cx="170431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在此录入内容</a:t>
            </a:r>
            <a:endParaRPr lang="en-US" altLang="zh-CN" sz="16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在此录入内容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632194" y="1759674"/>
            <a:ext cx="170431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在此录入内容</a:t>
            </a:r>
            <a:endParaRPr lang="en-US" altLang="zh-CN" sz="16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在此录入内容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899456" y="2309971"/>
            <a:ext cx="170431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在此录入内容</a:t>
            </a:r>
            <a:endParaRPr lang="en-US" altLang="zh-CN" sz="16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在此录入内容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44119" y="2886035"/>
            <a:ext cx="170431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在此录入内容</a:t>
            </a:r>
            <a:endParaRPr lang="en-US" altLang="zh-CN" sz="16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在此录入内容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889392" y="260648"/>
            <a:ext cx="3034680" cy="1143000"/>
          </a:xfrm>
        </p:spPr>
        <p:txBody>
          <a:bodyPr>
            <a:normAutofit/>
          </a:bodyPr>
          <a:lstStyle/>
          <a:p>
            <a:r>
              <a:rPr lang="zh-CN" altLang="en-US" sz="2800" dirty="0" smtClean="0"/>
              <a:t>在此录入文字标题</a:t>
            </a:r>
            <a:endParaRPr lang="zh-CN" altLang="en-US" sz="2800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9240"/>
            <a:ext cx="9144000" cy="1268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6078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作品下载：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4" name="Picture 8" descr="D:\hd-white-132\handdrawn-white131.pn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4750946" y="2856508"/>
            <a:ext cx="892624" cy="1143008"/>
          </a:xfrm>
          <a:prstGeom prst="rect">
            <a:avLst/>
          </a:prstGeom>
          <a:noFill/>
        </p:spPr>
      </p:pic>
      <p:pic>
        <p:nvPicPr>
          <p:cNvPr id="6" name="Picture 113" descr="D:\hd-white-132\handdrawn-white71.pn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214678" y="2857496"/>
            <a:ext cx="857256" cy="1109938"/>
          </a:xfrm>
          <a:prstGeom prst="rect">
            <a:avLst/>
          </a:prstGeom>
          <a:noFill/>
        </p:spPr>
      </p:pic>
      <p:sp>
        <p:nvSpPr>
          <p:cNvPr id="7" name="矩形 6"/>
          <p:cNvSpPr/>
          <p:nvPr/>
        </p:nvSpPr>
        <p:spPr>
          <a:xfrm>
            <a:off x="428596" y="2571744"/>
            <a:ext cx="2714644" cy="15234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ctr">
              <a:lnSpc>
                <a:spcPct val="150000"/>
              </a:lnSpc>
              <a:buClr>
                <a:srgbClr val="E20000"/>
              </a:buClr>
              <a:buSzPct val="60000"/>
              <a:defRPr/>
            </a:pPr>
            <a:r>
              <a:rPr lang="zh-CN" altLang="en-US" sz="1400" b="1" kern="0" dirty="0" smtClean="0">
                <a:solidFill>
                  <a:srgbClr val="FFFFFF"/>
                </a:solidFill>
                <a:ea typeface="微软雅黑" pitchFamily="34" charset="-122"/>
                <a:cs typeface="宋体" charset="-122"/>
              </a:rPr>
              <a:t>可以在下列情况使用</a:t>
            </a:r>
          </a:p>
          <a:p>
            <a:pPr algn="r" fontAlgn="ctr">
              <a:lnSpc>
                <a:spcPct val="150000"/>
              </a:lnSpc>
              <a:buClr>
                <a:srgbClr val="E20000"/>
              </a:buClr>
              <a:buSzPct val="60000"/>
              <a:defRPr/>
            </a:pPr>
            <a:endParaRPr lang="en-US" altLang="zh-CN" sz="1200" kern="0" dirty="0" smtClean="0">
              <a:solidFill>
                <a:srgbClr val="FFFFFF"/>
              </a:solidFill>
              <a:ea typeface="微软雅黑" pitchFamily="34" charset="-122"/>
              <a:cs typeface="宋体" charset="-122"/>
            </a:endParaRPr>
          </a:p>
          <a:p>
            <a:pPr algn="r" fontAlgn="ctr">
              <a:lnSpc>
                <a:spcPct val="150000"/>
              </a:lnSpc>
              <a:buClr>
                <a:srgbClr val="E20000"/>
              </a:buClr>
              <a:buSzPct val="60000"/>
              <a:defRPr/>
            </a:pPr>
            <a:r>
              <a:rPr lang="zh-CN" altLang="en-US" sz="1200" kern="0" dirty="0" smtClean="0">
                <a:solidFill>
                  <a:srgbClr val="FFFFFF"/>
                </a:solidFill>
                <a:ea typeface="微软雅黑" pitchFamily="34" charset="-122"/>
                <a:cs typeface="宋体" charset="-122"/>
              </a:rPr>
              <a:t>不限次数的用于个人</a:t>
            </a:r>
            <a:r>
              <a:rPr lang="en-US" altLang="zh-CN" sz="1200" kern="0" dirty="0" smtClean="0">
                <a:solidFill>
                  <a:srgbClr val="FFFFFF"/>
                </a:solidFill>
                <a:ea typeface="微软雅黑" pitchFamily="34" charset="-122"/>
                <a:cs typeface="宋体" charset="-122"/>
              </a:rPr>
              <a:t>/</a:t>
            </a:r>
            <a:r>
              <a:rPr lang="zh-CN" altLang="en-US" sz="1200" kern="0" dirty="0" smtClean="0">
                <a:solidFill>
                  <a:srgbClr val="FFFFFF"/>
                </a:solidFill>
                <a:ea typeface="微软雅黑" pitchFamily="34" charset="-122"/>
                <a:cs typeface="宋体" charset="-122"/>
              </a:rPr>
              <a:t>公司、企业</a:t>
            </a:r>
          </a:p>
          <a:p>
            <a:pPr algn="r" fontAlgn="ctr">
              <a:lnSpc>
                <a:spcPct val="150000"/>
              </a:lnSpc>
              <a:buClr>
                <a:srgbClr val="E20000"/>
              </a:buClr>
              <a:buSzPct val="60000"/>
              <a:defRPr/>
            </a:pPr>
            <a:r>
              <a:rPr lang="zh-CN" altLang="en-US" sz="1200" kern="0" dirty="0" smtClean="0">
                <a:solidFill>
                  <a:srgbClr val="FFFFFF"/>
                </a:solidFill>
                <a:ea typeface="微软雅黑" pitchFamily="34" charset="-122"/>
                <a:cs typeface="宋体" charset="-122"/>
              </a:rPr>
              <a:t>修改并编辑其中素材内容</a:t>
            </a:r>
          </a:p>
          <a:p>
            <a:pPr algn="r" fontAlgn="ctr">
              <a:lnSpc>
                <a:spcPct val="150000"/>
              </a:lnSpc>
              <a:buClr>
                <a:srgbClr val="E20000"/>
              </a:buClr>
              <a:buSzPct val="60000"/>
              <a:defRPr/>
            </a:pPr>
            <a:r>
              <a:rPr lang="zh-CN" altLang="en-US" sz="1200" kern="0" dirty="0" smtClean="0">
                <a:solidFill>
                  <a:srgbClr val="FFFFFF"/>
                </a:solidFill>
                <a:ea typeface="微软雅黑" pitchFamily="34" charset="-122"/>
                <a:cs typeface="宋体" charset="-122"/>
              </a:rPr>
              <a:t>拷贝并使用其中内容</a:t>
            </a:r>
            <a:endParaRPr lang="zh-CN" altLang="en-US" sz="1200" kern="0" dirty="0">
              <a:solidFill>
                <a:srgbClr val="FFFFFF"/>
              </a:solidFill>
              <a:ea typeface="微软雅黑" pitchFamily="34" charset="-122"/>
              <a:cs typeface="宋体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715008" y="2571744"/>
            <a:ext cx="2928958" cy="15234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>
              <a:lnSpc>
                <a:spcPct val="150000"/>
              </a:lnSpc>
              <a:buClr>
                <a:srgbClr val="E20000"/>
              </a:buClr>
              <a:buSzPct val="60000"/>
              <a:defRPr/>
            </a:pPr>
            <a:r>
              <a:rPr lang="zh-CN" altLang="en-US" sz="1400" b="1" kern="0" dirty="0" smtClean="0">
                <a:solidFill>
                  <a:srgbClr val="FFFFFF"/>
                </a:solidFill>
                <a:ea typeface="微软雅黑" pitchFamily="34" charset="-122"/>
                <a:cs typeface="宋体" charset="-122"/>
              </a:rPr>
              <a:t>不可以在以下情况使用</a:t>
            </a:r>
          </a:p>
          <a:p>
            <a:pPr fontAlgn="ctr">
              <a:lnSpc>
                <a:spcPct val="150000"/>
              </a:lnSpc>
              <a:buClr>
                <a:srgbClr val="E20000"/>
              </a:buClr>
              <a:buSzPct val="60000"/>
              <a:defRPr/>
            </a:pPr>
            <a:endParaRPr lang="en-US" altLang="zh-CN" sz="1200" kern="0" dirty="0" smtClean="0">
              <a:solidFill>
                <a:srgbClr val="FFFFFF"/>
              </a:solidFill>
              <a:ea typeface="微软雅黑" pitchFamily="34" charset="-122"/>
              <a:cs typeface="宋体" charset="-122"/>
            </a:endParaRPr>
          </a:p>
          <a:p>
            <a:pPr fontAlgn="ctr">
              <a:lnSpc>
                <a:spcPct val="150000"/>
              </a:lnSpc>
              <a:buClr>
                <a:srgbClr val="E20000"/>
              </a:buClr>
              <a:buSzPct val="60000"/>
              <a:defRPr/>
            </a:pPr>
            <a:r>
              <a:rPr lang="zh-CN" altLang="en-US" sz="1200" kern="0" dirty="0" smtClean="0">
                <a:solidFill>
                  <a:srgbClr val="FFFFFF"/>
                </a:solidFill>
                <a:ea typeface="微软雅黑" pitchFamily="34" charset="-122"/>
                <a:cs typeface="宋体" charset="-122"/>
              </a:rPr>
              <a:t>用于任何形式的在线付费下载</a:t>
            </a:r>
          </a:p>
          <a:p>
            <a:pPr fontAlgn="ctr">
              <a:lnSpc>
                <a:spcPct val="150000"/>
              </a:lnSpc>
              <a:buClr>
                <a:srgbClr val="E20000"/>
              </a:buClr>
              <a:buSzPct val="60000"/>
              <a:defRPr/>
            </a:pPr>
            <a:r>
              <a:rPr lang="zh-CN" altLang="en-US" sz="1200" kern="0" dirty="0" smtClean="0">
                <a:solidFill>
                  <a:srgbClr val="FFFFFF"/>
                </a:solidFill>
                <a:ea typeface="微软雅黑" pitchFamily="34" charset="-122"/>
                <a:cs typeface="宋体" charset="-122"/>
              </a:rPr>
              <a:t>收集整理我们免费资源后，刻录光碟销售</a:t>
            </a:r>
            <a:endParaRPr lang="zh-CN" altLang="en-GB" sz="1200" kern="0" dirty="0" smtClean="0">
              <a:solidFill>
                <a:srgbClr val="FFFFFF"/>
              </a:solidFill>
              <a:ea typeface="微软雅黑" pitchFamily="34" charset="-122"/>
              <a:cs typeface="宋体" charset="-122"/>
            </a:endParaRPr>
          </a:p>
          <a:p>
            <a:pPr fontAlgn="ctr">
              <a:lnSpc>
                <a:spcPct val="150000"/>
              </a:lnSpc>
              <a:buClr>
                <a:srgbClr val="E20000"/>
              </a:buClr>
              <a:buSzPct val="60000"/>
              <a:defRPr/>
            </a:pPr>
            <a:r>
              <a:rPr lang="zh-CN" altLang="en-GB" sz="1200" kern="0" dirty="0" smtClean="0">
                <a:solidFill>
                  <a:srgbClr val="FFFFFF"/>
                </a:solidFill>
                <a:ea typeface="微软雅黑" pitchFamily="34" charset="-122"/>
                <a:cs typeface="宋体" charset="-122"/>
              </a:rPr>
              <a:t>把我们的</a:t>
            </a:r>
            <a:r>
              <a:rPr lang="zh-CN" altLang="en-US" sz="1200" kern="0" dirty="0" smtClean="0">
                <a:solidFill>
                  <a:srgbClr val="FFFFFF"/>
                </a:solidFill>
                <a:ea typeface="微软雅黑" pitchFamily="34" charset="-122"/>
                <a:cs typeface="宋体" charset="-122"/>
              </a:rPr>
              <a:t>素材</a:t>
            </a:r>
            <a:r>
              <a:rPr lang="zh-CN" altLang="en-GB" sz="1200" kern="0" dirty="0" smtClean="0">
                <a:solidFill>
                  <a:srgbClr val="FFFFFF"/>
                </a:solidFill>
                <a:ea typeface="微软雅黑" pitchFamily="34" charset="-122"/>
                <a:cs typeface="宋体" charset="-122"/>
              </a:rPr>
              <a:t>做为您个人作品</a:t>
            </a:r>
            <a:endParaRPr lang="zh-CN" altLang="en-US" sz="1200" kern="0" dirty="0">
              <a:solidFill>
                <a:srgbClr val="FFFFFF"/>
              </a:solidFill>
              <a:ea typeface="微软雅黑" pitchFamily="34" charset="-122"/>
              <a:cs typeface="宋体" charset="-122"/>
            </a:endParaRPr>
          </a:p>
        </p:txBody>
      </p:sp>
      <p:cxnSp>
        <p:nvCxnSpPr>
          <p:cNvPr id="9" name="直接连接符 8"/>
          <p:cNvCxnSpPr/>
          <p:nvPr/>
        </p:nvCxnSpPr>
        <p:spPr bwMode="auto">
          <a:xfrm rot="5400000">
            <a:off x="3642512" y="3429000"/>
            <a:ext cx="1571636" cy="1588"/>
          </a:xfrm>
          <a:prstGeom prst="line">
            <a:avLst/>
          </a:prstGeom>
          <a:solidFill>
            <a:srgbClr val="E20000"/>
          </a:solidFill>
          <a:ln w="3175" cap="flat" cmpd="sng" algn="ctr">
            <a:solidFill>
              <a:srgbClr val="FFFFFF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pic>
        <p:nvPicPr>
          <p:cNvPr id="10" name="图片 9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699805"/>
            <a:ext cx="4762500" cy="12858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659044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</TotalTime>
  <Words>211</Words>
  <Application>Microsoft Office PowerPoint</Application>
  <PresentationFormat>全屏显示(4:3)</PresentationFormat>
  <Paragraphs>47</Paragraphs>
  <Slides>8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0" baseType="lpstr">
      <vt:lpstr>Office 主题​​</vt:lpstr>
      <vt:lpstr>Office 主题</vt:lpstr>
      <vt:lpstr>牛奶乳制品行业PPT模板</vt:lpstr>
      <vt:lpstr>在此录入文字标题</vt:lpstr>
      <vt:lpstr>PowerPoint 演示文稿</vt:lpstr>
      <vt:lpstr>市场环境分析</vt:lpstr>
      <vt:lpstr>市场环境分析</vt:lpstr>
      <vt:lpstr>在此录入文字标题</vt:lpstr>
      <vt:lpstr>在此录入文字标题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Sophie</dc:creator>
  <cp:lastModifiedBy>jccook</cp:lastModifiedBy>
  <cp:revision>15</cp:revision>
  <dcterms:created xsi:type="dcterms:W3CDTF">2011-05-08T12:48:29Z</dcterms:created>
  <dcterms:modified xsi:type="dcterms:W3CDTF">2012-12-25T15:16:08Z</dcterms:modified>
</cp:coreProperties>
</file>